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6" r:id="rId3"/>
    <p:sldId id="264" r:id="rId4"/>
    <p:sldId id="267" r:id="rId5"/>
    <p:sldId id="268" r:id="rId6"/>
    <p:sldId id="269" r:id="rId7"/>
    <p:sldId id="270" r:id="rId8"/>
    <p:sldId id="271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1B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9A3C48-DF2A-4B7B-B5C8-32EAA4C7EBE9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5A918-8769-40F5-91E7-02DEF70B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89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6EC48-551E-441F-8032-64332EA5E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159A8B-E66D-4AD6-87AA-3FB3559E0F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8120B-CC6A-4778-95C2-58CACF357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54E52-832F-46A6-AA6E-F0103B32D286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C964E-D86F-4328-B207-3663C4B96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A0E56-B9E9-4193-9560-E019AF39B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345D-4214-43D6-BA77-28E6B717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97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A7CFB-E384-4C8A-8AD6-00A717A18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EA6E52-4257-4A23-B1A2-B6E4C3F58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7CD27-968B-4F03-8FFE-8CD086F0C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54E52-832F-46A6-AA6E-F0103B32D286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CE150-9667-499C-BC76-FC14E4438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0F6FB-F748-4782-8ECE-E43512109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345D-4214-43D6-BA77-28E6B717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097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E68C61-3CA1-4F90-BE42-456BFD8CA5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EFC27-1385-4F64-8EB9-935C2D4F0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D80DA-7824-4153-BC66-573DB95A1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54E52-832F-46A6-AA6E-F0103B32D286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4B54C-29A3-4477-B028-F49EC50D8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BE25C-5FCF-45B4-9067-ACF5BA6B5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345D-4214-43D6-BA77-28E6B717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87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A0C64-CD3A-41D9-BEB1-285FB66A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3D725-276C-4632-AC5B-6082DCEA4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C6E75-8527-473B-B5FE-E063E5D3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54E52-832F-46A6-AA6E-F0103B32D286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1D169-BF82-4813-8E79-788242EC0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492DC-9DA8-4A4C-9308-A7C6114CD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345D-4214-43D6-BA77-28E6B717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1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4DFC0-5098-4516-B4C5-AC019A9AF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C96B1-3B60-4509-8E8B-14FFE7FD4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7CC49-509F-4CB6-9E57-4BC9CE12B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54E52-832F-46A6-AA6E-F0103B32D286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336F2-3085-4F26-94BA-D6A4AB99D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0A348-0DC2-4723-A401-788AF62BD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345D-4214-43D6-BA77-28E6B717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474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079A9-C628-4A48-99D3-7BC9B23CB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DD75B-3426-4D4A-9E11-C9D46D031F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F574C-6BBC-4775-97F2-E9042DA72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C8EB4-0EE7-4A26-A26E-DAA5AD9AA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54E52-832F-46A6-AA6E-F0103B32D286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C00E1-C7F4-4C2F-A2F5-A8B2EA458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53400-A20B-4364-83C6-64696905F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345D-4214-43D6-BA77-28E6B717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055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25D1B-5B5E-4E99-AAF5-3F87F3E1C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1F214-6F7D-429A-9C9E-AD81C1E70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1A0E65-8A6C-40A3-A21C-51847BD2A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34368-CFFF-47D1-945D-8F2035C769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D393C4-00FA-4A29-94C8-DDC99E5446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C7602A-0FEB-4903-AA3A-884FF3ABD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54E52-832F-46A6-AA6E-F0103B32D286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35744-9EA6-4C41-AC03-CD0639BD3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906A43-0D9D-4DEB-90D8-22AF4D3D7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345D-4214-43D6-BA77-28E6B717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31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CD9F2-8DEA-450C-BBF5-9A7A0805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E01073-E520-4123-B3C7-D299C7CC2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54E52-832F-46A6-AA6E-F0103B32D286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8AAE8F-93EA-4A39-9C8E-FC1C0FE67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9A1EE3-59D6-438A-8D0E-115DD807D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345D-4214-43D6-BA77-28E6B717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70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AB949D-820B-4092-946F-455766A1B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54E52-832F-46A6-AA6E-F0103B32D286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D62C6E-F0BF-4FF7-AD62-D115BEDE6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851A51-0426-4D52-9941-E2767F553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345D-4214-43D6-BA77-28E6B717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168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8CB75-045E-4267-B1FD-A1016B0A5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8E89D-9357-46C4-86B8-8D4AE8679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7072F1-2EEC-41AA-BAB6-EEA782438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CA4EF-B2AC-475E-B11A-CAE17F9FE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54E52-832F-46A6-AA6E-F0103B32D286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776C1-C792-45A4-852E-20EBFE4BF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E0C63-9D58-4E59-B834-A10ADD909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345D-4214-43D6-BA77-28E6B717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93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D4085-0490-4895-B1BF-4A2FB3D50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C39438-0780-4E85-892A-6E238C2567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1EF351-8026-42E1-9ABB-646692772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A8C65C-A55E-43B6-85D4-E1769313B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54E52-832F-46A6-AA6E-F0103B32D286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432C5-2100-4688-AF39-0EAF0A4CE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23588-0255-4788-8AA5-2511AB3A4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345D-4214-43D6-BA77-28E6B717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1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BB55D5-F3AC-4919-814E-A43164E49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E9D42-A6A3-421F-B662-F630E3BB3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81E02-2FAF-4B1A-8B2C-A3D07AE1AF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54E52-832F-46A6-AA6E-F0103B32D286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A4625-4DE6-4468-9787-6BE905671B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9256E-7928-4F86-A916-DB2EC9AB3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6345D-4214-43D6-BA77-28E6B717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00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Picture 392">
            <a:extLst>
              <a:ext uri="{FF2B5EF4-FFF2-40B4-BE49-F238E27FC236}">
                <a16:creationId xmlns:a16="http://schemas.microsoft.com/office/drawing/2014/main" id="{658AA3BB-5C64-49C3-B209-C1225C7E5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18977" y="-80673"/>
            <a:ext cx="12192000" cy="6858000"/>
          </a:xfrm>
          <a:prstGeom prst="rect">
            <a:avLst/>
          </a:prstGeom>
        </p:spPr>
      </p:pic>
      <p:grpSp>
        <p:nvGrpSpPr>
          <p:cNvPr id="266" name="Group 265">
            <a:extLst>
              <a:ext uri="{FF2B5EF4-FFF2-40B4-BE49-F238E27FC236}">
                <a16:creationId xmlns:a16="http://schemas.microsoft.com/office/drawing/2014/main" id="{E971E701-17BB-408A-9FDB-CEAE2BEC2F4A}"/>
              </a:ext>
            </a:extLst>
          </p:cNvPr>
          <p:cNvGrpSpPr/>
          <p:nvPr/>
        </p:nvGrpSpPr>
        <p:grpSpPr>
          <a:xfrm>
            <a:off x="1664092" y="2238339"/>
            <a:ext cx="4829033" cy="2830135"/>
            <a:chOff x="6549599" y="3759708"/>
            <a:chExt cx="4829033" cy="2830135"/>
          </a:xfrm>
        </p:grpSpPr>
        <p:sp>
          <p:nvSpPr>
            <p:cNvPr id="267" name="Google Shape;472;p18">
              <a:extLst>
                <a:ext uri="{FF2B5EF4-FFF2-40B4-BE49-F238E27FC236}">
                  <a16:creationId xmlns:a16="http://schemas.microsoft.com/office/drawing/2014/main" id="{BC9975F3-715A-4A02-8B5C-F9EAD38D6BC9}"/>
                </a:ext>
              </a:extLst>
            </p:cNvPr>
            <p:cNvSpPr/>
            <p:nvPr/>
          </p:nvSpPr>
          <p:spPr>
            <a:xfrm rot="10800000">
              <a:off x="6549599" y="4074824"/>
              <a:ext cx="2236838" cy="2236838"/>
            </a:xfrm>
            <a:prstGeom prst="pie">
              <a:avLst>
                <a:gd name="adj1" fmla="val 0"/>
                <a:gd name="adj2" fmla="val 10771861"/>
              </a:avLst>
            </a:prstGeom>
            <a:gradFill>
              <a:gsLst>
                <a:gs pos="0">
                  <a:srgbClr val="39C6F0"/>
                </a:gs>
                <a:gs pos="100000">
                  <a:srgbClr val="1976F9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" name="Google Shape;473;p18">
              <a:extLst>
                <a:ext uri="{FF2B5EF4-FFF2-40B4-BE49-F238E27FC236}">
                  <a16:creationId xmlns:a16="http://schemas.microsoft.com/office/drawing/2014/main" id="{995C8ECC-5F15-4A22-83B9-D6AD18A27577}"/>
                </a:ext>
              </a:extLst>
            </p:cNvPr>
            <p:cNvSpPr/>
            <p:nvPr/>
          </p:nvSpPr>
          <p:spPr>
            <a:xfrm rot="10800000">
              <a:off x="9141794" y="4057444"/>
              <a:ext cx="2236838" cy="2236838"/>
            </a:xfrm>
            <a:prstGeom prst="pie">
              <a:avLst>
                <a:gd name="adj1" fmla="val 0"/>
                <a:gd name="adj2" fmla="val 5399043"/>
              </a:avLst>
            </a:prstGeom>
            <a:gradFill>
              <a:gsLst>
                <a:gs pos="0">
                  <a:srgbClr val="FD5F15"/>
                </a:gs>
                <a:gs pos="100000">
                  <a:srgbClr val="FFDA5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" name="Google Shape;474;p18">
              <a:extLst>
                <a:ext uri="{FF2B5EF4-FFF2-40B4-BE49-F238E27FC236}">
                  <a16:creationId xmlns:a16="http://schemas.microsoft.com/office/drawing/2014/main" id="{A4403FE6-93C5-463C-9E68-219A5FF9D546}"/>
                </a:ext>
              </a:extLst>
            </p:cNvPr>
            <p:cNvSpPr/>
            <p:nvPr/>
          </p:nvSpPr>
          <p:spPr>
            <a:xfrm>
              <a:off x="7435742" y="3759708"/>
              <a:ext cx="2830135" cy="2830135"/>
            </a:xfrm>
            <a:prstGeom prst="pie">
              <a:avLst>
                <a:gd name="adj1" fmla="val 0"/>
                <a:gd name="adj2" fmla="val 10771861"/>
              </a:avLst>
            </a:prstGeom>
            <a:gradFill>
              <a:gsLst>
                <a:gs pos="0">
                  <a:srgbClr val="625BE7"/>
                </a:gs>
                <a:gs pos="100000">
                  <a:srgbClr val="F84DE0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F0CE702E-452E-495D-BD73-D6BBCE4194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446" y="2229902"/>
            <a:ext cx="4656913" cy="4626276"/>
          </a:xfrm>
          <a:prstGeom prst="rect">
            <a:avLst/>
          </a:prstGeom>
        </p:spPr>
      </p:pic>
      <p:sp>
        <p:nvSpPr>
          <p:cNvPr id="25" name="Google Shape;560;p18">
            <a:extLst>
              <a:ext uri="{FF2B5EF4-FFF2-40B4-BE49-F238E27FC236}">
                <a16:creationId xmlns:a16="http://schemas.microsoft.com/office/drawing/2014/main" id="{8D06DE90-1E6B-4E11-BF35-5693B5FD9160}"/>
              </a:ext>
            </a:extLst>
          </p:cNvPr>
          <p:cNvSpPr/>
          <p:nvPr/>
        </p:nvSpPr>
        <p:spPr>
          <a:xfrm>
            <a:off x="372645" y="6127633"/>
            <a:ext cx="2323193" cy="306311"/>
          </a:xfrm>
          <a:prstGeom prst="rect">
            <a:avLst/>
          </a:prstGeom>
          <a:gradFill>
            <a:gsLst>
              <a:gs pos="0">
                <a:srgbClr val="FD5F15"/>
              </a:gs>
              <a:gs pos="100000">
                <a:srgbClr val="FFDA5F"/>
              </a:gs>
            </a:gsLst>
            <a:lin ang="18900044" scaled="0"/>
          </a:gra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marR="0" lvl="0" indent="0" defTabSz="82954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27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0" name="Google Shape;471;p18">
            <a:extLst>
              <a:ext uri="{FF2B5EF4-FFF2-40B4-BE49-F238E27FC236}">
                <a16:creationId xmlns:a16="http://schemas.microsoft.com/office/drawing/2014/main" id="{C6523119-1B1F-4EB7-8CF3-B7B2573F4376}"/>
              </a:ext>
            </a:extLst>
          </p:cNvPr>
          <p:cNvSpPr txBox="1">
            <a:spLocks/>
          </p:cNvSpPr>
          <p:nvPr/>
        </p:nvSpPr>
        <p:spPr>
          <a:xfrm>
            <a:off x="9708116" y="420467"/>
            <a:ext cx="2570280" cy="443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arlow"/>
              <a:buNone/>
              <a:defRPr sz="3629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arlow"/>
              <a:buNone/>
              <a:defRPr sz="4717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arlow"/>
              <a:buNone/>
              <a:defRPr sz="4717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arlow"/>
              <a:buNone/>
              <a:defRPr sz="4717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arlow"/>
              <a:buNone/>
              <a:defRPr sz="4717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arlow"/>
              <a:buNone/>
              <a:defRPr sz="4717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arlow"/>
              <a:buNone/>
              <a:defRPr sz="4717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arlow"/>
              <a:buNone/>
              <a:defRPr sz="4717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arlow"/>
              <a:buNone/>
              <a:defRPr sz="4717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90"/>
              <a:buFont typeface="Barlow"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  <a:t>Nhóm</a:t>
            </a: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  <a:t> 2</a:t>
            </a:r>
          </a:p>
        </p:txBody>
      </p:sp>
      <p:sp>
        <p:nvSpPr>
          <p:cNvPr id="81" name="Google Shape;561;p18">
            <a:extLst>
              <a:ext uri="{FF2B5EF4-FFF2-40B4-BE49-F238E27FC236}">
                <a16:creationId xmlns:a16="http://schemas.microsoft.com/office/drawing/2014/main" id="{12E2C8B5-A2AF-4BAA-A6A9-9E1DF19C17CB}"/>
              </a:ext>
            </a:extLst>
          </p:cNvPr>
          <p:cNvSpPr txBox="1">
            <a:spLocks/>
          </p:cNvSpPr>
          <p:nvPr/>
        </p:nvSpPr>
        <p:spPr>
          <a:xfrm>
            <a:off x="229919" y="5780070"/>
            <a:ext cx="2630374" cy="49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39" tIns="82939" rIns="82939" bIns="82939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arlow"/>
              <a:buNone/>
              <a:defRPr sz="1452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arlow"/>
              <a:buNone/>
              <a:defRPr sz="254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arlow"/>
              <a:buNone/>
              <a:defRPr sz="254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arlow"/>
              <a:buNone/>
              <a:defRPr sz="254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arlow"/>
              <a:buNone/>
              <a:defRPr sz="254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arlow"/>
              <a:buNone/>
              <a:defRPr sz="254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arlow"/>
              <a:buNone/>
              <a:defRPr sz="254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arlow"/>
              <a:buNone/>
              <a:defRPr sz="254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arlow"/>
              <a:buNone/>
              <a:defRPr sz="254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arlow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  <a:t>Bộ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  <a:t> 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  <a:t>môn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  <a:t>: 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  <a:t>kĩ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  <a:t> 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  <a:t>thuật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  <a:t> vi 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  <a:t>xử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  <a:t> 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  <a:t>lý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"/>
              <a:sym typeface="Barlow"/>
            </a:endParaRPr>
          </a:p>
        </p:txBody>
      </p:sp>
      <p:grpSp>
        <p:nvGrpSpPr>
          <p:cNvPr id="270" name="Google Shape;475;p18">
            <a:extLst>
              <a:ext uri="{FF2B5EF4-FFF2-40B4-BE49-F238E27FC236}">
                <a16:creationId xmlns:a16="http://schemas.microsoft.com/office/drawing/2014/main" id="{9903F9C4-B90A-408B-8349-C63E1C7D075E}"/>
              </a:ext>
            </a:extLst>
          </p:cNvPr>
          <p:cNvGrpSpPr/>
          <p:nvPr/>
        </p:nvGrpSpPr>
        <p:grpSpPr>
          <a:xfrm>
            <a:off x="10796952" y="3798099"/>
            <a:ext cx="1420352" cy="930134"/>
            <a:chOff x="4585200" y="4027350"/>
            <a:chExt cx="1565675" cy="1025300"/>
          </a:xfrm>
        </p:grpSpPr>
        <p:sp>
          <p:nvSpPr>
            <p:cNvPr id="271" name="Google Shape;476;p18">
              <a:extLst>
                <a:ext uri="{FF2B5EF4-FFF2-40B4-BE49-F238E27FC236}">
                  <a16:creationId xmlns:a16="http://schemas.microsoft.com/office/drawing/2014/main" id="{77B54731-CB4D-417D-BC40-899608AC2564}"/>
                </a:ext>
              </a:extLst>
            </p:cNvPr>
            <p:cNvSpPr/>
            <p:nvPr/>
          </p:nvSpPr>
          <p:spPr>
            <a:xfrm>
              <a:off x="4585200" y="4624400"/>
              <a:ext cx="68300" cy="57100"/>
            </a:xfrm>
            <a:custGeom>
              <a:avLst/>
              <a:gdLst/>
              <a:ahLst/>
              <a:cxnLst/>
              <a:rect l="l" t="t" r="r" b="b"/>
              <a:pathLst>
                <a:path w="2732" h="2284" extrusionOk="0">
                  <a:moveTo>
                    <a:pt x="1594" y="179"/>
                  </a:moveTo>
                  <a:cubicBezTo>
                    <a:pt x="2106" y="179"/>
                    <a:pt x="2504" y="634"/>
                    <a:pt x="2561" y="1146"/>
                  </a:cubicBezTo>
                  <a:cubicBezTo>
                    <a:pt x="2523" y="1712"/>
                    <a:pt x="2060" y="2078"/>
                    <a:pt x="1587" y="2078"/>
                  </a:cubicBezTo>
                  <a:cubicBezTo>
                    <a:pt x="1346" y="2078"/>
                    <a:pt x="1103" y="1983"/>
                    <a:pt x="911" y="1772"/>
                  </a:cubicBezTo>
                  <a:cubicBezTo>
                    <a:pt x="342" y="1203"/>
                    <a:pt x="740" y="179"/>
                    <a:pt x="1594" y="179"/>
                  </a:cubicBezTo>
                  <a:close/>
                  <a:moveTo>
                    <a:pt x="1569" y="0"/>
                  </a:moveTo>
                  <a:cubicBezTo>
                    <a:pt x="1279" y="0"/>
                    <a:pt x="982" y="108"/>
                    <a:pt x="740" y="350"/>
                  </a:cubicBezTo>
                  <a:cubicBezTo>
                    <a:pt x="1" y="1089"/>
                    <a:pt x="513" y="2284"/>
                    <a:pt x="1594" y="2284"/>
                  </a:cubicBezTo>
                  <a:cubicBezTo>
                    <a:pt x="2219" y="2284"/>
                    <a:pt x="2731" y="1772"/>
                    <a:pt x="2731" y="1146"/>
                  </a:cubicBezTo>
                  <a:cubicBezTo>
                    <a:pt x="2731" y="457"/>
                    <a:pt x="2165" y="0"/>
                    <a:pt x="15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272" name="Google Shape;477;p18">
              <a:extLst>
                <a:ext uri="{FF2B5EF4-FFF2-40B4-BE49-F238E27FC236}">
                  <a16:creationId xmlns:a16="http://schemas.microsoft.com/office/drawing/2014/main" id="{8D5B6087-BC26-44A2-878E-C85B0A7916C4}"/>
                </a:ext>
              </a:extLst>
            </p:cNvPr>
            <p:cNvGrpSpPr/>
            <p:nvPr/>
          </p:nvGrpSpPr>
          <p:grpSpPr>
            <a:xfrm>
              <a:off x="4622175" y="4027350"/>
              <a:ext cx="1528700" cy="1025300"/>
              <a:chOff x="4622175" y="4027350"/>
              <a:chExt cx="1528700" cy="1025300"/>
            </a:xfrm>
          </p:grpSpPr>
          <p:sp>
            <p:nvSpPr>
              <p:cNvPr id="273" name="Google Shape;478;p18">
                <a:extLst>
                  <a:ext uri="{FF2B5EF4-FFF2-40B4-BE49-F238E27FC236}">
                    <a16:creationId xmlns:a16="http://schemas.microsoft.com/office/drawing/2014/main" id="{828FC704-F35F-496E-AC15-66FAFADB0584}"/>
                  </a:ext>
                </a:extLst>
              </p:cNvPr>
              <p:cNvSpPr/>
              <p:nvPr/>
            </p:nvSpPr>
            <p:spPr>
              <a:xfrm>
                <a:off x="4622175" y="4027350"/>
                <a:ext cx="1528700" cy="1025300"/>
              </a:xfrm>
              <a:custGeom>
                <a:avLst/>
                <a:gdLst/>
                <a:ahLst/>
                <a:cxnLst/>
                <a:rect l="l" t="t" r="r" b="b"/>
                <a:pathLst>
                  <a:path w="61148" h="41012" extrusionOk="0">
                    <a:moveTo>
                      <a:pt x="1" y="1"/>
                    </a:moveTo>
                    <a:cubicBezTo>
                      <a:pt x="171" y="10922"/>
                      <a:pt x="4665" y="21331"/>
                      <a:pt x="12458" y="29010"/>
                    </a:cubicBezTo>
                    <a:cubicBezTo>
                      <a:pt x="20250" y="36689"/>
                      <a:pt x="30773" y="41012"/>
                      <a:pt x="41752" y="41012"/>
                    </a:cubicBezTo>
                    <a:lnTo>
                      <a:pt x="61148" y="41012"/>
                    </a:lnTo>
                    <a:lnTo>
                      <a:pt x="61148" y="40784"/>
                    </a:lnTo>
                    <a:lnTo>
                      <a:pt x="41752" y="40784"/>
                    </a:lnTo>
                    <a:cubicBezTo>
                      <a:pt x="19113" y="40728"/>
                      <a:pt x="683" y="22582"/>
                      <a:pt x="22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marL="0" marR="0" lvl="0" indent="0" defTabSz="8295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27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479;p18">
                <a:extLst>
                  <a:ext uri="{FF2B5EF4-FFF2-40B4-BE49-F238E27FC236}">
                    <a16:creationId xmlns:a16="http://schemas.microsoft.com/office/drawing/2014/main" id="{FBDE430A-9279-4079-A0D2-F564D42A4A86}"/>
                  </a:ext>
                </a:extLst>
              </p:cNvPr>
              <p:cNvSpPr/>
              <p:nvPr/>
            </p:nvSpPr>
            <p:spPr>
              <a:xfrm>
                <a:off x="4622175" y="4027350"/>
                <a:ext cx="4300" cy="598700"/>
              </a:xfrm>
              <a:custGeom>
                <a:avLst/>
                <a:gdLst/>
                <a:ahLst/>
                <a:cxnLst/>
                <a:rect l="l" t="t" r="r" b="b"/>
                <a:pathLst>
                  <a:path w="172" h="23948" extrusionOk="0">
                    <a:moveTo>
                      <a:pt x="1" y="1"/>
                    </a:moveTo>
                    <a:lnTo>
                      <a:pt x="1" y="23948"/>
                    </a:lnTo>
                    <a:lnTo>
                      <a:pt x="171" y="23948"/>
                    </a:lnTo>
                    <a:lnTo>
                      <a:pt x="17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marL="0" marR="0" lvl="0" indent="0" defTabSz="8295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27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75" name="Google Shape;480;p18">
            <a:extLst>
              <a:ext uri="{FF2B5EF4-FFF2-40B4-BE49-F238E27FC236}">
                <a16:creationId xmlns:a16="http://schemas.microsoft.com/office/drawing/2014/main" id="{CC1007CD-F758-4B88-BD8E-2068353AECD7}"/>
              </a:ext>
            </a:extLst>
          </p:cNvPr>
          <p:cNvGrpSpPr/>
          <p:nvPr/>
        </p:nvGrpSpPr>
        <p:grpSpPr>
          <a:xfrm>
            <a:off x="-1150" y="3645739"/>
            <a:ext cx="1411303" cy="931426"/>
            <a:chOff x="4607975" y="5301500"/>
            <a:chExt cx="1555700" cy="1026725"/>
          </a:xfrm>
        </p:grpSpPr>
        <p:sp>
          <p:nvSpPr>
            <p:cNvPr id="276" name="Google Shape;481;p18">
              <a:extLst>
                <a:ext uri="{FF2B5EF4-FFF2-40B4-BE49-F238E27FC236}">
                  <a16:creationId xmlns:a16="http://schemas.microsoft.com/office/drawing/2014/main" id="{D51580E9-B66E-4378-8AB1-5155533D24DF}"/>
                </a:ext>
              </a:extLst>
            </p:cNvPr>
            <p:cNvSpPr/>
            <p:nvPr/>
          </p:nvSpPr>
          <p:spPr>
            <a:xfrm>
              <a:off x="4607975" y="5301500"/>
              <a:ext cx="1530100" cy="1026725"/>
            </a:xfrm>
            <a:custGeom>
              <a:avLst/>
              <a:gdLst/>
              <a:ahLst/>
              <a:cxnLst/>
              <a:rect l="l" t="t" r="r" b="b"/>
              <a:pathLst>
                <a:path w="61204" h="41069" extrusionOk="0">
                  <a:moveTo>
                    <a:pt x="60976" y="0"/>
                  </a:moveTo>
                  <a:cubicBezTo>
                    <a:pt x="60465" y="22639"/>
                    <a:pt x="42035" y="40727"/>
                    <a:pt x="19396" y="40841"/>
                  </a:cubicBezTo>
                  <a:lnTo>
                    <a:pt x="0" y="40841"/>
                  </a:lnTo>
                  <a:lnTo>
                    <a:pt x="0" y="41068"/>
                  </a:lnTo>
                  <a:lnTo>
                    <a:pt x="19396" y="41068"/>
                  </a:lnTo>
                  <a:cubicBezTo>
                    <a:pt x="42206" y="41011"/>
                    <a:pt x="60749" y="22753"/>
                    <a:pt x="612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7" name="Google Shape;482;p18">
              <a:extLst>
                <a:ext uri="{FF2B5EF4-FFF2-40B4-BE49-F238E27FC236}">
                  <a16:creationId xmlns:a16="http://schemas.microsoft.com/office/drawing/2014/main" id="{2BE75573-7D3B-4DC2-9355-59845DC1952A}"/>
                </a:ext>
              </a:extLst>
            </p:cNvPr>
            <p:cNvSpPr/>
            <p:nvPr/>
          </p:nvSpPr>
          <p:spPr>
            <a:xfrm>
              <a:off x="6096825" y="5898575"/>
              <a:ext cx="66850" cy="58500"/>
            </a:xfrm>
            <a:custGeom>
              <a:avLst/>
              <a:gdLst/>
              <a:ahLst/>
              <a:cxnLst/>
              <a:rect l="l" t="t" r="r" b="b"/>
              <a:pathLst>
                <a:path w="2674" h="2340" extrusionOk="0">
                  <a:moveTo>
                    <a:pt x="1536" y="178"/>
                  </a:moveTo>
                  <a:lnTo>
                    <a:pt x="1536" y="235"/>
                  </a:lnTo>
                  <a:cubicBezTo>
                    <a:pt x="2048" y="235"/>
                    <a:pt x="2503" y="633"/>
                    <a:pt x="2503" y="1202"/>
                  </a:cubicBezTo>
                  <a:cubicBezTo>
                    <a:pt x="2465" y="1739"/>
                    <a:pt x="2012" y="2095"/>
                    <a:pt x="1547" y="2095"/>
                  </a:cubicBezTo>
                  <a:cubicBezTo>
                    <a:pt x="1323" y="2095"/>
                    <a:pt x="1096" y="2012"/>
                    <a:pt x="911" y="1827"/>
                  </a:cubicBezTo>
                  <a:cubicBezTo>
                    <a:pt x="285" y="1202"/>
                    <a:pt x="683" y="235"/>
                    <a:pt x="1536" y="178"/>
                  </a:cubicBezTo>
                  <a:close/>
                  <a:moveTo>
                    <a:pt x="1546" y="1"/>
                  </a:moveTo>
                  <a:cubicBezTo>
                    <a:pt x="1267" y="1"/>
                    <a:pt x="980" y="109"/>
                    <a:pt x="740" y="348"/>
                  </a:cubicBezTo>
                  <a:cubicBezTo>
                    <a:pt x="0" y="1088"/>
                    <a:pt x="512" y="2339"/>
                    <a:pt x="1536" y="2339"/>
                  </a:cubicBezTo>
                  <a:cubicBezTo>
                    <a:pt x="2162" y="2339"/>
                    <a:pt x="2674" y="1827"/>
                    <a:pt x="2674" y="1202"/>
                  </a:cubicBezTo>
                  <a:cubicBezTo>
                    <a:pt x="2674" y="471"/>
                    <a:pt x="2128" y="1"/>
                    <a:pt x="15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8" name="Google Shape;483;p18">
              <a:extLst>
                <a:ext uri="{FF2B5EF4-FFF2-40B4-BE49-F238E27FC236}">
                  <a16:creationId xmlns:a16="http://schemas.microsoft.com/office/drawing/2014/main" id="{B702C855-283A-4DA4-A657-EBC0E3DE7EB5}"/>
                </a:ext>
              </a:extLst>
            </p:cNvPr>
            <p:cNvSpPr/>
            <p:nvPr/>
          </p:nvSpPr>
          <p:spPr>
            <a:xfrm>
              <a:off x="6132375" y="5301500"/>
              <a:ext cx="5700" cy="600100"/>
            </a:xfrm>
            <a:custGeom>
              <a:avLst/>
              <a:gdLst/>
              <a:ahLst/>
              <a:cxnLst/>
              <a:rect l="l" t="t" r="r" b="b"/>
              <a:pathLst>
                <a:path w="228" h="24004" extrusionOk="0">
                  <a:moveTo>
                    <a:pt x="0" y="0"/>
                  </a:moveTo>
                  <a:lnTo>
                    <a:pt x="0" y="24004"/>
                  </a:lnTo>
                  <a:lnTo>
                    <a:pt x="228" y="24004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79" name="Google Shape;484;p18">
            <a:extLst>
              <a:ext uri="{FF2B5EF4-FFF2-40B4-BE49-F238E27FC236}">
                <a16:creationId xmlns:a16="http://schemas.microsoft.com/office/drawing/2014/main" id="{682C20F5-D72B-4862-9688-09C53A9FE7BA}"/>
              </a:ext>
            </a:extLst>
          </p:cNvPr>
          <p:cNvGrpSpPr/>
          <p:nvPr/>
        </p:nvGrpSpPr>
        <p:grpSpPr>
          <a:xfrm>
            <a:off x="652119" y="3975841"/>
            <a:ext cx="367681" cy="1481292"/>
            <a:chOff x="6743300" y="5794925"/>
            <a:chExt cx="405300" cy="1632850"/>
          </a:xfrm>
        </p:grpSpPr>
        <p:sp>
          <p:nvSpPr>
            <p:cNvPr id="280" name="Google Shape;485;p18">
              <a:extLst>
                <a:ext uri="{FF2B5EF4-FFF2-40B4-BE49-F238E27FC236}">
                  <a16:creationId xmlns:a16="http://schemas.microsoft.com/office/drawing/2014/main" id="{9AA2FCE5-24CE-40A5-9894-98110738AE9D}"/>
                </a:ext>
              </a:extLst>
            </p:cNvPr>
            <p:cNvSpPr/>
            <p:nvPr/>
          </p:nvSpPr>
          <p:spPr>
            <a:xfrm>
              <a:off x="7083150" y="6499000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66" y="1"/>
                  </a:moveTo>
                  <a:cubicBezTo>
                    <a:pt x="456" y="1"/>
                    <a:pt x="1" y="1025"/>
                    <a:pt x="626" y="1650"/>
                  </a:cubicBezTo>
                  <a:cubicBezTo>
                    <a:pt x="828" y="1852"/>
                    <a:pt x="1077" y="1941"/>
                    <a:pt x="1322" y="1941"/>
                  </a:cubicBezTo>
                  <a:cubicBezTo>
                    <a:pt x="1836" y="1941"/>
                    <a:pt x="2333" y="1546"/>
                    <a:pt x="2333" y="968"/>
                  </a:cubicBezTo>
                  <a:cubicBezTo>
                    <a:pt x="2333" y="456"/>
                    <a:pt x="1878" y="1"/>
                    <a:pt x="1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1" name="Google Shape;486;p18">
              <a:extLst>
                <a:ext uri="{FF2B5EF4-FFF2-40B4-BE49-F238E27FC236}">
                  <a16:creationId xmlns:a16="http://schemas.microsoft.com/office/drawing/2014/main" id="{EB18D8C7-04F7-4DA8-AB53-B302D94B48C0}"/>
                </a:ext>
              </a:extLst>
            </p:cNvPr>
            <p:cNvSpPr/>
            <p:nvPr/>
          </p:nvSpPr>
          <p:spPr>
            <a:xfrm>
              <a:off x="7083150" y="6322675"/>
              <a:ext cx="58325" cy="48525"/>
            </a:xfrm>
            <a:custGeom>
              <a:avLst/>
              <a:gdLst/>
              <a:ahLst/>
              <a:cxnLst/>
              <a:rect l="l" t="t" r="r" b="b"/>
              <a:pathLst>
                <a:path w="2333" h="1941" extrusionOk="0">
                  <a:moveTo>
                    <a:pt x="1366" y="0"/>
                  </a:moveTo>
                  <a:cubicBezTo>
                    <a:pt x="456" y="0"/>
                    <a:pt x="1" y="1024"/>
                    <a:pt x="626" y="1650"/>
                  </a:cubicBezTo>
                  <a:cubicBezTo>
                    <a:pt x="828" y="1852"/>
                    <a:pt x="1071" y="1941"/>
                    <a:pt x="1310" y="1941"/>
                  </a:cubicBezTo>
                  <a:cubicBezTo>
                    <a:pt x="1811" y="1941"/>
                    <a:pt x="2294" y="1546"/>
                    <a:pt x="2333" y="967"/>
                  </a:cubicBezTo>
                  <a:cubicBezTo>
                    <a:pt x="2333" y="455"/>
                    <a:pt x="1878" y="0"/>
                    <a:pt x="1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2" name="Google Shape;487;p18">
              <a:extLst>
                <a:ext uri="{FF2B5EF4-FFF2-40B4-BE49-F238E27FC236}">
                  <a16:creationId xmlns:a16="http://schemas.microsoft.com/office/drawing/2014/main" id="{7D934D98-5640-4AC8-B398-9ACF506CDF2B}"/>
                </a:ext>
              </a:extLst>
            </p:cNvPr>
            <p:cNvSpPr/>
            <p:nvPr/>
          </p:nvSpPr>
          <p:spPr>
            <a:xfrm>
              <a:off x="7083550" y="6147700"/>
              <a:ext cx="57925" cy="48600"/>
            </a:xfrm>
            <a:custGeom>
              <a:avLst/>
              <a:gdLst/>
              <a:ahLst/>
              <a:cxnLst/>
              <a:rect l="l" t="t" r="r" b="b"/>
              <a:pathLst>
                <a:path w="2317" h="1944" extrusionOk="0">
                  <a:moveTo>
                    <a:pt x="1281" y="1"/>
                  </a:moveTo>
                  <a:cubicBezTo>
                    <a:pt x="417" y="1"/>
                    <a:pt x="1" y="1043"/>
                    <a:pt x="610" y="1653"/>
                  </a:cubicBezTo>
                  <a:cubicBezTo>
                    <a:pt x="812" y="1854"/>
                    <a:pt x="1055" y="1944"/>
                    <a:pt x="1294" y="1944"/>
                  </a:cubicBezTo>
                  <a:cubicBezTo>
                    <a:pt x="1795" y="1944"/>
                    <a:pt x="2278" y="1548"/>
                    <a:pt x="2317" y="970"/>
                  </a:cubicBezTo>
                  <a:cubicBezTo>
                    <a:pt x="2317" y="401"/>
                    <a:pt x="1862" y="3"/>
                    <a:pt x="1350" y="3"/>
                  </a:cubicBezTo>
                  <a:cubicBezTo>
                    <a:pt x="1327" y="2"/>
                    <a:pt x="1304" y="1"/>
                    <a:pt x="12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3" name="Google Shape;488;p18">
              <a:extLst>
                <a:ext uri="{FF2B5EF4-FFF2-40B4-BE49-F238E27FC236}">
                  <a16:creationId xmlns:a16="http://schemas.microsoft.com/office/drawing/2014/main" id="{EACE24B5-1557-49B7-A025-6E3B8DD43B61}"/>
                </a:ext>
              </a:extLst>
            </p:cNvPr>
            <p:cNvSpPr/>
            <p:nvPr/>
          </p:nvSpPr>
          <p:spPr>
            <a:xfrm>
              <a:off x="7083150" y="5971425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66" y="1"/>
                  </a:moveTo>
                  <a:cubicBezTo>
                    <a:pt x="456" y="1"/>
                    <a:pt x="1" y="1025"/>
                    <a:pt x="626" y="1650"/>
                  </a:cubicBezTo>
                  <a:cubicBezTo>
                    <a:pt x="828" y="1852"/>
                    <a:pt x="1077" y="1941"/>
                    <a:pt x="1322" y="1941"/>
                  </a:cubicBezTo>
                  <a:cubicBezTo>
                    <a:pt x="1836" y="1941"/>
                    <a:pt x="2333" y="1546"/>
                    <a:pt x="2333" y="968"/>
                  </a:cubicBezTo>
                  <a:cubicBezTo>
                    <a:pt x="2333" y="399"/>
                    <a:pt x="1878" y="1"/>
                    <a:pt x="1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4" name="Google Shape;489;p18">
              <a:extLst>
                <a:ext uri="{FF2B5EF4-FFF2-40B4-BE49-F238E27FC236}">
                  <a16:creationId xmlns:a16="http://schemas.microsoft.com/office/drawing/2014/main" id="{330B84BB-28CA-4B69-8117-528722F9FB84}"/>
                </a:ext>
              </a:extLst>
            </p:cNvPr>
            <p:cNvSpPr/>
            <p:nvPr/>
          </p:nvSpPr>
          <p:spPr>
            <a:xfrm>
              <a:off x="7091675" y="5794925"/>
              <a:ext cx="56925" cy="48550"/>
            </a:xfrm>
            <a:custGeom>
              <a:avLst/>
              <a:gdLst/>
              <a:ahLst/>
              <a:cxnLst/>
              <a:rect l="l" t="t" r="r" b="b"/>
              <a:pathLst>
                <a:path w="2277" h="1942" extrusionOk="0">
                  <a:moveTo>
                    <a:pt x="1012" y="1"/>
                  </a:moveTo>
                  <a:cubicBezTo>
                    <a:pt x="497" y="1"/>
                    <a:pt x="1" y="396"/>
                    <a:pt x="1" y="974"/>
                  </a:cubicBezTo>
                  <a:cubicBezTo>
                    <a:pt x="1" y="1543"/>
                    <a:pt x="456" y="1941"/>
                    <a:pt x="1025" y="1941"/>
                  </a:cubicBezTo>
                  <a:cubicBezTo>
                    <a:pt x="1878" y="1941"/>
                    <a:pt x="2276" y="918"/>
                    <a:pt x="1707" y="292"/>
                  </a:cubicBezTo>
                  <a:cubicBezTo>
                    <a:pt x="1506" y="90"/>
                    <a:pt x="1257" y="1"/>
                    <a:pt x="10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5" name="Google Shape;490;p18">
              <a:extLst>
                <a:ext uri="{FF2B5EF4-FFF2-40B4-BE49-F238E27FC236}">
                  <a16:creationId xmlns:a16="http://schemas.microsoft.com/office/drawing/2014/main" id="{FA15D32F-DD0C-42C9-BA89-411DDCC4135C}"/>
                </a:ext>
              </a:extLst>
            </p:cNvPr>
            <p:cNvSpPr/>
            <p:nvPr/>
          </p:nvSpPr>
          <p:spPr>
            <a:xfrm>
              <a:off x="7083150" y="7379250"/>
              <a:ext cx="58325" cy="48525"/>
            </a:xfrm>
            <a:custGeom>
              <a:avLst/>
              <a:gdLst/>
              <a:ahLst/>
              <a:cxnLst/>
              <a:rect l="l" t="t" r="r" b="b"/>
              <a:pathLst>
                <a:path w="2333" h="1941" extrusionOk="0">
                  <a:moveTo>
                    <a:pt x="1366" y="0"/>
                  </a:moveTo>
                  <a:cubicBezTo>
                    <a:pt x="456" y="0"/>
                    <a:pt x="1" y="1024"/>
                    <a:pt x="626" y="1650"/>
                  </a:cubicBezTo>
                  <a:cubicBezTo>
                    <a:pt x="828" y="1851"/>
                    <a:pt x="1077" y="1941"/>
                    <a:pt x="1322" y="1941"/>
                  </a:cubicBezTo>
                  <a:cubicBezTo>
                    <a:pt x="1836" y="1941"/>
                    <a:pt x="2333" y="1545"/>
                    <a:pt x="2333" y="967"/>
                  </a:cubicBezTo>
                  <a:cubicBezTo>
                    <a:pt x="2333" y="398"/>
                    <a:pt x="1878" y="0"/>
                    <a:pt x="1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6" name="Google Shape;491;p18">
              <a:extLst>
                <a:ext uri="{FF2B5EF4-FFF2-40B4-BE49-F238E27FC236}">
                  <a16:creationId xmlns:a16="http://schemas.microsoft.com/office/drawing/2014/main" id="{FA2E9F07-E0C9-4D6B-B62E-AFC895435DEF}"/>
                </a:ext>
              </a:extLst>
            </p:cNvPr>
            <p:cNvSpPr/>
            <p:nvPr/>
          </p:nvSpPr>
          <p:spPr>
            <a:xfrm>
              <a:off x="7083150" y="7202900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66" y="1"/>
                  </a:moveTo>
                  <a:cubicBezTo>
                    <a:pt x="456" y="1"/>
                    <a:pt x="1" y="1025"/>
                    <a:pt x="626" y="1650"/>
                  </a:cubicBezTo>
                  <a:cubicBezTo>
                    <a:pt x="828" y="1852"/>
                    <a:pt x="1071" y="1941"/>
                    <a:pt x="1310" y="1941"/>
                  </a:cubicBezTo>
                  <a:cubicBezTo>
                    <a:pt x="1811" y="1941"/>
                    <a:pt x="2294" y="1546"/>
                    <a:pt x="2333" y="968"/>
                  </a:cubicBezTo>
                  <a:cubicBezTo>
                    <a:pt x="2333" y="456"/>
                    <a:pt x="1878" y="1"/>
                    <a:pt x="1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7" name="Google Shape;492;p18">
              <a:extLst>
                <a:ext uri="{FF2B5EF4-FFF2-40B4-BE49-F238E27FC236}">
                  <a16:creationId xmlns:a16="http://schemas.microsoft.com/office/drawing/2014/main" id="{C5627274-3572-4619-823A-1F24CAE31364}"/>
                </a:ext>
              </a:extLst>
            </p:cNvPr>
            <p:cNvSpPr/>
            <p:nvPr/>
          </p:nvSpPr>
          <p:spPr>
            <a:xfrm>
              <a:off x="7083150" y="7026575"/>
              <a:ext cx="58325" cy="48900"/>
            </a:xfrm>
            <a:custGeom>
              <a:avLst/>
              <a:gdLst/>
              <a:ahLst/>
              <a:cxnLst/>
              <a:rect l="l" t="t" r="r" b="b"/>
              <a:pathLst>
                <a:path w="2333" h="1956" extrusionOk="0">
                  <a:moveTo>
                    <a:pt x="1366" y="1"/>
                  </a:moveTo>
                  <a:cubicBezTo>
                    <a:pt x="456" y="1"/>
                    <a:pt x="1" y="1024"/>
                    <a:pt x="626" y="1650"/>
                  </a:cubicBezTo>
                  <a:cubicBezTo>
                    <a:pt x="837" y="1861"/>
                    <a:pt x="1093" y="1956"/>
                    <a:pt x="1343" y="1956"/>
                  </a:cubicBezTo>
                  <a:cubicBezTo>
                    <a:pt x="1832" y="1956"/>
                    <a:pt x="2295" y="1590"/>
                    <a:pt x="2333" y="1024"/>
                  </a:cubicBezTo>
                  <a:cubicBezTo>
                    <a:pt x="2333" y="456"/>
                    <a:pt x="1878" y="1"/>
                    <a:pt x="1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8" name="Google Shape;493;p18">
              <a:extLst>
                <a:ext uri="{FF2B5EF4-FFF2-40B4-BE49-F238E27FC236}">
                  <a16:creationId xmlns:a16="http://schemas.microsoft.com/office/drawing/2014/main" id="{C2C76E28-BEEB-4121-8D72-E92493E7F8D5}"/>
                </a:ext>
              </a:extLst>
            </p:cNvPr>
            <p:cNvSpPr/>
            <p:nvPr/>
          </p:nvSpPr>
          <p:spPr>
            <a:xfrm>
              <a:off x="7083150" y="6850250"/>
              <a:ext cx="58325" cy="49325"/>
            </a:xfrm>
            <a:custGeom>
              <a:avLst/>
              <a:gdLst/>
              <a:ahLst/>
              <a:cxnLst/>
              <a:rect l="l" t="t" r="r" b="b"/>
              <a:pathLst>
                <a:path w="2333" h="1973" extrusionOk="0">
                  <a:moveTo>
                    <a:pt x="1366" y="0"/>
                  </a:moveTo>
                  <a:cubicBezTo>
                    <a:pt x="456" y="0"/>
                    <a:pt x="1" y="1081"/>
                    <a:pt x="626" y="1707"/>
                  </a:cubicBezTo>
                  <a:cubicBezTo>
                    <a:pt x="827" y="1890"/>
                    <a:pt x="1070" y="1972"/>
                    <a:pt x="1308" y="1972"/>
                  </a:cubicBezTo>
                  <a:cubicBezTo>
                    <a:pt x="1810" y="1972"/>
                    <a:pt x="2294" y="1603"/>
                    <a:pt x="2333" y="1024"/>
                  </a:cubicBezTo>
                  <a:cubicBezTo>
                    <a:pt x="2333" y="455"/>
                    <a:pt x="1878" y="0"/>
                    <a:pt x="1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9" name="Google Shape;494;p18">
              <a:extLst>
                <a:ext uri="{FF2B5EF4-FFF2-40B4-BE49-F238E27FC236}">
                  <a16:creationId xmlns:a16="http://schemas.microsoft.com/office/drawing/2014/main" id="{B655C89D-7693-4587-8C8A-FD8AE20C495E}"/>
                </a:ext>
              </a:extLst>
            </p:cNvPr>
            <p:cNvSpPr/>
            <p:nvPr/>
          </p:nvSpPr>
          <p:spPr>
            <a:xfrm>
              <a:off x="7083150" y="6675325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66" y="1"/>
                  </a:moveTo>
                  <a:cubicBezTo>
                    <a:pt x="456" y="1"/>
                    <a:pt x="1" y="1025"/>
                    <a:pt x="626" y="1650"/>
                  </a:cubicBezTo>
                  <a:cubicBezTo>
                    <a:pt x="828" y="1852"/>
                    <a:pt x="1071" y="1941"/>
                    <a:pt x="1310" y="1941"/>
                  </a:cubicBezTo>
                  <a:cubicBezTo>
                    <a:pt x="1811" y="1941"/>
                    <a:pt x="2294" y="1546"/>
                    <a:pt x="2333" y="968"/>
                  </a:cubicBezTo>
                  <a:cubicBezTo>
                    <a:pt x="2333" y="399"/>
                    <a:pt x="1878" y="1"/>
                    <a:pt x="1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0" name="Google Shape;495;p18">
              <a:extLst>
                <a:ext uri="{FF2B5EF4-FFF2-40B4-BE49-F238E27FC236}">
                  <a16:creationId xmlns:a16="http://schemas.microsoft.com/office/drawing/2014/main" id="{59F5E780-C975-4D8A-B8FB-CEE854EA1966}"/>
                </a:ext>
              </a:extLst>
            </p:cNvPr>
            <p:cNvSpPr/>
            <p:nvPr/>
          </p:nvSpPr>
          <p:spPr>
            <a:xfrm>
              <a:off x="6913925" y="6499000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399" y="1"/>
                    <a:pt x="1" y="1025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456"/>
                    <a:pt x="1821" y="1"/>
                    <a:pt x="1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1" name="Google Shape;496;p18">
              <a:extLst>
                <a:ext uri="{FF2B5EF4-FFF2-40B4-BE49-F238E27FC236}">
                  <a16:creationId xmlns:a16="http://schemas.microsoft.com/office/drawing/2014/main" id="{9E485E99-E6DB-45C7-BB47-B6FE8F8C4204}"/>
                </a:ext>
              </a:extLst>
            </p:cNvPr>
            <p:cNvSpPr/>
            <p:nvPr/>
          </p:nvSpPr>
          <p:spPr>
            <a:xfrm>
              <a:off x="6913925" y="6322675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9" y="0"/>
                  </a:moveTo>
                  <a:cubicBezTo>
                    <a:pt x="399" y="0"/>
                    <a:pt x="1" y="1024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7"/>
                  </a:cubicBezTo>
                  <a:cubicBezTo>
                    <a:pt x="2276" y="455"/>
                    <a:pt x="1821" y="0"/>
                    <a:pt x="1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2" name="Google Shape;497;p18">
              <a:extLst>
                <a:ext uri="{FF2B5EF4-FFF2-40B4-BE49-F238E27FC236}">
                  <a16:creationId xmlns:a16="http://schemas.microsoft.com/office/drawing/2014/main" id="{AFE8D587-94D2-4B6F-BBBB-E676A9785F70}"/>
                </a:ext>
              </a:extLst>
            </p:cNvPr>
            <p:cNvSpPr/>
            <p:nvPr/>
          </p:nvSpPr>
          <p:spPr>
            <a:xfrm>
              <a:off x="6914300" y="6147700"/>
              <a:ext cx="56525" cy="48600"/>
            </a:xfrm>
            <a:custGeom>
              <a:avLst/>
              <a:gdLst/>
              <a:ahLst/>
              <a:cxnLst/>
              <a:rect l="l" t="t" r="r" b="b"/>
              <a:pathLst>
                <a:path w="2261" h="1944" extrusionOk="0">
                  <a:moveTo>
                    <a:pt x="1226" y="1"/>
                  </a:moveTo>
                  <a:cubicBezTo>
                    <a:pt x="364" y="1"/>
                    <a:pt x="0" y="1043"/>
                    <a:pt x="555" y="1653"/>
                  </a:cubicBezTo>
                  <a:cubicBezTo>
                    <a:pt x="756" y="1854"/>
                    <a:pt x="1005" y="1944"/>
                    <a:pt x="1250" y="1944"/>
                  </a:cubicBezTo>
                  <a:cubicBezTo>
                    <a:pt x="1765" y="1944"/>
                    <a:pt x="2261" y="1548"/>
                    <a:pt x="2261" y="970"/>
                  </a:cubicBezTo>
                  <a:cubicBezTo>
                    <a:pt x="2261" y="401"/>
                    <a:pt x="1806" y="3"/>
                    <a:pt x="1294" y="3"/>
                  </a:cubicBezTo>
                  <a:cubicBezTo>
                    <a:pt x="1271" y="2"/>
                    <a:pt x="1248" y="1"/>
                    <a:pt x="1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3" name="Google Shape;498;p18">
              <a:extLst>
                <a:ext uri="{FF2B5EF4-FFF2-40B4-BE49-F238E27FC236}">
                  <a16:creationId xmlns:a16="http://schemas.microsoft.com/office/drawing/2014/main" id="{77AF93B8-795E-42E0-8D01-E9D952E676D8}"/>
                </a:ext>
              </a:extLst>
            </p:cNvPr>
            <p:cNvSpPr/>
            <p:nvPr/>
          </p:nvSpPr>
          <p:spPr>
            <a:xfrm>
              <a:off x="6913925" y="597142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399" y="1"/>
                    <a:pt x="1" y="1025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399"/>
                    <a:pt x="1821" y="1"/>
                    <a:pt x="1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4" name="Google Shape;499;p18">
              <a:extLst>
                <a:ext uri="{FF2B5EF4-FFF2-40B4-BE49-F238E27FC236}">
                  <a16:creationId xmlns:a16="http://schemas.microsoft.com/office/drawing/2014/main" id="{EE6ADF76-0EC7-49C2-8E75-F7AB25D33638}"/>
                </a:ext>
              </a:extLst>
            </p:cNvPr>
            <p:cNvSpPr/>
            <p:nvPr/>
          </p:nvSpPr>
          <p:spPr>
            <a:xfrm>
              <a:off x="6921050" y="5794925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025" y="1"/>
                  </a:moveTo>
                  <a:cubicBezTo>
                    <a:pt x="527" y="1"/>
                    <a:pt x="57" y="396"/>
                    <a:pt x="57" y="974"/>
                  </a:cubicBezTo>
                  <a:cubicBezTo>
                    <a:pt x="0" y="1543"/>
                    <a:pt x="455" y="1941"/>
                    <a:pt x="1024" y="1941"/>
                  </a:cubicBezTo>
                  <a:cubicBezTo>
                    <a:pt x="1877" y="1941"/>
                    <a:pt x="2332" y="918"/>
                    <a:pt x="1707" y="292"/>
                  </a:cubicBezTo>
                  <a:cubicBezTo>
                    <a:pt x="1505" y="90"/>
                    <a:pt x="1262" y="1"/>
                    <a:pt x="10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5" name="Google Shape;500;p18">
              <a:extLst>
                <a:ext uri="{FF2B5EF4-FFF2-40B4-BE49-F238E27FC236}">
                  <a16:creationId xmlns:a16="http://schemas.microsoft.com/office/drawing/2014/main" id="{5DA3AB71-0439-4580-A486-8C2639B8176E}"/>
                </a:ext>
              </a:extLst>
            </p:cNvPr>
            <p:cNvSpPr/>
            <p:nvPr/>
          </p:nvSpPr>
          <p:spPr>
            <a:xfrm>
              <a:off x="6913925" y="7379250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9" y="0"/>
                  </a:moveTo>
                  <a:cubicBezTo>
                    <a:pt x="399" y="0"/>
                    <a:pt x="1" y="1024"/>
                    <a:pt x="570" y="1650"/>
                  </a:cubicBezTo>
                  <a:cubicBezTo>
                    <a:pt x="771" y="1851"/>
                    <a:pt x="1020" y="1941"/>
                    <a:pt x="1265" y="1941"/>
                  </a:cubicBezTo>
                  <a:cubicBezTo>
                    <a:pt x="1780" y="1941"/>
                    <a:pt x="2276" y="1545"/>
                    <a:pt x="2276" y="967"/>
                  </a:cubicBezTo>
                  <a:cubicBezTo>
                    <a:pt x="2276" y="398"/>
                    <a:pt x="1821" y="0"/>
                    <a:pt x="1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6" name="Google Shape;501;p18">
              <a:extLst>
                <a:ext uri="{FF2B5EF4-FFF2-40B4-BE49-F238E27FC236}">
                  <a16:creationId xmlns:a16="http://schemas.microsoft.com/office/drawing/2014/main" id="{F1DE4391-56A4-4314-B0C4-4F00C4D45F7E}"/>
                </a:ext>
              </a:extLst>
            </p:cNvPr>
            <p:cNvSpPr/>
            <p:nvPr/>
          </p:nvSpPr>
          <p:spPr>
            <a:xfrm>
              <a:off x="6913925" y="7202900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399" y="1"/>
                    <a:pt x="1" y="1025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456"/>
                    <a:pt x="1821" y="1"/>
                    <a:pt x="1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7" name="Google Shape;502;p18">
              <a:extLst>
                <a:ext uri="{FF2B5EF4-FFF2-40B4-BE49-F238E27FC236}">
                  <a16:creationId xmlns:a16="http://schemas.microsoft.com/office/drawing/2014/main" id="{817ABE61-B4AB-48A7-9290-889FA4AE3D26}"/>
                </a:ext>
              </a:extLst>
            </p:cNvPr>
            <p:cNvSpPr/>
            <p:nvPr/>
          </p:nvSpPr>
          <p:spPr>
            <a:xfrm>
              <a:off x="6913925" y="7026575"/>
              <a:ext cx="56900" cy="48900"/>
            </a:xfrm>
            <a:custGeom>
              <a:avLst/>
              <a:gdLst/>
              <a:ahLst/>
              <a:cxnLst/>
              <a:rect l="l" t="t" r="r" b="b"/>
              <a:pathLst>
                <a:path w="2276" h="1956" extrusionOk="0">
                  <a:moveTo>
                    <a:pt x="1309" y="1"/>
                  </a:moveTo>
                  <a:cubicBezTo>
                    <a:pt x="399" y="1"/>
                    <a:pt x="1" y="1024"/>
                    <a:pt x="570" y="1650"/>
                  </a:cubicBezTo>
                  <a:cubicBezTo>
                    <a:pt x="781" y="1861"/>
                    <a:pt x="1037" y="1956"/>
                    <a:pt x="1286" y="1956"/>
                  </a:cubicBezTo>
                  <a:cubicBezTo>
                    <a:pt x="1776" y="1956"/>
                    <a:pt x="2238" y="1590"/>
                    <a:pt x="2276" y="1024"/>
                  </a:cubicBezTo>
                  <a:cubicBezTo>
                    <a:pt x="2276" y="456"/>
                    <a:pt x="1821" y="1"/>
                    <a:pt x="1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8" name="Google Shape;503;p18">
              <a:extLst>
                <a:ext uri="{FF2B5EF4-FFF2-40B4-BE49-F238E27FC236}">
                  <a16:creationId xmlns:a16="http://schemas.microsoft.com/office/drawing/2014/main" id="{63C6FFE3-0FBB-4512-B4C9-D029E353FCDA}"/>
                </a:ext>
              </a:extLst>
            </p:cNvPr>
            <p:cNvSpPr/>
            <p:nvPr/>
          </p:nvSpPr>
          <p:spPr>
            <a:xfrm>
              <a:off x="6913925" y="6850250"/>
              <a:ext cx="56900" cy="49325"/>
            </a:xfrm>
            <a:custGeom>
              <a:avLst/>
              <a:gdLst/>
              <a:ahLst/>
              <a:cxnLst/>
              <a:rect l="l" t="t" r="r" b="b"/>
              <a:pathLst>
                <a:path w="2276" h="1973" extrusionOk="0">
                  <a:moveTo>
                    <a:pt x="1309" y="0"/>
                  </a:moveTo>
                  <a:cubicBezTo>
                    <a:pt x="399" y="0"/>
                    <a:pt x="1" y="1081"/>
                    <a:pt x="570" y="1707"/>
                  </a:cubicBezTo>
                  <a:cubicBezTo>
                    <a:pt x="771" y="1890"/>
                    <a:pt x="1019" y="1972"/>
                    <a:pt x="1263" y="1972"/>
                  </a:cubicBezTo>
                  <a:cubicBezTo>
                    <a:pt x="1778" y="1972"/>
                    <a:pt x="2276" y="1603"/>
                    <a:pt x="2276" y="1024"/>
                  </a:cubicBezTo>
                  <a:cubicBezTo>
                    <a:pt x="2276" y="455"/>
                    <a:pt x="1821" y="0"/>
                    <a:pt x="1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9" name="Google Shape;504;p18">
              <a:extLst>
                <a:ext uri="{FF2B5EF4-FFF2-40B4-BE49-F238E27FC236}">
                  <a16:creationId xmlns:a16="http://schemas.microsoft.com/office/drawing/2014/main" id="{5240D2A1-1016-46E4-B505-445FC6AFECBF}"/>
                </a:ext>
              </a:extLst>
            </p:cNvPr>
            <p:cNvSpPr/>
            <p:nvPr/>
          </p:nvSpPr>
          <p:spPr>
            <a:xfrm>
              <a:off x="6913925" y="667532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399" y="1"/>
                    <a:pt x="1" y="1025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399"/>
                    <a:pt x="1821" y="1"/>
                    <a:pt x="1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0" name="Google Shape;505;p18">
              <a:extLst>
                <a:ext uri="{FF2B5EF4-FFF2-40B4-BE49-F238E27FC236}">
                  <a16:creationId xmlns:a16="http://schemas.microsoft.com/office/drawing/2014/main" id="{29A3B559-5CB3-4920-BE16-BB5A5A27F89F}"/>
                </a:ext>
              </a:extLst>
            </p:cNvPr>
            <p:cNvSpPr/>
            <p:nvPr/>
          </p:nvSpPr>
          <p:spPr>
            <a:xfrm>
              <a:off x="6743300" y="6499000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8" y="1"/>
                  </a:moveTo>
                  <a:cubicBezTo>
                    <a:pt x="398" y="1"/>
                    <a:pt x="0" y="1025"/>
                    <a:pt x="626" y="1650"/>
                  </a:cubicBezTo>
                  <a:cubicBezTo>
                    <a:pt x="809" y="1852"/>
                    <a:pt x="1046" y="1941"/>
                    <a:pt x="1282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456"/>
                    <a:pt x="1820" y="1"/>
                    <a:pt x="13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1" name="Google Shape;506;p18">
              <a:extLst>
                <a:ext uri="{FF2B5EF4-FFF2-40B4-BE49-F238E27FC236}">
                  <a16:creationId xmlns:a16="http://schemas.microsoft.com/office/drawing/2014/main" id="{2BCC29DB-0091-4591-BFCC-5C9D6A8C8360}"/>
                </a:ext>
              </a:extLst>
            </p:cNvPr>
            <p:cNvSpPr/>
            <p:nvPr/>
          </p:nvSpPr>
          <p:spPr>
            <a:xfrm>
              <a:off x="6743300" y="6322675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8" y="0"/>
                  </a:moveTo>
                  <a:cubicBezTo>
                    <a:pt x="398" y="0"/>
                    <a:pt x="0" y="1024"/>
                    <a:pt x="569" y="1650"/>
                  </a:cubicBezTo>
                  <a:cubicBezTo>
                    <a:pt x="770" y="1852"/>
                    <a:pt x="1019" y="1941"/>
                    <a:pt x="1264" y="1941"/>
                  </a:cubicBezTo>
                  <a:cubicBezTo>
                    <a:pt x="1779" y="1941"/>
                    <a:pt x="2275" y="1546"/>
                    <a:pt x="2275" y="967"/>
                  </a:cubicBezTo>
                  <a:cubicBezTo>
                    <a:pt x="2275" y="455"/>
                    <a:pt x="1820" y="0"/>
                    <a:pt x="1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2" name="Google Shape;507;p18">
              <a:extLst>
                <a:ext uri="{FF2B5EF4-FFF2-40B4-BE49-F238E27FC236}">
                  <a16:creationId xmlns:a16="http://schemas.microsoft.com/office/drawing/2014/main" id="{2FA40196-ACEC-4E4F-8539-23C5131C5143}"/>
                </a:ext>
              </a:extLst>
            </p:cNvPr>
            <p:cNvSpPr/>
            <p:nvPr/>
          </p:nvSpPr>
          <p:spPr>
            <a:xfrm>
              <a:off x="6743650" y="6147700"/>
              <a:ext cx="56550" cy="48600"/>
            </a:xfrm>
            <a:custGeom>
              <a:avLst/>
              <a:gdLst/>
              <a:ahLst/>
              <a:cxnLst/>
              <a:rect l="l" t="t" r="r" b="b"/>
              <a:pathLst>
                <a:path w="2262" h="1944" extrusionOk="0">
                  <a:moveTo>
                    <a:pt x="1226" y="1"/>
                  </a:moveTo>
                  <a:cubicBezTo>
                    <a:pt x="365" y="1"/>
                    <a:pt x="1" y="1043"/>
                    <a:pt x="555" y="1653"/>
                  </a:cubicBezTo>
                  <a:cubicBezTo>
                    <a:pt x="756" y="1854"/>
                    <a:pt x="1005" y="1944"/>
                    <a:pt x="1250" y="1944"/>
                  </a:cubicBezTo>
                  <a:cubicBezTo>
                    <a:pt x="1765" y="1944"/>
                    <a:pt x="2261" y="1548"/>
                    <a:pt x="2261" y="970"/>
                  </a:cubicBezTo>
                  <a:cubicBezTo>
                    <a:pt x="2261" y="401"/>
                    <a:pt x="1806" y="3"/>
                    <a:pt x="1294" y="3"/>
                  </a:cubicBezTo>
                  <a:cubicBezTo>
                    <a:pt x="1271" y="2"/>
                    <a:pt x="1248" y="1"/>
                    <a:pt x="1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3" name="Google Shape;508;p18">
              <a:extLst>
                <a:ext uri="{FF2B5EF4-FFF2-40B4-BE49-F238E27FC236}">
                  <a16:creationId xmlns:a16="http://schemas.microsoft.com/office/drawing/2014/main" id="{F6943E3F-CFB5-4C5F-A641-AD7C7F6071D2}"/>
                </a:ext>
              </a:extLst>
            </p:cNvPr>
            <p:cNvSpPr/>
            <p:nvPr/>
          </p:nvSpPr>
          <p:spPr>
            <a:xfrm>
              <a:off x="6743300" y="597142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8" y="1"/>
                  </a:moveTo>
                  <a:cubicBezTo>
                    <a:pt x="398" y="1"/>
                    <a:pt x="0" y="1025"/>
                    <a:pt x="626" y="1650"/>
                  </a:cubicBezTo>
                  <a:cubicBezTo>
                    <a:pt x="809" y="1852"/>
                    <a:pt x="1046" y="1941"/>
                    <a:pt x="1282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399"/>
                    <a:pt x="1820" y="1"/>
                    <a:pt x="13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4" name="Google Shape;509;p18">
              <a:extLst>
                <a:ext uri="{FF2B5EF4-FFF2-40B4-BE49-F238E27FC236}">
                  <a16:creationId xmlns:a16="http://schemas.microsoft.com/office/drawing/2014/main" id="{21D05DA6-AB42-4892-976E-6CD88A4016FB}"/>
                </a:ext>
              </a:extLst>
            </p:cNvPr>
            <p:cNvSpPr/>
            <p:nvPr/>
          </p:nvSpPr>
          <p:spPr>
            <a:xfrm>
              <a:off x="6751825" y="579492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968" y="1"/>
                  </a:moveTo>
                  <a:cubicBezTo>
                    <a:pt x="471" y="1"/>
                    <a:pt x="0" y="396"/>
                    <a:pt x="0" y="974"/>
                  </a:cubicBezTo>
                  <a:cubicBezTo>
                    <a:pt x="0" y="1543"/>
                    <a:pt x="399" y="1941"/>
                    <a:pt x="967" y="1941"/>
                  </a:cubicBezTo>
                  <a:cubicBezTo>
                    <a:pt x="1821" y="1941"/>
                    <a:pt x="2276" y="918"/>
                    <a:pt x="1650" y="292"/>
                  </a:cubicBezTo>
                  <a:cubicBezTo>
                    <a:pt x="1448" y="90"/>
                    <a:pt x="1205" y="1"/>
                    <a:pt x="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5" name="Google Shape;510;p18">
              <a:extLst>
                <a:ext uri="{FF2B5EF4-FFF2-40B4-BE49-F238E27FC236}">
                  <a16:creationId xmlns:a16="http://schemas.microsoft.com/office/drawing/2014/main" id="{8944F2C5-2238-4B95-88EE-A140713BE86B}"/>
                </a:ext>
              </a:extLst>
            </p:cNvPr>
            <p:cNvSpPr/>
            <p:nvPr/>
          </p:nvSpPr>
          <p:spPr>
            <a:xfrm>
              <a:off x="6743300" y="7379250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8" y="0"/>
                  </a:moveTo>
                  <a:cubicBezTo>
                    <a:pt x="398" y="0"/>
                    <a:pt x="0" y="1024"/>
                    <a:pt x="626" y="1650"/>
                  </a:cubicBezTo>
                  <a:cubicBezTo>
                    <a:pt x="809" y="1851"/>
                    <a:pt x="1046" y="1941"/>
                    <a:pt x="1282" y="1941"/>
                  </a:cubicBezTo>
                  <a:cubicBezTo>
                    <a:pt x="1779" y="1941"/>
                    <a:pt x="2275" y="1545"/>
                    <a:pt x="2275" y="967"/>
                  </a:cubicBezTo>
                  <a:cubicBezTo>
                    <a:pt x="2275" y="398"/>
                    <a:pt x="1820" y="0"/>
                    <a:pt x="1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6" name="Google Shape;511;p18">
              <a:extLst>
                <a:ext uri="{FF2B5EF4-FFF2-40B4-BE49-F238E27FC236}">
                  <a16:creationId xmlns:a16="http://schemas.microsoft.com/office/drawing/2014/main" id="{515426DD-963C-4484-95C9-4A94C7AFCA06}"/>
                </a:ext>
              </a:extLst>
            </p:cNvPr>
            <p:cNvSpPr/>
            <p:nvPr/>
          </p:nvSpPr>
          <p:spPr>
            <a:xfrm>
              <a:off x="6743300" y="7202900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8" y="1"/>
                  </a:moveTo>
                  <a:cubicBezTo>
                    <a:pt x="398" y="1"/>
                    <a:pt x="0" y="1025"/>
                    <a:pt x="569" y="1650"/>
                  </a:cubicBezTo>
                  <a:cubicBezTo>
                    <a:pt x="770" y="1852"/>
                    <a:pt x="1019" y="1941"/>
                    <a:pt x="1264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456"/>
                    <a:pt x="1820" y="1"/>
                    <a:pt x="13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7" name="Google Shape;512;p18">
              <a:extLst>
                <a:ext uri="{FF2B5EF4-FFF2-40B4-BE49-F238E27FC236}">
                  <a16:creationId xmlns:a16="http://schemas.microsoft.com/office/drawing/2014/main" id="{64BCC306-7E07-4C0B-B4DD-B4AA0748DB6A}"/>
                </a:ext>
              </a:extLst>
            </p:cNvPr>
            <p:cNvSpPr/>
            <p:nvPr/>
          </p:nvSpPr>
          <p:spPr>
            <a:xfrm>
              <a:off x="6743300" y="7026575"/>
              <a:ext cx="56900" cy="48900"/>
            </a:xfrm>
            <a:custGeom>
              <a:avLst/>
              <a:gdLst/>
              <a:ahLst/>
              <a:cxnLst/>
              <a:rect l="l" t="t" r="r" b="b"/>
              <a:pathLst>
                <a:path w="2276" h="1956" extrusionOk="0">
                  <a:moveTo>
                    <a:pt x="1308" y="1"/>
                  </a:moveTo>
                  <a:cubicBezTo>
                    <a:pt x="455" y="1"/>
                    <a:pt x="0" y="1024"/>
                    <a:pt x="569" y="1650"/>
                  </a:cubicBezTo>
                  <a:cubicBezTo>
                    <a:pt x="780" y="1861"/>
                    <a:pt x="1042" y="1956"/>
                    <a:pt x="1298" y="1956"/>
                  </a:cubicBezTo>
                  <a:cubicBezTo>
                    <a:pt x="1800" y="1956"/>
                    <a:pt x="2275" y="1590"/>
                    <a:pt x="2275" y="1024"/>
                  </a:cubicBezTo>
                  <a:cubicBezTo>
                    <a:pt x="2275" y="456"/>
                    <a:pt x="1820" y="1"/>
                    <a:pt x="13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8" name="Google Shape;513;p18">
              <a:extLst>
                <a:ext uri="{FF2B5EF4-FFF2-40B4-BE49-F238E27FC236}">
                  <a16:creationId xmlns:a16="http://schemas.microsoft.com/office/drawing/2014/main" id="{492E5689-9C4D-446F-8BA2-745E741A58AC}"/>
                </a:ext>
              </a:extLst>
            </p:cNvPr>
            <p:cNvSpPr/>
            <p:nvPr/>
          </p:nvSpPr>
          <p:spPr>
            <a:xfrm>
              <a:off x="6743300" y="6850250"/>
              <a:ext cx="56900" cy="49325"/>
            </a:xfrm>
            <a:custGeom>
              <a:avLst/>
              <a:gdLst/>
              <a:ahLst/>
              <a:cxnLst/>
              <a:rect l="l" t="t" r="r" b="b"/>
              <a:pathLst>
                <a:path w="2276" h="1973" extrusionOk="0">
                  <a:moveTo>
                    <a:pt x="1308" y="0"/>
                  </a:moveTo>
                  <a:cubicBezTo>
                    <a:pt x="398" y="0"/>
                    <a:pt x="0" y="1081"/>
                    <a:pt x="569" y="1707"/>
                  </a:cubicBezTo>
                  <a:cubicBezTo>
                    <a:pt x="770" y="1890"/>
                    <a:pt x="1018" y="1972"/>
                    <a:pt x="1262" y="1972"/>
                  </a:cubicBezTo>
                  <a:cubicBezTo>
                    <a:pt x="1778" y="1972"/>
                    <a:pt x="2275" y="1603"/>
                    <a:pt x="2275" y="1024"/>
                  </a:cubicBezTo>
                  <a:cubicBezTo>
                    <a:pt x="2275" y="455"/>
                    <a:pt x="1820" y="0"/>
                    <a:pt x="1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9" name="Google Shape;514;p18">
              <a:extLst>
                <a:ext uri="{FF2B5EF4-FFF2-40B4-BE49-F238E27FC236}">
                  <a16:creationId xmlns:a16="http://schemas.microsoft.com/office/drawing/2014/main" id="{F68CABE9-5829-40C6-802E-CDBE9031BAE0}"/>
                </a:ext>
              </a:extLst>
            </p:cNvPr>
            <p:cNvSpPr/>
            <p:nvPr/>
          </p:nvSpPr>
          <p:spPr>
            <a:xfrm>
              <a:off x="6743300" y="667532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8" y="1"/>
                  </a:moveTo>
                  <a:cubicBezTo>
                    <a:pt x="398" y="1"/>
                    <a:pt x="0" y="1025"/>
                    <a:pt x="569" y="1650"/>
                  </a:cubicBezTo>
                  <a:cubicBezTo>
                    <a:pt x="770" y="1852"/>
                    <a:pt x="1019" y="1941"/>
                    <a:pt x="1264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399"/>
                    <a:pt x="1820" y="1"/>
                    <a:pt x="13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10" name="Google Shape;515;p18">
            <a:extLst>
              <a:ext uri="{FF2B5EF4-FFF2-40B4-BE49-F238E27FC236}">
                <a16:creationId xmlns:a16="http://schemas.microsoft.com/office/drawing/2014/main" id="{5129609D-2A42-4AF0-8CD4-62C8BFDB039E}"/>
              </a:ext>
            </a:extLst>
          </p:cNvPr>
          <p:cNvGrpSpPr/>
          <p:nvPr/>
        </p:nvGrpSpPr>
        <p:grpSpPr>
          <a:xfrm>
            <a:off x="10375329" y="1497411"/>
            <a:ext cx="677279" cy="363394"/>
            <a:chOff x="7806350" y="6499313"/>
            <a:chExt cx="746575" cy="400575"/>
          </a:xfrm>
        </p:grpSpPr>
        <p:sp>
          <p:nvSpPr>
            <p:cNvPr id="311" name="Google Shape;516;p18">
              <a:extLst>
                <a:ext uri="{FF2B5EF4-FFF2-40B4-BE49-F238E27FC236}">
                  <a16:creationId xmlns:a16="http://schemas.microsoft.com/office/drawing/2014/main" id="{A3C26C1C-DE6C-4EEC-BDE3-45536876B099}"/>
                </a:ext>
              </a:extLst>
            </p:cNvPr>
            <p:cNvSpPr/>
            <p:nvPr/>
          </p:nvSpPr>
          <p:spPr>
            <a:xfrm>
              <a:off x="8487500" y="6851038"/>
              <a:ext cx="56900" cy="48850"/>
            </a:xfrm>
            <a:custGeom>
              <a:avLst/>
              <a:gdLst/>
              <a:ahLst/>
              <a:cxnLst/>
              <a:rect l="l" t="t" r="r" b="b"/>
              <a:pathLst>
                <a:path w="2276" h="1954" extrusionOk="0">
                  <a:moveTo>
                    <a:pt x="1309" y="0"/>
                  </a:moveTo>
                  <a:cubicBezTo>
                    <a:pt x="455" y="0"/>
                    <a:pt x="0" y="1081"/>
                    <a:pt x="626" y="1650"/>
                  </a:cubicBezTo>
                  <a:cubicBezTo>
                    <a:pt x="834" y="1858"/>
                    <a:pt x="1087" y="1953"/>
                    <a:pt x="1332" y="1953"/>
                  </a:cubicBezTo>
                  <a:cubicBezTo>
                    <a:pt x="1820" y="1953"/>
                    <a:pt x="2275" y="1574"/>
                    <a:pt x="2275" y="967"/>
                  </a:cubicBezTo>
                  <a:cubicBezTo>
                    <a:pt x="2275" y="455"/>
                    <a:pt x="1877" y="0"/>
                    <a:pt x="1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2" name="Google Shape;517;p18">
              <a:extLst>
                <a:ext uri="{FF2B5EF4-FFF2-40B4-BE49-F238E27FC236}">
                  <a16:creationId xmlns:a16="http://schemas.microsoft.com/office/drawing/2014/main" id="{B68ADCC0-D4ED-4983-9D89-613FB8962F20}"/>
                </a:ext>
              </a:extLst>
            </p:cNvPr>
            <p:cNvSpPr/>
            <p:nvPr/>
          </p:nvSpPr>
          <p:spPr>
            <a:xfrm>
              <a:off x="8487500" y="6676113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455" y="1"/>
                    <a:pt x="0" y="1025"/>
                    <a:pt x="626" y="1650"/>
                  </a:cubicBezTo>
                  <a:cubicBezTo>
                    <a:pt x="828" y="1852"/>
                    <a:pt x="1071" y="1941"/>
                    <a:pt x="1307" y="1941"/>
                  </a:cubicBezTo>
                  <a:cubicBezTo>
                    <a:pt x="1805" y="1941"/>
                    <a:pt x="2275" y="1546"/>
                    <a:pt x="2275" y="968"/>
                  </a:cubicBezTo>
                  <a:cubicBezTo>
                    <a:pt x="2275" y="456"/>
                    <a:pt x="1877" y="1"/>
                    <a:pt x="1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3" name="Google Shape;518;p18">
              <a:extLst>
                <a:ext uri="{FF2B5EF4-FFF2-40B4-BE49-F238E27FC236}">
                  <a16:creationId xmlns:a16="http://schemas.microsoft.com/office/drawing/2014/main" id="{57130E7A-F191-4219-9985-21D36A567893}"/>
                </a:ext>
              </a:extLst>
            </p:cNvPr>
            <p:cNvSpPr/>
            <p:nvPr/>
          </p:nvSpPr>
          <p:spPr>
            <a:xfrm>
              <a:off x="8496025" y="6499313"/>
              <a:ext cx="56900" cy="48850"/>
            </a:xfrm>
            <a:custGeom>
              <a:avLst/>
              <a:gdLst/>
              <a:ahLst/>
              <a:cxnLst/>
              <a:rect l="l" t="t" r="r" b="b"/>
              <a:pathLst>
                <a:path w="2276" h="1954" extrusionOk="0">
                  <a:moveTo>
                    <a:pt x="970" y="1"/>
                  </a:moveTo>
                  <a:cubicBezTo>
                    <a:pt x="481" y="1"/>
                    <a:pt x="1" y="380"/>
                    <a:pt x="1" y="987"/>
                  </a:cubicBezTo>
                  <a:cubicBezTo>
                    <a:pt x="1" y="1499"/>
                    <a:pt x="456" y="1954"/>
                    <a:pt x="968" y="1954"/>
                  </a:cubicBezTo>
                  <a:cubicBezTo>
                    <a:pt x="1878" y="1954"/>
                    <a:pt x="2276" y="873"/>
                    <a:pt x="1650" y="304"/>
                  </a:cubicBezTo>
                  <a:cubicBezTo>
                    <a:pt x="1460" y="95"/>
                    <a:pt x="1214" y="1"/>
                    <a:pt x="9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4" name="Google Shape;519;p18">
              <a:extLst>
                <a:ext uri="{FF2B5EF4-FFF2-40B4-BE49-F238E27FC236}">
                  <a16:creationId xmlns:a16="http://schemas.microsoft.com/office/drawing/2014/main" id="{EF616F9C-C40C-42BD-87AF-445249A59466}"/>
                </a:ext>
              </a:extLst>
            </p:cNvPr>
            <p:cNvSpPr/>
            <p:nvPr/>
          </p:nvSpPr>
          <p:spPr>
            <a:xfrm>
              <a:off x="8316850" y="6851038"/>
              <a:ext cx="58325" cy="48850"/>
            </a:xfrm>
            <a:custGeom>
              <a:avLst/>
              <a:gdLst/>
              <a:ahLst/>
              <a:cxnLst/>
              <a:rect l="l" t="t" r="r" b="b"/>
              <a:pathLst>
                <a:path w="2333" h="1954" extrusionOk="0">
                  <a:moveTo>
                    <a:pt x="1309" y="0"/>
                  </a:moveTo>
                  <a:cubicBezTo>
                    <a:pt x="456" y="0"/>
                    <a:pt x="1" y="1081"/>
                    <a:pt x="626" y="1650"/>
                  </a:cubicBezTo>
                  <a:cubicBezTo>
                    <a:pt x="835" y="1858"/>
                    <a:pt x="1094" y="1953"/>
                    <a:pt x="1347" y="1953"/>
                  </a:cubicBezTo>
                  <a:cubicBezTo>
                    <a:pt x="1852" y="1953"/>
                    <a:pt x="2333" y="1574"/>
                    <a:pt x="2333" y="967"/>
                  </a:cubicBezTo>
                  <a:cubicBezTo>
                    <a:pt x="2333" y="455"/>
                    <a:pt x="1878" y="0"/>
                    <a:pt x="1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5" name="Google Shape;520;p18">
              <a:extLst>
                <a:ext uri="{FF2B5EF4-FFF2-40B4-BE49-F238E27FC236}">
                  <a16:creationId xmlns:a16="http://schemas.microsoft.com/office/drawing/2014/main" id="{E996B74A-2282-4098-8E62-E6D46EEC8FBD}"/>
                </a:ext>
              </a:extLst>
            </p:cNvPr>
            <p:cNvSpPr/>
            <p:nvPr/>
          </p:nvSpPr>
          <p:spPr>
            <a:xfrm>
              <a:off x="8316850" y="6676113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09" y="1"/>
                  </a:moveTo>
                  <a:cubicBezTo>
                    <a:pt x="456" y="1"/>
                    <a:pt x="1" y="1025"/>
                    <a:pt x="626" y="1650"/>
                  </a:cubicBezTo>
                  <a:cubicBezTo>
                    <a:pt x="828" y="1852"/>
                    <a:pt x="1077" y="1941"/>
                    <a:pt x="1322" y="1941"/>
                  </a:cubicBezTo>
                  <a:cubicBezTo>
                    <a:pt x="1836" y="1941"/>
                    <a:pt x="2333" y="1546"/>
                    <a:pt x="2333" y="968"/>
                  </a:cubicBezTo>
                  <a:cubicBezTo>
                    <a:pt x="2276" y="456"/>
                    <a:pt x="1878" y="1"/>
                    <a:pt x="1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6" name="Google Shape;521;p18">
              <a:extLst>
                <a:ext uri="{FF2B5EF4-FFF2-40B4-BE49-F238E27FC236}">
                  <a16:creationId xmlns:a16="http://schemas.microsoft.com/office/drawing/2014/main" id="{CAB929DD-F00D-46DB-9398-6935070879FB}"/>
                </a:ext>
              </a:extLst>
            </p:cNvPr>
            <p:cNvSpPr/>
            <p:nvPr/>
          </p:nvSpPr>
          <p:spPr>
            <a:xfrm>
              <a:off x="8325375" y="6499313"/>
              <a:ext cx="56925" cy="48850"/>
            </a:xfrm>
            <a:custGeom>
              <a:avLst/>
              <a:gdLst/>
              <a:ahLst/>
              <a:cxnLst/>
              <a:rect l="l" t="t" r="r" b="b"/>
              <a:pathLst>
                <a:path w="2277" h="1954" extrusionOk="0">
                  <a:moveTo>
                    <a:pt x="970" y="1"/>
                  </a:moveTo>
                  <a:cubicBezTo>
                    <a:pt x="481" y="1"/>
                    <a:pt x="1" y="380"/>
                    <a:pt x="1" y="987"/>
                  </a:cubicBezTo>
                  <a:cubicBezTo>
                    <a:pt x="1" y="1499"/>
                    <a:pt x="456" y="1954"/>
                    <a:pt x="968" y="1954"/>
                  </a:cubicBezTo>
                  <a:cubicBezTo>
                    <a:pt x="1878" y="1954"/>
                    <a:pt x="2276" y="873"/>
                    <a:pt x="1650" y="304"/>
                  </a:cubicBezTo>
                  <a:cubicBezTo>
                    <a:pt x="1461" y="95"/>
                    <a:pt x="1214" y="1"/>
                    <a:pt x="9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7" name="Google Shape;522;p18">
              <a:extLst>
                <a:ext uri="{FF2B5EF4-FFF2-40B4-BE49-F238E27FC236}">
                  <a16:creationId xmlns:a16="http://schemas.microsoft.com/office/drawing/2014/main" id="{4437E1DF-99BC-453F-98AB-52A7E13BAAE8}"/>
                </a:ext>
              </a:extLst>
            </p:cNvPr>
            <p:cNvSpPr/>
            <p:nvPr/>
          </p:nvSpPr>
          <p:spPr>
            <a:xfrm>
              <a:off x="8147625" y="6851038"/>
              <a:ext cx="56900" cy="48850"/>
            </a:xfrm>
            <a:custGeom>
              <a:avLst/>
              <a:gdLst/>
              <a:ahLst/>
              <a:cxnLst/>
              <a:rect l="l" t="t" r="r" b="b"/>
              <a:pathLst>
                <a:path w="2276" h="1954" extrusionOk="0">
                  <a:moveTo>
                    <a:pt x="1309" y="0"/>
                  </a:moveTo>
                  <a:cubicBezTo>
                    <a:pt x="399" y="0"/>
                    <a:pt x="1" y="1081"/>
                    <a:pt x="569" y="1650"/>
                  </a:cubicBezTo>
                  <a:cubicBezTo>
                    <a:pt x="778" y="1858"/>
                    <a:pt x="1037" y="1953"/>
                    <a:pt x="1290" y="1953"/>
                  </a:cubicBezTo>
                  <a:cubicBezTo>
                    <a:pt x="1796" y="1953"/>
                    <a:pt x="2276" y="1574"/>
                    <a:pt x="2276" y="967"/>
                  </a:cubicBezTo>
                  <a:cubicBezTo>
                    <a:pt x="2276" y="455"/>
                    <a:pt x="1821" y="0"/>
                    <a:pt x="1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8" name="Google Shape;523;p18">
              <a:extLst>
                <a:ext uri="{FF2B5EF4-FFF2-40B4-BE49-F238E27FC236}">
                  <a16:creationId xmlns:a16="http://schemas.microsoft.com/office/drawing/2014/main" id="{CDD60ABD-6950-404A-9C97-0B236509EEDD}"/>
                </a:ext>
              </a:extLst>
            </p:cNvPr>
            <p:cNvSpPr/>
            <p:nvPr/>
          </p:nvSpPr>
          <p:spPr>
            <a:xfrm>
              <a:off x="8147625" y="6676113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399" y="1"/>
                    <a:pt x="1" y="1025"/>
                    <a:pt x="569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456"/>
                    <a:pt x="1821" y="1"/>
                    <a:pt x="1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9" name="Google Shape;524;p18">
              <a:extLst>
                <a:ext uri="{FF2B5EF4-FFF2-40B4-BE49-F238E27FC236}">
                  <a16:creationId xmlns:a16="http://schemas.microsoft.com/office/drawing/2014/main" id="{123AE0E9-1E27-4A98-AB14-138F8D72A0B6}"/>
                </a:ext>
              </a:extLst>
            </p:cNvPr>
            <p:cNvSpPr/>
            <p:nvPr/>
          </p:nvSpPr>
          <p:spPr>
            <a:xfrm>
              <a:off x="8154750" y="6499313"/>
              <a:ext cx="56900" cy="48850"/>
            </a:xfrm>
            <a:custGeom>
              <a:avLst/>
              <a:gdLst/>
              <a:ahLst/>
              <a:cxnLst/>
              <a:rect l="l" t="t" r="r" b="b"/>
              <a:pathLst>
                <a:path w="2276" h="1954" extrusionOk="0">
                  <a:moveTo>
                    <a:pt x="986" y="1"/>
                  </a:moveTo>
                  <a:cubicBezTo>
                    <a:pt x="480" y="1"/>
                    <a:pt x="0" y="380"/>
                    <a:pt x="0" y="987"/>
                  </a:cubicBezTo>
                  <a:cubicBezTo>
                    <a:pt x="0" y="1499"/>
                    <a:pt x="455" y="1954"/>
                    <a:pt x="1024" y="1954"/>
                  </a:cubicBezTo>
                  <a:cubicBezTo>
                    <a:pt x="1877" y="1954"/>
                    <a:pt x="2275" y="873"/>
                    <a:pt x="1707" y="304"/>
                  </a:cubicBezTo>
                  <a:cubicBezTo>
                    <a:pt x="1498" y="95"/>
                    <a:pt x="1239" y="1"/>
                    <a:pt x="9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0" name="Google Shape;525;p18">
              <a:extLst>
                <a:ext uri="{FF2B5EF4-FFF2-40B4-BE49-F238E27FC236}">
                  <a16:creationId xmlns:a16="http://schemas.microsoft.com/office/drawing/2014/main" id="{17E66192-8B1B-4201-AABD-09951C788E00}"/>
                </a:ext>
              </a:extLst>
            </p:cNvPr>
            <p:cNvSpPr/>
            <p:nvPr/>
          </p:nvSpPr>
          <p:spPr>
            <a:xfrm>
              <a:off x="7976975" y="6851038"/>
              <a:ext cx="56925" cy="48850"/>
            </a:xfrm>
            <a:custGeom>
              <a:avLst/>
              <a:gdLst/>
              <a:ahLst/>
              <a:cxnLst/>
              <a:rect l="l" t="t" r="r" b="b"/>
              <a:pathLst>
                <a:path w="2277" h="1954" extrusionOk="0">
                  <a:moveTo>
                    <a:pt x="1309" y="0"/>
                  </a:moveTo>
                  <a:cubicBezTo>
                    <a:pt x="399" y="0"/>
                    <a:pt x="1" y="1081"/>
                    <a:pt x="627" y="1650"/>
                  </a:cubicBezTo>
                  <a:cubicBezTo>
                    <a:pt x="816" y="1858"/>
                    <a:pt x="1063" y="1953"/>
                    <a:pt x="1307" y="1953"/>
                  </a:cubicBezTo>
                  <a:cubicBezTo>
                    <a:pt x="1796" y="1953"/>
                    <a:pt x="2276" y="1574"/>
                    <a:pt x="2276" y="967"/>
                  </a:cubicBezTo>
                  <a:cubicBezTo>
                    <a:pt x="2276" y="455"/>
                    <a:pt x="1821" y="0"/>
                    <a:pt x="1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1" name="Google Shape;526;p18">
              <a:extLst>
                <a:ext uri="{FF2B5EF4-FFF2-40B4-BE49-F238E27FC236}">
                  <a16:creationId xmlns:a16="http://schemas.microsoft.com/office/drawing/2014/main" id="{F0CE9834-75CF-40CA-BA21-993819AA975A}"/>
                </a:ext>
              </a:extLst>
            </p:cNvPr>
            <p:cNvSpPr/>
            <p:nvPr/>
          </p:nvSpPr>
          <p:spPr>
            <a:xfrm>
              <a:off x="7976975" y="6676113"/>
              <a:ext cx="56925" cy="48550"/>
            </a:xfrm>
            <a:custGeom>
              <a:avLst/>
              <a:gdLst/>
              <a:ahLst/>
              <a:cxnLst/>
              <a:rect l="l" t="t" r="r" b="b"/>
              <a:pathLst>
                <a:path w="2277" h="1942" extrusionOk="0">
                  <a:moveTo>
                    <a:pt x="1309" y="1"/>
                  </a:moveTo>
                  <a:cubicBezTo>
                    <a:pt x="399" y="1"/>
                    <a:pt x="1" y="1025"/>
                    <a:pt x="627" y="1650"/>
                  </a:cubicBezTo>
                  <a:cubicBezTo>
                    <a:pt x="810" y="1852"/>
                    <a:pt x="1046" y="1941"/>
                    <a:pt x="1283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456"/>
                    <a:pt x="1821" y="1"/>
                    <a:pt x="1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2" name="Google Shape;527;p18">
              <a:extLst>
                <a:ext uri="{FF2B5EF4-FFF2-40B4-BE49-F238E27FC236}">
                  <a16:creationId xmlns:a16="http://schemas.microsoft.com/office/drawing/2014/main" id="{F7A4EA49-4FA7-42B9-82EE-3E0899C10E03}"/>
                </a:ext>
              </a:extLst>
            </p:cNvPr>
            <p:cNvSpPr/>
            <p:nvPr/>
          </p:nvSpPr>
          <p:spPr>
            <a:xfrm>
              <a:off x="7985525" y="6499313"/>
              <a:ext cx="56900" cy="48850"/>
            </a:xfrm>
            <a:custGeom>
              <a:avLst/>
              <a:gdLst/>
              <a:ahLst/>
              <a:cxnLst/>
              <a:rect l="l" t="t" r="r" b="b"/>
              <a:pathLst>
                <a:path w="2276" h="1954" extrusionOk="0">
                  <a:moveTo>
                    <a:pt x="944" y="1"/>
                  </a:moveTo>
                  <a:cubicBezTo>
                    <a:pt x="455" y="1"/>
                    <a:pt x="0" y="380"/>
                    <a:pt x="0" y="987"/>
                  </a:cubicBezTo>
                  <a:cubicBezTo>
                    <a:pt x="0" y="1499"/>
                    <a:pt x="398" y="1954"/>
                    <a:pt x="967" y="1954"/>
                  </a:cubicBezTo>
                  <a:cubicBezTo>
                    <a:pt x="1820" y="1954"/>
                    <a:pt x="2275" y="873"/>
                    <a:pt x="1650" y="304"/>
                  </a:cubicBezTo>
                  <a:cubicBezTo>
                    <a:pt x="1441" y="95"/>
                    <a:pt x="1188" y="1"/>
                    <a:pt x="9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3" name="Google Shape;528;p18">
              <a:extLst>
                <a:ext uri="{FF2B5EF4-FFF2-40B4-BE49-F238E27FC236}">
                  <a16:creationId xmlns:a16="http://schemas.microsoft.com/office/drawing/2014/main" id="{389299C2-7534-4E0F-B1D2-6DCF3D4DFC66}"/>
                </a:ext>
              </a:extLst>
            </p:cNvPr>
            <p:cNvSpPr/>
            <p:nvPr/>
          </p:nvSpPr>
          <p:spPr>
            <a:xfrm>
              <a:off x="7806350" y="6851038"/>
              <a:ext cx="56900" cy="48850"/>
            </a:xfrm>
            <a:custGeom>
              <a:avLst/>
              <a:gdLst/>
              <a:ahLst/>
              <a:cxnLst/>
              <a:rect l="l" t="t" r="r" b="b"/>
              <a:pathLst>
                <a:path w="2276" h="1954" extrusionOk="0">
                  <a:moveTo>
                    <a:pt x="1309" y="0"/>
                  </a:moveTo>
                  <a:cubicBezTo>
                    <a:pt x="398" y="0"/>
                    <a:pt x="0" y="1081"/>
                    <a:pt x="626" y="1650"/>
                  </a:cubicBezTo>
                  <a:cubicBezTo>
                    <a:pt x="816" y="1858"/>
                    <a:pt x="1062" y="1953"/>
                    <a:pt x="1306" y="1953"/>
                  </a:cubicBezTo>
                  <a:cubicBezTo>
                    <a:pt x="1795" y="1953"/>
                    <a:pt x="2275" y="1574"/>
                    <a:pt x="2275" y="967"/>
                  </a:cubicBezTo>
                  <a:cubicBezTo>
                    <a:pt x="2275" y="455"/>
                    <a:pt x="1820" y="0"/>
                    <a:pt x="1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4" name="Google Shape;529;p18">
              <a:extLst>
                <a:ext uri="{FF2B5EF4-FFF2-40B4-BE49-F238E27FC236}">
                  <a16:creationId xmlns:a16="http://schemas.microsoft.com/office/drawing/2014/main" id="{5E24F545-2521-40A0-A59D-2943A049213C}"/>
                </a:ext>
              </a:extLst>
            </p:cNvPr>
            <p:cNvSpPr/>
            <p:nvPr/>
          </p:nvSpPr>
          <p:spPr>
            <a:xfrm>
              <a:off x="7806350" y="6676113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398" y="1"/>
                    <a:pt x="0" y="1025"/>
                    <a:pt x="626" y="1650"/>
                  </a:cubicBezTo>
                  <a:cubicBezTo>
                    <a:pt x="809" y="1852"/>
                    <a:pt x="1046" y="1941"/>
                    <a:pt x="1282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456"/>
                    <a:pt x="1820" y="1"/>
                    <a:pt x="1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5" name="Google Shape;530;p18">
              <a:extLst>
                <a:ext uri="{FF2B5EF4-FFF2-40B4-BE49-F238E27FC236}">
                  <a16:creationId xmlns:a16="http://schemas.microsoft.com/office/drawing/2014/main" id="{0D0CE4DF-FF45-400E-BABF-5782D08867DF}"/>
                </a:ext>
              </a:extLst>
            </p:cNvPr>
            <p:cNvSpPr/>
            <p:nvPr/>
          </p:nvSpPr>
          <p:spPr>
            <a:xfrm>
              <a:off x="7814875" y="6499313"/>
              <a:ext cx="56900" cy="48850"/>
            </a:xfrm>
            <a:custGeom>
              <a:avLst/>
              <a:gdLst/>
              <a:ahLst/>
              <a:cxnLst/>
              <a:rect l="l" t="t" r="r" b="b"/>
              <a:pathLst>
                <a:path w="2276" h="1954" extrusionOk="0">
                  <a:moveTo>
                    <a:pt x="944" y="1"/>
                  </a:moveTo>
                  <a:cubicBezTo>
                    <a:pt x="456" y="1"/>
                    <a:pt x="1" y="380"/>
                    <a:pt x="1" y="987"/>
                  </a:cubicBezTo>
                  <a:cubicBezTo>
                    <a:pt x="1" y="1499"/>
                    <a:pt x="399" y="1954"/>
                    <a:pt x="968" y="1954"/>
                  </a:cubicBezTo>
                  <a:cubicBezTo>
                    <a:pt x="1821" y="1954"/>
                    <a:pt x="2276" y="873"/>
                    <a:pt x="1650" y="304"/>
                  </a:cubicBezTo>
                  <a:cubicBezTo>
                    <a:pt x="1442" y="95"/>
                    <a:pt x="1189" y="1"/>
                    <a:pt x="9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26" name="Google Shape;531;p18">
            <a:extLst>
              <a:ext uri="{FF2B5EF4-FFF2-40B4-BE49-F238E27FC236}">
                <a16:creationId xmlns:a16="http://schemas.microsoft.com/office/drawing/2014/main" id="{E0F24C2D-1718-4F7C-88C1-242946C39EC6}"/>
              </a:ext>
            </a:extLst>
          </p:cNvPr>
          <p:cNvGrpSpPr/>
          <p:nvPr/>
        </p:nvGrpSpPr>
        <p:grpSpPr>
          <a:xfrm>
            <a:off x="11235723" y="4626294"/>
            <a:ext cx="516050" cy="1001234"/>
            <a:chOff x="3221775" y="6410750"/>
            <a:chExt cx="568850" cy="1103675"/>
          </a:xfrm>
        </p:grpSpPr>
        <p:sp>
          <p:nvSpPr>
            <p:cNvPr id="327" name="Google Shape;532;p18">
              <a:extLst>
                <a:ext uri="{FF2B5EF4-FFF2-40B4-BE49-F238E27FC236}">
                  <a16:creationId xmlns:a16="http://schemas.microsoft.com/office/drawing/2014/main" id="{EDBCA3E5-9C68-4F5B-AA2B-F8A5B8543E2E}"/>
                </a:ext>
              </a:extLst>
            </p:cNvPr>
            <p:cNvSpPr/>
            <p:nvPr/>
          </p:nvSpPr>
          <p:spPr>
            <a:xfrm>
              <a:off x="3733700" y="6587075"/>
              <a:ext cx="56925" cy="48550"/>
            </a:xfrm>
            <a:custGeom>
              <a:avLst/>
              <a:gdLst/>
              <a:ahLst/>
              <a:cxnLst/>
              <a:rect l="l" t="t" r="r" b="b"/>
              <a:pathLst>
                <a:path w="2277" h="1942" extrusionOk="0">
                  <a:moveTo>
                    <a:pt x="1309" y="1"/>
                  </a:moveTo>
                  <a:cubicBezTo>
                    <a:pt x="399" y="1"/>
                    <a:pt x="1" y="1025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456"/>
                    <a:pt x="1821" y="1"/>
                    <a:pt x="1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8" name="Google Shape;533;p18">
              <a:extLst>
                <a:ext uri="{FF2B5EF4-FFF2-40B4-BE49-F238E27FC236}">
                  <a16:creationId xmlns:a16="http://schemas.microsoft.com/office/drawing/2014/main" id="{7D3B397E-3DF0-416A-AE14-F91D46A9048E}"/>
                </a:ext>
              </a:extLst>
            </p:cNvPr>
            <p:cNvSpPr/>
            <p:nvPr/>
          </p:nvSpPr>
          <p:spPr>
            <a:xfrm>
              <a:off x="3733700" y="6410750"/>
              <a:ext cx="56925" cy="49000"/>
            </a:xfrm>
            <a:custGeom>
              <a:avLst/>
              <a:gdLst/>
              <a:ahLst/>
              <a:cxnLst/>
              <a:rect l="l" t="t" r="r" b="b"/>
              <a:pathLst>
                <a:path w="2277" h="1960" extrusionOk="0">
                  <a:moveTo>
                    <a:pt x="1309" y="0"/>
                  </a:moveTo>
                  <a:cubicBezTo>
                    <a:pt x="399" y="0"/>
                    <a:pt x="1" y="1081"/>
                    <a:pt x="627" y="1707"/>
                  </a:cubicBezTo>
                  <a:cubicBezTo>
                    <a:pt x="818" y="1881"/>
                    <a:pt x="1047" y="1959"/>
                    <a:pt x="1273" y="1959"/>
                  </a:cubicBezTo>
                  <a:cubicBezTo>
                    <a:pt x="1784" y="1959"/>
                    <a:pt x="2276" y="1559"/>
                    <a:pt x="2276" y="967"/>
                  </a:cubicBezTo>
                  <a:cubicBezTo>
                    <a:pt x="2276" y="456"/>
                    <a:pt x="1821" y="0"/>
                    <a:pt x="1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9" name="Google Shape;534;p18">
              <a:extLst>
                <a:ext uri="{FF2B5EF4-FFF2-40B4-BE49-F238E27FC236}">
                  <a16:creationId xmlns:a16="http://schemas.microsoft.com/office/drawing/2014/main" id="{98167A0B-BA8E-4741-B73C-640524ECB915}"/>
                </a:ext>
              </a:extLst>
            </p:cNvPr>
            <p:cNvSpPr/>
            <p:nvPr/>
          </p:nvSpPr>
          <p:spPr>
            <a:xfrm>
              <a:off x="3733700" y="7465900"/>
              <a:ext cx="56925" cy="48525"/>
            </a:xfrm>
            <a:custGeom>
              <a:avLst/>
              <a:gdLst/>
              <a:ahLst/>
              <a:cxnLst/>
              <a:rect l="l" t="t" r="r" b="b"/>
              <a:pathLst>
                <a:path w="2277" h="1941" extrusionOk="0">
                  <a:moveTo>
                    <a:pt x="1309" y="0"/>
                  </a:moveTo>
                  <a:cubicBezTo>
                    <a:pt x="399" y="0"/>
                    <a:pt x="1" y="1024"/>
                    <a:pt x="570" y="1650"/>
                  </a:cubicBezTo>
                  <a:cubicBezTo>
                    <a:pt x="771" y="1851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7"/>
                  </a:cubicBezTo>
                  <a:cubicBezTo>
                    <a:pt x="2276" y="455"/>
                    <a:pt x="1821" y="0"/>
                    <a:pt x="1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0" name="Google Shape;535;p18">
              <a:extLst>
                <a:ext uri="{FF2B5EF4-FFF2-40B4-BE49-F238E27FC236}">
                  <a16:creationId xmlns:a16="http://schemas.microsoft.com/office/drawing/2014/main" id="{33AC0475-9647-47D8-B718-A9713A08D948}"/>
                </a:ext>
              </a:extLst>
            </p:cNvPr>
            <p:cNvSpPr/>
            <p:nvPr/>
          </p:nvSpPr>
          <p:spPr>
            <a:xfrm>
              <a:off x="3733700" y="7290975"/>
              <a:ext cx="56925" cy="48550"/>
            </a:xfrm>
            <a:custGeom>
              <a:avLst/>
              <a:gdLst/>
              <a:ahLst/>
              <a:cxnLst/>
              <a:rect l="l" t="t" r="r" b="b"/>
              <a:pathLst>
                <a:path w="2277" h="1942" extrusionOk="0">
                  <a:moveTo>
                    <a:pt x="1309" y="1"/>
                  </a:moveTo>
                  <a:cubicBezTo>
                    <a:pt x="399" y="1"/>
                    <a:pt x="1" y="1025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399"/>
                    <a:pt x="1821" y="1"/>
                    <a:pt x="1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1" name="Google Shape;536;p18">
              <a:extLst>
                <a:ext uri="{FF2B5EF4-FFF2-40B4-BE49-F238E27FC236}">
                  <a16:creationId xmlns:a16="http://schemas.microsoft.com/office/drawing/2014/main" id="{6594B9BC-5F8E-4676-A28E-3C24E9A27319}"/>
                </a:ext>
              </a:extLst>
            </p:cNvPr>
            <p:cNvSpPr/>
            <p:nvPr/>
          </p:nvSpPr>
          <p:spPr>
            <a:xfrm>
              <a:off x="3733700" y="7114650"/>
              <a:ext cx="56925" cy="48550"/>
            </a:xfrm>
            <a:custGeom>
              <a:avLst/>
              <a:gdLst/>
              <a:ahLst/>
              <a:cxnLst/>
              <a:rect l="l" t="t" r="r" b="b"/>
              <a:pathLst>
                <a:path w="2277" h="1942" extrusionOk="0">
                  <a:moveTo>
                    <a:pt x="1309" y="1"/>
                  </a:moveTo>
                  <a:cubicBezTo>
                    <a:pt x="399" y="1"/>
                    <a:pt x="1" y="1081"/>
                    <a:pt x="627" y="1650"/>
                  </a:cubicBezTo>
                  <a:cubicBezTo>
                    <a:pt x="810" y="1852"/>
                    <a:pt x="1046" y="1941"/>
                    <a:pt x="1283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456"/>
                    <a:pt x="1821" y="1"/>
                    <a:pt x="1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2" name="Google Shape;537;p18">
              <a:extLst>
                <a:ext uri="{FF2B5EF4-FFF2-40B4-BE49-F238E27FC236}">
                  <a16:creationId xmlns:a16="http://schemas.microsoft.com/office/drawing/2014/main" id="{DDE9C246-C034-4460-8F07-96D6689EF05A}"/>
                </a:ext>
              </a:extLst>
            </p:cNvPr>
            <p:cNvSpPr/>
            <p:nvPr/>
          </p:nvSpPr>
          <p:spPr>
            <a:xfrm>
              <a:off x="3733700" y="6938325"/>
              <a:ext cx="56925" cy="49275"/>
            </a:xfrm>
            <a:custGeom>
              <a:avLst/>
              <a:gdLst/>
              <a:ahLst/>
              <a:cxnLst/>
              <a:rect l="l" t="t" r="r" b="b"/>
              <a:pathLst>
                <a:path w="2277" h="1971" extrusionOk="0">
                  <a:moveTo>
                    <a:pt x="1309" y="0"/>
                  </a:moveTo>
                  <a:cubicBezTo>
                    <a:pt x="399" y="0"/>
                    <a:pt x="1" y="1081"/>
                    <a:pt x="627" y="1707"/>
                  </a:cubicBezTo>
                  <a:cubicBezTo>
                    <a:pt x="807" y="1888"/>
                    <a:pt x="1040" y="1971"/>
                    <a:pt x="1273" y="1971"/>
                  </a:cubicBezTo>
                  <a:cubicBezTo>
                    <a:pt x="1773" y="1971"/>
                    <a:pt x="2276" y="1588"/>
                    <a:pt x="2276" y="967"/>
                  </a:cubicBezTo>
                  <a:cubicBezTo>
                    <a:pt x="2276" y="455"/>
                    <a:pt x="1821" y="0"/>
                    <a:pt x="1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3" name="Google Shape;538;p18">
              <a:extLst>
                <a:ext uri="{FF2B5EF4-FFF2-40B4-BE49-F238E27FC236}">
                  <a16:creationId xmlns:a16="http://schemas.microsoft.com/office/drawing/2014/main" id="{7023527A-F53F-4E02-B922-2C1ED6222BE0}"/>
                </a:ext>
              </a:extLst>
            </p:cNvPr>
            <p:cNvSpPr/>
            <p:nvPr/>
          </p:nvSpPr>
          <p:spPr>
            <a:xfrm>
              <a:off x="3733700" y="6763425"/>
              <a:ext cx="56925" cy="48525"/>
            </a:xfrm>
            <a:custGeom>
              <a:avLst/>
              <a:gdLst/>
              <a:ahLst/>
              <a:cxnLst/>
              <a:rect l="l" t="t" r="r" b="b"/>
              <a:pathLst>
                <a:path w="2277" h="1941" extrusionOk="0">
                  <a:moveTo>
                    <a:pt x="1309" y="0"/>
                  </a:moveTo>
                  <a:cubicBezTo>
                    <a:pt x="399" y="0"/>
                    <a:pt x="1" y="1024"/>
                    <a:pt x="570" y="1650"/>
                  </a:cubicBezTo>
                  <a:cubicBezTo>
                    <a:pt x="771" y="1851"/>
                    <a:pt x="1020" y="1941"/>
                    <a:pt x="1265" y="1941"/>
                  </a:cubicBezTo>
                  <a:cubicBezTo>
                    <a:pt x="1780" y="1941"/>
                    <a:pt x="2276" y="1545"/>
                    <a:pt x="2276" y="967"/>
                  </a:cubicBezTo>
                  <a:cubicBezTo>
                    <a:pt x="2276" y="398"/>
                    <a:pt x="1821" y="0"/>
                    <a:pt x="1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4" name="Google Shape;539;p18">
              <a:extLst>
                <a:ext uri="{FF2B5EF4-FFF2-40B4-BE49-F238E27FC236}">
                  <a16:creationId xmlns:a16="http://schemas.microsoft.com/office/drawing/2014/main" id="{1E1476AC-D1D2-4BBA-A98B-9E1C3D2CEBCB}"/>
                </a:ext>
              </a:extLst>
            </p:cNvPr>
            <p:cNvSpPr/>
            <p:nvPr/>
          </p:nvSpPr>
          <p:spPr>
            <a:xfrm>
              <a:off x="3563075" y="658707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8" y="1"/>
                  </a:moveTo>
                  <a:cubicBezTo>
                    <a:pt x="455" y="1"/>
                    <a:pt x="0" y="1025"/>
                    <a:pt x="626" y="1650"/>
                  </a:cubicBezTo>
                  <a:cubicBezTo>
                    <a:pt x="809" y="1852"/>
                    <a:pt x="1046" y="1941"/>
                    <a:pt x="1282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456"/>
                    <a:pt x="1820" y="1"/>
                    <a:pt x="13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5" name="Google Shape;540;p18">
              <a:extLst>
                <a:ext uri="{FF2B5EF4-FFF2-40B4-BE49-F238E27FC236}">
                  <a16:creationId xmlns:a16="http://schemas.microsoft.com/office/drawing/2014/main" id="{FD6C8946-E2E0-40E2-A426-FE0670F027C9}"/>
                </a:ext>
              </a:extLst>
            </p:cNvPr>
            <p:cNvSpPr/>
            <p:nvPr/>
          </p:nvSpPr>
          <p:spPr>
            <a:xfrm>
              <a:off x="3563075" y="6410750"/>
              <a:ext cx="56900" cy="49000"/>
            </a:xfrm>
            <a:custGeom>
              <a:avLst/>
              <a:gdLst/>
              <a:ahLst/>
              <a:cxnLst/>
              <a:rect l="l" t="t" r="r" b="b"/>
              <a:pathLst>
                <a:path w="2276" h="1960" extrusionOk="0">
                  <a:moveTo>
                    <a:pt x="1308" y="0"/>
                  </a:moveTo>
                  <a:cubicBezTo>
                    <a:pt x="398" y="0"/>
                    <a:pt x="0" y="1081"/>
                    <a:pt x="626" y="1707"/>
                  </a:cubicBezTo>
                  <a:cubicBezTo>
                    <a:pt x="818" y="1881"/>
                    <a:pt x="1047" y="1959"/>
                    <a:pt x="1272" y="1959"/>
                  </a:cubicBezTo>
                  <a:cubicBezTo>
                    <a:pt x="1783" y="1959"/>
                    <a:pt x="2275" y="1559"/>
                    <a:pt x="2275" y="967"/>
                  </a:cubicBezTo>
                  <a:cubicBezTo>
                    <a:pt x="2275" y="456"/>
                    <a:pt x="1820" y="0"/>
                    <a:pt x="1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6" name="Google Shape;541;p18">
              <a:extLst>
                <a:ext uri="{FF2B5EF4-FFF2-40B4-BE49-F238E27FC236}">
                  <a16:creationId xmlns:a16="http://schemas.microsoft.com/office/drawing/2014/main" id="{1236DB01-9A62-4CB2-A9C8-A3132B8210AB}"/>
                </a:ext>
              </a:extLst>
            </p:cNvPr>
            <p:cNvSpPr/>
            <p:nvPr/>
          </p:nvSpPr>
          <p:spPr>
            <a:xfrm>
              <a:off x="3563075" y="7465900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8" y="0"/>
                  </a:moveTo>
                  <a:cubicBezTo>
                    <a:pt x="455" y="0"/>
                    <a:pt x="0" y="1024"/>
                    <a:pt x="626" y="1650"/>
                  </a:cubicBezTo>
                  <a:cubicBezTo>
                    <a:pt x="809" y="1851"/>
                    <a:pt x="1046" y="1941"/>
                    <a:pt x="1282" y="1941"/>
                  </a:cubicBezTo>
                  <a:cubicBezTo>
                    <a:pt x="1779" y="1941"/>
                    <a:pt x="2275" y="1546"/>
                    <a:pt x="2275" y="967"/>
                  </a:cubicBezTo>
                  <a:cubicBezTo>
                    <a:pt x="2275" y="455"/>
                    <a:pt x="1820" y="0"/>
                    <a:pt x="1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7" name="Google Shape;542;p18">
              <a:extLst>
                <a:ext uri="{FF2B5EF4-FFF2-40B4-BE49-F238E27FC236}">
                  <a16:creationId xmlns:a16="http://schemas.microsoft.com/office/drawing/2014/main" id="{8EF12CDF-0A4C-47DB-BEFF-50CE7C97BB29}"/>
                </a:ext>
              </a:extLst>
            </p:cNvPr>
            <p:cNvSpPr/>
            <p:nvPr/>
          </p:nvSpPr>
          <p:spPr>
            <a:xfrm>
              <a:off x="3563075" y="729097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8" y="1"/>
                  </a:moveTo>
                  <a:cubicBezTo>
                    <a:pt x="455" y="1"/>
                    <a:pt x="0" y="1025"/>
                    <a:pt x="626" y="1650"/>
                  </a:cubicBezTo>
                  <a:cubicBezTo>
                    <a:pt x="809" y="1852"/>
                    <a:pt x="1046" y="1941"/>
                    <a:pt x="1282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399"/>
                    <a:pt x="1820" y="1"/>
                    <a:pt x="13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8" name="Google Shape;543;p18">
              <a:extLst>
                <a:ext uri="{FF2B5EF4-FFF2-40B4-BE49-F238E27FC236}">
                  <a16:creationId xmlns:a16="http://schemas.microsoft.com/office/drawing/2014/main" id="{1B1CB7BF-2719-4653-8A65-F8C19A47E4D6}"/>
                </a:ext>
              </a:extLst>
            </p:cNvPr>
            <p:cNvSpPr/>
            <p:nvPr/>
          </p:nvSpPr>
          <p:spPr>
            <a:xfrm>
              <a:off x="3563075" y="7114650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8" y="1"/>
                  </a:moveTo>
                  <a:cubicBezTo>
                    <a:pt x="455" y="1"/>
                    <a:pt x="0" y="1081"/>
                    <a:pt x="626" y="1650"/>
                  </a:cubicBezTo>
                  <a:cubicBezTo>
                    <a:pt x="809" y="1852"/>
                    <a:pt x="1046" y="1941"/>
                    <a:pt x="1282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456"/>
                    <a:pt x="1820" y="1"/>
                    <a:pt x="13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9" name="Google Shape;544;p18">
              <a:extLst>
                <a:ext uri="{FF2B5EF4-FFF2-40B4-BE49-F238E27FC236}">
                  <a16:creationId xmlns:a16="http://schemas.microsoft.com/office/drawing/2014/main" id="{84DAD01B-A108-4CD1-9BAB-D19BEC984A7C}"/>
                </a:ext>
              </a:extLst>
            </p:cNvPr>
            <p:cNvSpPr/>
            <p:nvPr/>
          </p:nvSpPr>
          <p:spPr>
            <a:xfrm>
              <a:off x="3563075" y="6938325"/>
              <a:ext cx="56900" cy="49275"/>
            </a:xfrm>
            <a:custGeom>
              <a:avLst/>
              <a:gdLst/>
              <a:ahLst/>
              <a:cxnLst/>
              <a:rect l="l" t="t" r="r" b="b"/>
              <a:pathLst>
                <a:path w="2276" h="1971" extrusionOk="0">
                  <a:moveTo>
                    <a:pt x="1308" y="0"/>
                  </a:moveTo>
                  <a:cubicBezTo>
                    <a:pt x="455" y="0"/>
                    <a:pt x="0" y="1081"/>
                    <a:pt x="626" y="1707"/>
                  </a:cubicBezTo>
                  <a:cubicBezTo>
                    <a:pt x="807" y="1888"/>
                    <a:pt x="1039" y="1971"/>
                    <a:pt x="1272" y="1971"/>
                  </a:cubicBezTo>
                  <a:cubicBezTo>
                    <a:pt x="1773" y="1971"/>
                    <a:pt x="2275" y="1588"/>
                    <a:pt x="2275" y="967"/>
                  </a:cubicBezTo>
                  <a:cubicBezTo>
                    <a:pt x="2275" y="455"/>
                    <a:pt x="1820" y="0"/>
                    <a:pt x="1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0" name="Google Shape;545;p18">
              <a:extLst>
                <a:ext uri="{FF2B5EF4-FFF2-40B4-BE49-F238E27FC236}">
                  <a16:creationId xmlns:a16="http://schemas.microsoft.com/office/drawing/2014/main" id="{E72CEA01-29EC-4D1A-B963-C5E6C64D9EDD}"/>
                </a:ext>
              </a:extLst>
            </p:cNvPr>
            <p:cNvSpPr/>
            <p:nvPr/>
          </p:nvSpPr>
          <p:spPr>
            <a:xfrm>
              <a:off x="3563075" y="6763425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8" y="0"/>
                  </a:moveTo>
                  <a:cubicBezTo>
                    <a:pt x="455" y="0"/>
                    <a:pt x="0" y="1024"/>
                    <a:pt x="626" y="1650"/>
                  </a:cubicBezTo>
                  <a:cubicBezTo>
                    <a:pt x="809" y="1851"/>
                    <a:pt x="1046" y="1941"/>
                    <a:pt x="1282" y="1941"/>
                  </a:cubicBezTo>
                  <a:cubicBezTo>
                    <a:pt x="1779" y="1941"/>
                    <a:pt x="2275" y="1545"/>
                    <a:pt x="2275" y="967"/>
                  </a:cubicBezTo>
                  <a:cubicBezTo>
                    <a:pt x="2275" y="398"/>
                    <a:pt x="1820" y="0"/>
                    <a:pt x="1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1" name="Google Shape;546;p18">
              <a:extLst>
                <a:ext uri="{FF2B5EF4-FFF2-40B4-BE49-F238E27FC236}">
                  <a16:creationId xmlns:a16="http://schemas.microsoft.com/office/drawing/2014/main" id="{D756B844-5D88-43F5-B5FA-FDECBCFD137C}"/>
                </a:ext>
              </a:extLst>
            </p:cNvPr>
            <p:cNvSpPr/>
            <p:nvPr/>
          </p:nvSpPr>
          <p:spPr>
            <a:xfrm>
              <a:off x="3392425" y="6587075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66" y="1"/>
                  </a:moveTo>
                  <a:cubicBezTo>
                    <a:pt x="455" y="1"/>
                    <a:pt x="0" y="1025"/>
                    <a:pt x="626" y="1650"/>
                  </a:cubicBezTo>
                  <a:cubicBezTo>
                    <a:pt x="828" y="1852"/>
                    <a:pt x="1071" y="1941"/>
                    <a:pt x="1309" y="1941"/>
                  </a:cubicBezTo>
                  <a:cubicBezTo>
                    <a:pt x="1811" y="1941"/>
                    <a:pt x="2294" y="1546"/>
                    <a:pt x="2333" y="968"/>
                  </a:cubicBezTo>
                  <a:cubicBezTo>
                    <a:pt x="2333" y="456"/>
                    <a:pt x="1878" y="1"/>
                    <a:pt x="1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2" name="Google Shape;547;p18">
              <a:extLst>
                <a:ext uri="{FF2B5EF4-FFF2-40B4-BE49-F238E27FC236}">
                  <a16:creationId xmlns:a16="http://schemas.microsoft.com/office/drawing/2014/main" id="{78580290-3DD0-41EC-A230-8DD88A708E19}"/>
                </a:ext>
              </a:extLst>
            </p:cNvPr>
            <p:cNvSpPr/>
            <p:nvPr/>
          </p:nvSpPr>
          <p:spPr>
            <a:xfrm>
              <a:off x="3392425" y="6410750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66" y="0"/>
                  </a:moveTo>
                  <a:cubicBezTo>
                    <a:pt x="455" y="0"/>
                    <a:pt x="0" y="1024"/>
                    <a:pt x="626" y="1650"/>
                  </a:cubicBezTo>
                  <a:cubicBezTo>
                    <a:pt x="828" y="1852"/>
                    <a:pt x="1071" y="1941"/>
                    <a:pt x="1308" y="1941"/>
                  </a:cubicBezTo>
                  <a:cubicBezTo>
                    <a:pt x="1805" y="1941"/>
                    <a:pt x="2276" y="1546"/>
                    <a:pt x="2276" y="967"/>
                  </a:cubicBezTo>
                  <a:cubicBezTo>
                    <a:pt x="2276" y="456"/>
                    <a:pt x="1878" y="57"/>
                    <a:pt x="1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3" name="Google Shape;548;p18">
              <a:extLst>
                <a:ext uri="{FF2B5EF4-FFF2-40B4-BE49-F238E27FC236}">
                  <a16:creationId xmlns:a16="http://schemas.microsoft.com/office/drawing/2014/main" id="{86BC31C0-16E2-415C-B632-214D394D0BA1}"/>
                </a:ext>
              </a:extLst>
            </p:cNvPr>
            <p:cNvSpPr/>
            <p:nvPr/>
          </p:nvSpPr>
          <p:spPr>
            <a:xfrm>
              <a:off x="3392425" y="7465900"/>
              <a:ext cx="58325" cy="48525"/>
            </a:xfrm>
            <a:custGeom>
              <a:avLst/>
              <a:gdLst/>
              <a:ahLst/>
              <a:cxnLst/>
              <a:rect l="l" t="t" r="r" b="b"/>
              <a:pathLst>
                <a:path w="2333" h="1941" extrusionOk="0">
                  <a:moveTo>
                    <a:pt x="1366" y="0"/>
                  </a:moveTo>
                  <a:cubicBezTo>
                    <a:pt x="455" y="0"/>
                    <a:pt x="0" y="1024"/>
                    <a:pt x="626" y="1650"/>
                  </a:cubicBezTo>
                  <a:cubicBezTo>
                    <a:pt x="828" y="1851"/>
                    <a:pt x="1071" y="1941"/>
                    <a:pt x="1309" y="1941"/>
                  </a:cubicBezTo>
                  <a:cubicBezTo>
                    <a:pt x="1811" y="1941"/>
                    <a:pt x="2294" y="1546"/>
                    <a:pt x="2333" y="967"/>
                  </a:cubicBezTo>
                  <a:cubicBezTo>
                    <a:pt x="2333" y="455"/>
                    <a:pt x="1878" y="0"/>
                    <a:pt x="1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4" name="Google Shape;549;p18">
              <a:extLst>
                <a:ext uri="{FF2B5EF4-FFF2-40B4-BE49-F238E27FC236}">
                  <a16:creationId xmlns:a16="http://schemas.microsoft.com/office/drawing/2014/main" id="{EF4C3661-49B7-4D5B-91FA-11A4FFECC16D}"/>
                </a:ext>
              </a:extLst>
            </p:cNvPr>
            <p:cNvSpPr/>
            <p:nvPr/>
          </p:nvSpPr>
          <p:spPr>
            <a:xfrm>
              <a:off x="3392425" y="7290975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66" y="1"/>
                  </a:moveTo>
                  <a:cubicBezTo>
                    <a:pt x="455" y="1"/>
                    <a:pt x="0" y="1025"/>
                    <a:pt x="626" y="1650"/>
                  </a:cubicBezTo>
                  <a:cubicBezTo>
                    <a:pt x="828" y="1852"/>
                    <a:pt x="1071" y="1941"/>
                    <a:pt x="1309" y="1941"/>
                  </a:cubicBezTo>
                  <a:cubicBezTo>
                    <a:pt x="1811" y="1941"/>
                    <a:pt x="2294" y="1546"/>
                    <a:pt x="2333" y="968"/>
                  </a:cubicBezTo>
                  <a:cubicBezTo>
                    <a:pt x="2333" y="399"/>
                    <a:pt x="1878" y="1"/>
                    <a:pt x="1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5" name="Google Shape;550;p18">
              <a:extLst>
                <a:ext uri="{FF2B5EF4-FFF2-40B4-BE49-F238E27FC236}">
                  <a16:creationId xmlns:a16="http://schemas.microsoft.com/office/drawing/2014/main" id="{A2134FE4-E58B-4F8F-8EFE-46DEC11152AF}"/>
                </a:ext>
              </a:extLst>
            </p:cNvPr>
            <p:cNvSpPr/>
            <p:nvPr/>
          </p:nvSpPr>
          <p:spPr>
            <a:xfrm>
              <a:off x="3392425" y="7114650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66" y="1"/>
                  </a:moveTo>
                  <a:cubicBezTo>
                    <a:pt x="455" y="1"/>
                    <a:pt x="0" y="1081"/>
                    <a:pt x="626" y="1650"/>
                  </a:cubicBezTo>
                  <a:cubicBezTo>
                    <a:pt x="828" y="1852"/>
                    <a:pt x="1077" y="1941"/>
                    <a:pt x="1321" y="1941"/>
                  </a:cubicBezTo>
                  <a:cubicBezTo>
                    <a:pt x="1836" y="1941"/>
                    <a:pt x="2333" y="1546"/>
                    <a:pt x="2333" y="968"/>
                  </a:cubicBezTo>
                  <a:cubicBezTo>
                    <a:pt x="2333" y="456"/>
                    <a:pt x="1878" y="1"/>
                    <a:pt x="1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6" name="Google Shape;551;p18">
              <a:extLst>
                <a:ext uri="{FF2B5EF4-FFF2-40B4-BE49-F238E27FC236}">
                  <a16:creationId xmlns:a16="http://schemas.microsoft.com/office/drawing/2014/main" id="{E8344629-7077-4BBB-B1D7-548F2B2D38BA}"/>
                </a:ext>
              </a:extLst>
            </p:cNvPr>
            <p:cNvSpPr/>
            <p:nvPr/>
          </p:nvSpPr>
          <p:spPr>
            <a:xfrm>
              <a:off x="3392425" y="6938325"/>
              <a:ext cx="58325" cy="49275"/>
            </a:xfrm>
            <a:custGeom>
              <a:avLst/>
              <a:gdLst/>
              <a:ahLst/>
              <a:cxnLst/>
              <a:rect l="l" t="t" r="r" b="b"/>
              <a:pathLst>
                <a:path w="2333" h="1971" extrusionOk="0">
                  <a:moveTo>
                    <a:pt x="1366" y="0"/>
                  </a:moveTo>
                  <a:cubicBezTo>
                    <a:pt x="455" y="0"/>
                    <a:pt x="0" y="1081"/>
                    <a:pt x="626" y="1707"/>
                  </a:cubicBezTo>
                  <a:cubicBezTo>
                    <a:pt x="825" y="1888"/>
                    <a:pt x="1070" y="1971"/>
                    <a:pt x="1311" y="1971"/>
                  </a:cubicBezTo>
                  <a:cubicBezTo>
                    <a:pt x="1830" y="1971"/>
                    <a:pt x="2333" y="1588"/>
                    <a:pt x="2333" y="967"/>
                  </a:cubicBezTo>
                  <a:cubicBezTo>
                    <a:pt x="2333" y="455"/>
                    <a:pt x="1878" y="0"/>
                    <a:pt x="1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7" name="Google Shape;552;p18">
              <a:extLst>
                <a:ext uri="{FF2B5EF4-FFF2-40B4-BE49-F238E27FC236}">
                  <a16:creationId xmlns:a16="http://schemas.microsoft.com/office/drawing/2014/main" id="{96BAFA0D-4521-4F65-852C-6D664AB0135D}"/>
                </a:ext>
              </a:extLst>
            </p:cNvPr>
            <p:cNvSpPr/>
            <p:nvPr/>
          </p:nvSpPr>
          <p:spPr>
            <a:xfrm>
              <a:off x="3392425" y="6763425"/>
              <a:ext cx="58325" cy="48525"/>
            </a:xfrm>
            <a:custGeom>
              <a:avLst/>
              <a:gdLst/>
              <a:ahLst/>
              <a:cxnLst/>
              <a:rect l="l" t="t" r="r" b="b"/>
              <a:pathLst>
                <a:path w="2333" h="1941" extrusionOk="0">
                  <a:moveTo>
                    <a:pt x="1366" y="0"/>
                  </a:moveTo>
                  <a:cubicBezTo>
                    <a:pt x="455" y="0"/>
                    <a:pt x="0" y="1024"/>
                    <a:pt x="626" y="1650"/>
                  </a:cubicBezTo>
                  <a:cubicBezTo>
                    <a:pt x="828" y="1851"/>
                    <a:pt x="1071" y="1941"/>
                    <a:pt x="1309" y="1941"/>
                  </a:cubicBezTo>
                  <a:cubicBezTo>
                    <a:pt x="1811" y="1941"/>
                    <a:pt x="2294" y="1545"/>
                    <a:pt x="2333" y="967"/>
                  </a:cubicBezTo>
                  <a:cubicBezTo>
                    <a:pt x="2333" y="398"/>
                    <a:pt x="1878" y="0"/>
                    <a:pt x="1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8" name="Google Shape;553;p18">
              <a:extLst>
                <a:ext uri="{FF2B5EF4-FFF2-40B4-BE49-F238E27FC236}">
                  <a16:creationId xmlns:a16="http://schemas.microsoft.com/office/drawing/2014/main" id="{E5CD1F47-7F56-41F4-9A71-42B9F280BDB2}"/>
                </a:ext>
              </a:extLst>
            </p:cNvPr>
            <p:cNvSpPr/>
            <p:nvPr/>
          </p:nvSpPr>
          <p:spPr>
            <a:xfrm>
              <a:off x="3221775" y="658707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456" y="1"/>
                    <a:pt x="1" y="1025"/>
                    <a:pt x="626" y="1650"/>
                  </a:cubicBezTo>
                  <a:cubicBezTo>
                    <a:pt x="828" y="1852"/>
                    <a:pt x="1071" y="1941"/>
                    <a:pt x="1308" y="1941"/>
                  </a:cubicBezTo>
                  <a:cubicBezTo>
                    <a:pt x="1806" y="1941"/>
                    <a:pt x="2276" y="1546"/>
                    <a:pt x="2276" y="968"/>
                  </a:cubicBezTo>
                  <a:cubicBezTo>
                    <a:pt x="2276" y="456"/>
                    <a:pt x="1878" y="1"/>
                    <a:pt x="1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9" name="Google Shape;554;p18">
              <a:extLst>
                <a:ext uri="{FF2B5EF4-FFF2-40B4-BE49-F238E27FC236}">
                  <a16:creationId xmlns:a16="http://schemas.microsoft.com/office/drawing/2014/main" id="{48B537B1-8854-4605-A0F1-FE3B295561A7}"/>
                </a:ext>
              </a:extLst>
            </p:cNvPr>
            <p:cNvSpPr/>
            <p:nvPr/>
          </p:nvSpPr>
          <p:spPr>
            <a:xfrm>
              <a:off x="3221775" y="6410750"/>
              <a:ext cx="56900" cy="49000"/>
            </a:xfrm>
            <a:custGeom>
              <a:avLst/>
              <a:gdLst/>
              <a:ahLst/>
              <a:cxnLst/>
              <a:rect l="l" t="t" r="r" b="b"/>
              <a:pathLst>
                <a:path w="2276" h="1960" extrusionOk="0">
                  <a:moveTo>
                    <a:pt x="1309" y="0"/>
                  </a:moveTo>
                  <a:cubicBezTo>
                    <a:pt x="456" y="0"/>
                    <a:pt x="1" y="1081"/>
                    <a:pt x="626" y="1707"/>
                  </a:cubicBezTo>
                  <a:cubicBezTo>
                    <a:pt x="818" y="1881"/>
                    <a:pt x="1047" y="1959"/>
                    <a:pt x="1273" y="1959"/>
                  </a:cubicBezTo>
                  <a:cubicBezTo>
                    <a:pt x="1784" y="1959"/>
                    <a:pt x="2276" y="1559"/>
                    <a:pt x="2276" y="967"/>
                  </a:cubicBezTo>
                  <a:cubicBezTo>
                    <a:pt x="2276" y="456"/>
                    <a:pt x="1821" y="0"/>
                    <a:pt x="1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0" name="Google Shape;555;p18">
              <a:extLst>
                <a:ext uri="{FF2B5EF4-FFF2-40B4-BE49-F238E27FC236}">
                  <a16:creationId xmlns:a16="http://schemas.microsoft.com/office/drawing/2014/main" id="{BAB29AA6-401B-470C-B94C-E725DB3AD758}"/>
                </a:ext>
              </a:extLst>
            </p:cNvPr>
            <p:cNvSpPr/>
            <p:nvPr/>
          </p:nvSpPr>
          <p:spPr>
            <a:xfrm>
              <a:off x="3221775" y="7465900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9" y="0"/>
                  </a:moveTo>
                  <a:cubicBezTo>
                    <a:pt x="456" y="0"/>
                    <a:pt x="1" y="1024"/>
                    <a:pt x="626" y="1650"/>
                  </a:cubicBezTo>
                  <a:cubicBezTo>
                    <a:pt x="828" y="1851"/>
                    <a:pt x="1071" y="1941"/>
                    <a:pt x="1308" y="1941"/>
                  </a:cubicBezTo>
                  <a:cubicBezTo>
                    <a:pt x="1806" y="1941"/>
                    <a:pt x="2276" y="1546"/>
                    <a:pt x="2276" y="967"/>
                  </a:cubicBezTo>
                  <a:cubicBezTo>
                    <a:pt x="2276" y="455"/>
                    <a:pt x="1878" y="0"/>
                    <a:pt x="1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1" name="Google Shape;556;p18">
              <a:extLst>
                <a:ext uri="{FF2B5EF4-FFF2-40B4-BE49-F238E27FC236}">
                  <a16:creationId xmlns:a16="http://schemas.microsoft.com/office/drawing/2014/main" id="{55D15428-E5E1-46B5-ABBE-DB3AC7183E20}"/>
                </a:ext>
              </a:extLst>
            </p:cNvPr>
            <p:cNvSpPr/>
            <p:nvPr/>
          </p:nvSpPr>
          <p:spPr>
            <a:xfrm>
              <a:off x="3221775" y="729097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456" y="1"/>
                    <a:pt x="1" y="1025"/>
                    <a:pt x="626" y="1650"/>
                  </a:cubicBezTo>
                  <a:cubicBezTo>
                    <a:pt x="828" y="1852"/>
                    <a:pt x="1071" y="1941"/>
                    <a:pt x="1308" y="1941"/>
                  </a:cubicBezTo>
                  <a:cubicBezTo>
                    <a:pt x="1806" y="1941"/>
                    <a:pt x="2276" y="1546"/>
                    <a:pt x="2276" y="968"/>
                  </a:cubicBezTo>
                  <a:cubicBezTo>
                    <a:pt x="2276" y="399"/>
                    <a:pt x="1878" y="1"/>
                    <a:pt x="1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2" name="Google Shape;557;p18">
              <a:extLst>
                <a:ext uri="{FF2B5EF4-FFF2-40B4-BE49-F238E27FC236}">
                  <a16:creationId xmlns:a16="http://schemas.microsoft.com/office/drawing/2014/main" id="{FF12BCA0-5219-4FD0-AE2E-5393F8DCE874}"/>
                </a:ext>
              </a:extLst>
            </p:cNvPr>
            <p:cNvSpPr/>
            <p:nvPr/>
          </p:nvSpPr>
          <p:spPr>
            <a:xfrm>
              <a:off x="3221775" y="7114650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456" y="1"/>
                    <a:pt x="1" y="1081"/>
                    <a:pt x="626" y="1650"/>
                  </a:cubicBezTo>
                  <a:cubicBezTo>
                    <a:pt x="828" y="1852"/>
                    <a:pt x="1071" y="1941"/>
                    <a:pt x="1308" y="1941"/>
                  </a:cubicBezTo>
                  <a:cubicBezTo>
                    <a:pt x="1806" y="1941"/>
                    <a:pt x="2276" y="1546"/>
                    <a:pt x="2276" y="968"/>
                  </a:cubicBezTo>
                  <a:cubicBezTo>
                    <a:pt x="2276" y="456"/>
                    <a:pt x="1878" y="1"/>
                    <a:pt x="1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3" name="Google Shape;558;p18">
              <a:extLst>
                <a:ext uri="{FF2B5EF4-FFF2-40B4-BE49-F238E27FC236}">
                  <a16:creationId xmlns:a16="http://schemas.microsoft.com/office/drawing/2014/main" id="{AC039CC2-86D2-4E99-AB1A-6E19C7821163}"/>
                </a:ext>
              </a:extLst>
            </p:cNvPr>
            <p:cNvSpPr/>
            <p:nvPr/>
          </p:nvSpPr>
          <p:spPr>
            <a:xfrm>
              <a:off x="3221775" y="6938325"/>
              <a:ext cx="56900" cy="49275"/>
            </a:xfrm>
            <a:custGeom>
              <a:avLst/>
              <a:gdLst/>
              <a:ahLst/>
              <a:cxnLst/>
              <a:rect l="l" t="t" r="r" b="b"/>
              <a:pathLst>
                <a:path w="2276" h="1971" extrusionOk="0">
                  <a:moveTo>
                    <a:pt x="1309" y="0"/>
                  </a:moveTo>
                  <a:cubicBezTo>
                    <a:pt x="456" y="0"/>
                    <a:pt x="1" y="1081"/>
                    <a:pt x="626" y="1707"/>
                  </a:cubicBezTo>
                  <a:cubicBezTo>
                    <a:pt x="825" y="1888"/>
                    <a:pt x="1064" y="1971"/>
                    <a:pt x="1298" y="1971"/>
                  </a:cubicBezTo>
                  <a:cubicBezTo>
                    <a:pt x="1800" y="1971"/>
                    <a:pt x="2276" y="1588"/>
                    <a:pt x="2276" y="967"/>
                  </a:cubicBezTo>
                  <a:cubicBezTo>
                    <a:pt x="2276" y="455"/>
                    <a:pt x="1878" y="0"/>
                    <a:pt x="1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4" name="Google Shape;559;p18">
              <a:extLst>
                <a:ext uri="{FF2B5EF4-FFF2-40B4-BE49-F238E27FC236}">
                  <a16:creationId xmlns:a16="http://schemas.microsoft.com/office/drawing/2014/main" id="{01F895AC-66B8-4251-9FB8-841103041B9A}"/>
                </a:ext>
              </a:extLst>
            </p:cNvPr>
            <p:cNvSpPr/>
            <p:nvPr/>
          </p:nvSpPr>
          <p:spPr>
            <a:xfrm>
              <a:off x="3221775" y="6763425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9" y="0"/>
                  </a:moveTo>
                  <a:cubicBezTo>
                    <a:pt x="456" y="0"/>
                    <a:pt x="1" y="1024"/>
                    <a:pt x="626" y="1650"/>
                  </a:cubicBezTo>
                  <a:cubicBezTo>
                    <a:pt x="828" y="1851"/>
                    <a:pt x="1071" y="1941"/>
                    <a:pt x="1308" y="1941"/>
                  </a:cubicBezTo>
                  <a:cubicBezTo>
                    <a:pt x="1806" y="1941"/>
                    <a:pt x="2276" y="1545"/>
                    <a:pt x="2276" y="967"/>
                  </a:cubicBezTo>
                  <a:cubicBezTo>
                    <a:pt x="2276" y="398"/>
                    <a:pt x="1878" y="0"/>
                    <a:pt x="1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5454B55-0E18-4F92-9ABB-F283C89A08BE}"/>
              </a:ext>
            </a:extLst>
          </p:cNvPr>
          <p:cNvGrpSpPr/>
          <p:nvPr/>
        </p:nvGrpSpPr>
        <p:grpSpPr>
          <a:xfrm>
            <a:off x="1545106" y="319685"/>
            <a:ext cx="8043464" cy="2130700"/>
            <a:chOff x="1182006" y="815938"/>
            <a:chExt cx="8043464" cy="213070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E6FC2DE-AE93-4BD7-8EFE-89314CF19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2006" y="2498901"/>
              <a:ext cx="7560863" cy="447737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9B0BFEB-0227-44DB-811D-CD2A2120F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82007" y="1481964"/>
              <a:ext cx="5663570" cy="466639"/>
            </a:xfrm>
            <a:prstGeom prst="rect">
              <a:avLst/>
            </a:prstGeom>
          </p:spPr>
        </p:pic>
        <p:sp>
          <p:nvSpPr>
            <p:cNvPr id="79" name="Google Shape;470;p18">
              <a:extLst>
                <a:ext uri="{FF2B5EF4-FFF2-40B4-BE49-F238E27FC236}">
                  <a16:creationId xmlns:a16="http://schemas.microsoft.com/office/drawing/2014/main" id="{EA9B28F4-AB13-4BDC-B6B7-0B944CD6D197}"/>
                </a:ext>
              </a:extLst>
            </p:cNvPr>
            <p:cNvSpPr txBox="1">
              <a:spLocks/>
            </p:cNvSpPr>
            <p:nvPr/>
          </p:nvSpPr>
          <p:spPr>
            <a:xfrm>
              <a:off x="1327281" y="815938"/>
              <a:ext cx="5645458" cy="10169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Barlow"/>
                <a:buNone/>
                <a:defRPr sz="4536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Barlow"/>
                <a:buNone/>
                <a:defRPr sz="4717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Barlow"/>
                <a:buNone/>
                <a:defRPr sz="4717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Barlow"/>
                <a:buNone/>
                <a:defRPr sz="4717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Barlow"/>
                <a:buNone/>
                <a:defRPr sz="4717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Barlow"/>
                <a:buNone/>
                <a:defRPr sz="4717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Barlow"/>
                <a:buNone/>
                <a:defRPr sz="4717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Barlow"/>
                <a:buNone/>
                <a:defRPr sz="4717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Barlow"/>
                <a:buNone/>
                <a:defRPr sz="4717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Barlow"/>
                <a:buNone/>
                <a:tabLst/>
                <a:defRPr/>
              </a:pPr>
              <a:r>
                <a:rPr kumimoji="0" lang="en-US" sz="4536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orte" panose="03060902040502070203" pitchFamily="66" charset="0"/>
                  <a:sym typeface="Barlow"/>
                </a:rPr>
                <a:t>Báo</a:t>
              </a:r>
              <a:r>
                <a:rPr kumimoji="0" lang="en-US" sz="4536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orte" panose="03060902040502070203" pitchFamily="66" charset="0"/>
                  <a:sym typeface="Barlow"/>
                </a:rPr>
                <a:t> </a:t>
              </a:r>
              <a:r>
                <a:rPr kumimoji="0" lang="en-US" sz="4536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orte" panose="03060902040502070203" pitchFamily="66" charset="0"/>
                  <a:sym typeface="Barlow"/>
                </a:rPr>
                <a:t>cáo</a:t>
              </a:r>
              <a:r>
                <a:rPr kumimoji="0" lang="en-US" sz="4536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orte" panose="03060902040502070203" pitchFamily="66" charset="0"/>
                  <a:sym typeface="Barlow"/>
                </a:rPr>
                <a:t> </a:t>
              </a:r>
              <a:r>
                <a:rPr kumimoji="0" lang="en-US" sz="4536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orte" panose="03060902040502070203" pitchFamily="66" charset="0"/>
                  <a:sym typeface="Barlow"/>
                </a:rPr>
                <a:t>bài</a:t>
              </a:r>
              <a:r>
                <a:rPr kumimoji="0" lang="en-US" sz="4536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orte" panose="03060902040502070203" pitchFamily="66" charset="0"/>
                  <a:sym typeface="Barlow"/>
                </a:rPr>
                <a:t> </a:t>
              </a:r>
              <a:r>
                <a:rPr kumimoji="0" lang="en-US" sz="4536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orte" panose="03060902040502070203" pitchFamily="66" charset="0"/>
                  <a:sym typeface="Barlow"/>
                </a:rPr>
                <a:t>tập</a:t>
              </a:r>
              <a:r>
                <a:rPr kumimoji="0" lang="en-US" sz="4536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orte" panose="03060902040502070203" pitchFamily="66" charset="0"/>
                  <a:sym typeface="Barlow"/>
                </a:rPr>
                <a:t> </a:t>
              </a:r>
              <a:r>
                <a:rPr kumimoji="0" lang="en-US" sz="4536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orte" panose="03060902040502070203" pitchFamily="66" charset="0"/>
                  <a:sym typeface="Barlow"/>
                </a:rPr>
                <a:t>lớn</a:t>
              </a:r>
              <a:br>
                <a:rPr kumimoji="0" lang="en-US" sz="4536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sym typeface="Barlow"/>
                </a:rPr>
              </a:br>
              <a:endParaRPr kumimoji="0" lang="en-US" sz="4536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sym typeface="Barlow"/>
              </a:endParaRPr>
            </a:p>
          </p:txBody>
        </p:sp>
        <p:sp>
          <p:nvSpPr>
            <p:cNvPr id="82" name="Google Shape;470;p18">
              <a:extLst>
                <a:ext uri="{FF2B5EF4-FFF2-40B4-BE49-F238E27FC236}">
                  <a16:creationId xmlns:a16="http://schemas.microsoft.com/office/drawing/2014/main" id="{EBDE3F6F-EA50-44F4-B96A-CDE62B82E7B1}"/>
                </a:ext>
              </a:extLst>
            </p:cNvPr>
            <p:cNvSpPr txBox="1">
              <a:spLocks/>
            </p:cNvSpPr>
            <p:nvPr/>
          </p:nvSpPr>
          <p:spPr>
            <a:xfrm>
              <a:off x="1296958" y="2112136"/>
              <a:ext cx="7928512" cy="5513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Barlow"/>
                <a:buNone/>
                <a:defRPr sz="4536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Barlow"/>
                <a:buNone/>
                <a:defRPr sz="4717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Barlow"/>
                <a:buNone/>
                <a:defRPr sz="4717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Barlow"/>
                <a:buNone/>
                <a:defRPr sz="4717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Barlow"/>
                <a:buNone/>
                <a:defRPr sz="4717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Barlow"/>
                <a:buNone/>
                <a:defRPr sz="4717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Barlow"/>
                <a:buNone/>
                <a:defRPr sz="4717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Barlow"/>
                <a:buNone/>
                <a:defRPr sz="4717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Barlow"/>
                <a:buNone/>
                <a:defRPr sz="4717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r>
                <a:rPr lang="en-US" sz="2800" kern="0" dirty="0" err="1">
                  <a:latin typeface="Arial"/>
                </a:rPr>
                <a:t>Lập</a:t>
              </a:r>
              <a:r>
                <a:rPr lang="en-US" sz="2800" kern="0" dirty="0">
                  <a:latin typeface="Arial"/>
                </a:rPr>
                <a:t> </a:t>
              </a:r>
              <a:r>
                <a:rPr lang="en-US" sz="2800" kern="0" dirty="0" err="1">
                  <a:latin typeface="Arial"/>
                </a:rPr>
                <a:t>trình</a:t>
              </a:r>
              <a:r>
                <a:rPr lang="en-US" sz="2800" kern="0" dirty="0">
                  <a:latin typeface="Arial"/>
                </a:rPr>
                <a:t> 8 LED </a:t>
              </a:r>
              <a:r>
                <a:rPr lang="en-US" sz="2800" kern="0" dirty="0" err="1">
                  <a:latin typeface="Arial"/>
                </a:rPr>
                <a:t>sử</a:t>
              </a:r>
              <a:r>
                <a:rPr lang="en-US" sz="2800" kern="0" dirty="0">
                  <a:latin typeface="Arial"/>
                </a:rPr>
                <a:t> </a:t>
              </a:r>
              <a:r>
                <a:rPr lang="en-US" sz="2800" kern="0" dirty="0" err="1">
                  <a:latin typeface="Arial"/>
                </a:rPr>
                <a:t>dụng</a:t>
              </a:r>
              <a:r>
                <a:rPr lang="en-US" sz="2800" kern="0" dirty="0">
                  <a:latin typeface="Arial"/>
                </a:rPr>
                <a:t> IC </a:t>
              </a:r>
              <a:r>
                <a:rPr lang="en-US" sz="2800" kern="0" dirty="0" err="1">
                  <a:latin typeface="Arial"/>
                </a:rPr>
                <a:t>ghi</a:t>
              </a:r>
              <a:r>
                <a:rPr lang="en-US" sz="2800" kern="0" dirty="0">
                  <a:latin typeface="Arial"/>
                </a:rPr>
                <a:t> </a:t>
              </a:r>
              <a:r>
                <a:rPr lang="en-US" sz="2800" kern="0" dirty="0" err="1">
                  <a:latin typeface="Arial"/>
                </a:rPr>
                <a:t>dịch</a:t>
              </a:r>
              <a:r>
                <a:rPr lang="en-US" sz="2800" kern="0" dirty="0">
                  <a:latin typeface="Arial"/>
                </a:rPr>
                <a:t> HC595</a:t>
              </a:r>
            </a:p>
          </p:txBody>
        </p:sp>
      </p:grpSp>
      <p:grpSp>
        <p:nvGrpSpPr>
          <p:cNvPr id="356" name="Group 355">
            <a:extLst>
              <a:ext uri="{FF2B5EF4-FFF2-40B4-BE49-F238E27FC236}">
                <a16:creationId xmlns:a16="http://schemas.microsoft.com/office/drawing/2014/main" id="{69DF16BE-CAF5-4D33-A2B8-ED8D52201AB1}"/>
              </a:ext>
            </a:extLst>
          </p:cNvPr>
          <p:cNvGrpSpPr/>
          <p:nvPr/>
        </p:nvGrpSpPr>
        <p:grpSpPr>
          <a:xfrm>
            <a:off x="12340895" y="1045765"/>
            <a:ext cx="8294036" cy="1166135"/>
            <a:chOff x="730154" y="644867"/>
            <a:chExt cx="8294036" cy="1166135"/>
          </a:xfrm>
        </p:grpSpPr>
        <p:grpSp>
          <p:nvGrpSpPr>
            <p:cNvPr id="357" name="Group 356">
              <a:extLst>
                <a:ext uri="{FF2B5EF4-FFF2-40B4-BE49-F238E27FC236}">
                  <a16:creationId xmlns:a16="http://schemas.microsoft.com/office/drawing/2014/main" id="{5F0B819F-5542-497D-9468-16580FB410CE}"/>
                </a:ext>
              </a:extLst>
            </p:cNvPr>
            <p:cNvGrpSpPr/>
            <p:nvPr/>
          </p:nvGrpSpPr>
          <p:grpSpPr>
            <a:xfrm>
              <a:off x="1326253" y="644867"/>
              <a:ext cx="7697937" cy="1166135"/>
              <a:chOff x="1246681" y="643332"/>
              <a:chExt cx="7697937" cy="1166135"/>
            </a:xfrm>
          </p:grpSpPr>
          <p:pic>
            <p:nvPicPr>
              <p:cNvPr id="367" name="Picture 366">
                <a:extLst>
                  <a:ext uri="{FF2B5EF4-FFF2-40B4-BE49-F238E27FC236}">
                    <a16:creationId xmlns:a16="http://schemas.microsoft.com/office/drawing/2014/main" id="{83D78239-FF90-4B10-B77E-494980BAE7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6681" y="1361730"/>
                <a:ext cx="7230569" cy="447737"/>
              </a:xfrm>
              <a:prstGeom prst="rect">
                <a:avLst/>
              </a:prstGeom>
            </p:spPr>
          </p:pic>
          <p:sp>
            <p:nvSpPr>
              <p:cNvPr id="368" name="Google Shape;470;p18">
                <a:extLst>
                  <a:ext uri="{FF2B5EF4-FFF2-40B4-BE49-F238E27FC236}">
                    <a16:creationId xmlns:a16="http://schemas.microsoft.com/office/drawing/2014/main" id="{8BA82A2F-CBBF-4A9E-9EB7-559D3FCA05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46318" y="643332"/>
                <a:ext cx="7398300" cy="977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0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1pPr>
                <a:lvl2pPr marR="0" lvl="1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2pPr>
                <a:lvl3pPr marR="0" lvl="2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3pPr>
                <a:lvl4pPr marR="0" lvl="3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4pPr>
                <a:lvl5pPr marR="0" lvl="4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5pPr>
                <a:lvl6pPr marR="0" lvl="5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6pPr>
                <a:lvl7pPr marR="0" lvl="6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7pPr>
                <a:lvl8pPr marR="0" lvl="7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8pPr>
                <a:lvl9pPr marR="0" lvl="8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tabLst/>
                  <a:defRPr/>
                </a:pPr>
                <a:r>
                  <a:rPr kumimoji="0" lang="en-US" sz="54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arlow"/>
                    <a:sym typeface="Barlow"/>
                  </a:rPr>
                  <a:t>Phân</a:t>
                </a:r>
                <a:r>
                  <a:rPr kumimoji="0" lang="en-US" sz="5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arlow"/>
                    <a:sym typeface="Barlow"/>
                  </a:rPr>
                  <a:t> chia </a:t>
                </a:r>
                <a:r>
                  <a:rPr kumimoji="0" lang="en-US" sz="54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arlow"/>
                    <a:sym typeface="Barlow"/>
                  </a:rPr>
                  <a:t>công</a:t>
                </a:r>
                <a:r>
                  <a:rPr kumimoji="0" lang="en-US" sz="5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arlow"/>
                    <a:sym typeface="Barlow"/>
                  </a:rPr>
                  <a:t> </a:t>
                </a:r>
                <a:r>
                  <a:rPr kumimoji="0" lang="en-US" sz="54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arlow"/>
                    <a:sym typeface="Barlow"/>
                  </a:rPr>
                  <a:t>việc</a:t>
                </a:r>
                <a:endParaRPr kumimoji="0" lang="en-US" sz="5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endParaRPr>
              </a:p>
            </p:txBody>
          </p:sp>
        </p:grpSp>
        <p:grpSp>
          <p:nvGrpSpPr>
            <p:cNvPr id="358" name="Google Shape;1212;p24">
              <a:extLst>
                <a:ext uri="{FF2B5EF4-FFF2-40B4-BE49-F238E27FC236}">
                  <a16:creationId xmlns:a16="http://schemas.microsoft.com/office/drawing/2014/main" id="{5035B6A0-42C5-4EFA-B9EA-A0C9DC8471CA}"/>
                </a:ext>
              </a:extLst>
            </p:cNvPr>
            <p:cNvGrpSpPr/>
            <p:nvPr/>
          </p:nvGrpSpPr>
          <p:grpSpPr>
            <a:xfrm>
              <a:off x="730154" y="720909"/>
              <a:ext cx="640235" cy="729841"/>
              <a:chOff x="2500709" y="1899412"/>
              <a:chExt cx="557563" cy="635599"/>
            </a:xfrm>
          </p:grpSpPr>
          <p:sp>
            <p:nvSpPr>
              <p:cNvPr id="359" name="Google Shape;1213;p24">
                <a:extLst>
                  <a:ext uri="{FF2B5EF4-FFF2-40B4-BE49-F238E27FC236}">
                    <a16:creationId xmlns:a16="http://schemas.microsoft.com/office/drawing/2014/main" id="{05CD8312-4EF8-40EA-B844-C2DA937BDC9D}"/>
                  </a:ext>
                </a:extLst>
              </p:cNvPr>
              <p:cNvSpPr/>
              <p:nvPr/>
            </p:nvSpPr>
            <p:spPr>
              <a:xfrm>
                <a:off x="2734851" y="1899412"/>
                <a:ext cx="89244" cy="74358"/>
              </a:xfrm>
              <a:custGeom>
                <a:avLst/>
                <a:gdLst/>
                <a:ahLst/>
                <a:cxnLst/>
                <a:rect l="l" t="t" r="r" b="b"/>
                <a:pathLst>
                  <a:path w="2548" h="2123" extrusionOk="0">
                    <a:moveTo>
                      <a:pt x="1062" y="0"/>
                    </a:moveTo>
                    <a:lnTo>
                      <a:pt x="1" y="2122"/>
                    </a:lnTo>
                    <a:lnTo>
                      <a:pt x="2548" y="2122"/>
                    </a:lnTo>
                    <a:lnTo>
                      <a:pt x="148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1214;p24">
                <a:extLst>
                  <a:ext uri="{FF2B5EF4-FFF2-40B4-BE49-F238E27FC236}">
                    <a16:creationId xmlns:a16="http://schemas.microsoft.com/office/drawing/2014/main" id="{AE30582D-410B-4529-B028-DB387938C24E}"/>
                  </a:ext>
                </a:extLst>
              </p:cNvPr>
              <p:cNvSpPr/>
              <p:nvPr/>
            </p:nvSpPr>
            <p:spPr>
              <a:xfrm>
                <a:off x="2586170" y="2010896"/>
                <a:ext cx="173514" cy="172253"/>
              </a:xfrm>
              <a:custGeom>
                <a:avLst/>
                <a:gdLst/>
                <a:ahLst/>
                <a:cxnLst/>
                <a:rect l="l" t="t" r="r" b="b"/>
                <a:pathLst>
                  <a:path w="4954" h="4918" extrusionOk="0">
                    <a:moveTo>
                      <a:pt x="1" y="1"/>
                    </a:moveTo>
                    <a:lnTo>
                      <a:pt x="4882" y="4918"/>
                    </a:lnTo>
                    <a:lnTo>
                      <a:pt x="4953" y="4776"/>
                    </a:lnTo>
                    <a:lnTo>
                      <a:pt x="30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1215;p24">
                <a:extLst>
                  <a:ext uri="{FF2B5EF4-FFF2-40B4-BE49-F238E27FC236}">
                    <a16:creationId xmlns:a16="http://schemas.microsoft.com/office/drawing/2014/main" id="{01383B04-A688-4532-B660-3111633F59E8}"/>
                  </a:ext>
                </a:extLst>
              </p:cNvPr>
              <p:cNvSpPr/>
              <p:nvPr/>
            </p:nvSpPr>
            <p:spPr>
              <a:xfrm>
                <a:off x="2799297" y="2010896"/>
                <a:ext cx="173479" cy="172253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18" extrusionOk="0">
                    <a:moveTo>
                      <a:pt x="1910" y="1"/>
                    </a:moveTo>
                    <a:lnTo>
                      <a:pt x="0" y="4776"/>
                    </a:lnTo>
                    <a:lnTo>
                      <a:pt x="71" y="4918"/>
                    </a:lnTo>
                    <a:lnTo>
                      <a:pt x="49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1216;p24">
                <a:extLst>
                  <a:ext uri="{FF2B5EF4-FFF2-40B4-BE49-F238E27FC236}">
                    <a16:creationId xmlns:a16="http://schemas.microsoft.com/office/drawing/2014/main" id="{2879F08A-E947-4AC1-843C-5088EDB5DF12}"/>
                  </a:ext>
                </a:extLst>
              </p:cNvPr>
              <p:cNvSpPr/>
              <p:nvPr/>
            </p:nvSpPr>
            <p:spPr>
              <a:xfrm>
                <a:off x="2732364" y="2010896"/>
                <a:ext cx="94217" cy="117754"/>
              </a:xfrm>
              <a:custGeom>
                <a:avLst/>
                <a:gdLst/>
                <a:ahLst/>
                <a:cxnLst/>
                <a:rect l="l" t="t" r="r" b="b"/>
                <a:pathLst>
                  <a:path w="2690" h="3362" extrusionOk="0">
                    <a:moveTo>
                      <a:pt x="1" y="1"/>
                    </a:moveTo>
                    <a:lnTo>
                      <a:pt x="1310" y="3361"/>
                    </a:lnTo>
                    <a:lnTo>
                      <a:pt x="268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1217;p24">
                <a:extLst>
                  <a:ext uri="{FF2B5EF4-FFF2-40B4-BE49-F238E27FC236}">
                    <a16:creationId xmlns:a16="http://schemas.microsoft.com/office/drawing/2014/main" id="{A32143A8-CCFF-4794-9A7E-C66826E30220}"/>
                  </a:ext>
                </a:extLst>
              </p:cNvPr>
              <p:cNvSpPr/>
              <p:nvPr/>
            </p:nvSpPr>
            <p:spPr>
              <a:xfrm>
                <a:off x="2586170" y="1899412"/>
                <a:ext cx="145003" cy="74358"/>
              </a:xfrm>
              <a:custGeom>
                <a:avLst/>
                <a:gdLst/>
                <a:ahLst/>
                <a:cxnLst/>
                <a:rect l="l" t="t" r="r" b="b"/>
                <a:pathLst>
                  <a:path w="4140" h="2123" extrusionOk="0">
                    <a:moveTo>
                      <a:pt x="2335" y="0"/>
                    </a:moveTo>
                    <a:cubicBezTo>
                      <a:pt x="2194" y="0"/>
                      <a:pt x="2053" y="71"/>
                      <a:pt x="1946" y="141"/>
                    </a:cubicBezTo>
                    <a:lnTo>
                      <a:pt x="1" y="2122"/>
                    </a:lnTo>
                    <a:lnTo>
                      <a:pt x="3078" y="2122"/>
                    </a:lnTo>
                    <a:lnTo>
                      <a:pt x="41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1218;p24">
                <a:extLst>
                  <a:ext uri="{FF2B5EF4-FFF2-40B4-BE49-F238E27FC236}">
                    <a16:creationId xmlns:a16="http://schemas.microsoft.com/office/drawing/2014/main" id="{EC0229AF-6A9C-41ED-961A-0CF4C84F33B3}"/>
                  </a:ext>
                </a:extLst>
              </p:cNvPr>
              <p:cNvSpPr/>
              <p:nvPr/>
            </p:nvSpPr>
            <p:spPr>
              <a:xfrm>
                <a:off x="2827773" y="1899412"/>
                <a:ext cx="146229" cy="74358"/>
              </a:xfrm>
              <a:custGeom>
                <a:avLst/>
                <a:gdLst/>
                <a:ahLst/>
                <a:cxnLst/>
                <a:rect l="l" t="t" r="r" b="b"/>
                <a:pathLst>
                  <a:path w="4175" h="2123" extrusionOk="0">
                    <a:moveTo>
                      <a:pt x="1" y="0"/>
                    </a:moveTo>
                    <a:lnTo>
                      <a:pt x="1062" y="2122"/>
                    </a:lnTo>
                    <a:lnTo>
                      <a:pt x="4175" y="2122"/>
                    </a:lnTo>
                    <a:lnTo>
                      <a:pt x="2194" y="141"/>
                    </a:lnTo>
                    <a:cubicBezTo>
                      <a:pt x="2088" y="71"/>
                      <a:pt x="1946" y="0"/>
                      <a:pt x="18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1219;p24">
                <a:extLst>
                  <a:ext uri="{FF2B5EF4-FFF2-40B4-BE49-F238E27FC236}">
                    <a16:creationId xmlns:a16="http://schemas.microsoft.com/office/drawing/2014/main" id="{CA272646-C367-477A-B4BC-60508C2FD605}"/>
                  </a:ext>
                </a:extLst>
              </p:cNvPr>
              <p:cNvSpPr/>
              <p:nvPr/>
            </p:nvSpPr>
            <p:spPr>
              <a:xfrm>
                <a:off x="2500709" y="2059161"/>
                <a:ext cx="258975" cy="475850"/>
              </a:xfrm>
              <a:custGeom>
                <a:avLst/>
                <a:gdLst/>
                <a:ahLst/>
                <a:cxnLst/>
                <a:rect l="l" t="t" r="r" b="b"/>
                <a:pathLst>
                  <a:path w="7394" h="13586" extrusionOk="0">
                    <a:moveTo>
                      <a:pt x="492" y="0"/>
                    </a:moveTo>
                    <a:cubicBezTo>
                      <a:pt x="227" y="0"/>
                      <a:pt x="0" y="236"/>
                      <a:pt x="0" y="533"/>
                    </a:cubicBezTo>
                    <a:lnTo>
                      <a:pt x="0" y="5733"/>
                    </a:lnTo>
                    <a:cubicBezTo>
                      <a:pt x="0" y="8009"/>
                      <a:pt x="2186" y="9241"/>
                      <a:pt x="2265" y="9241"/>
                    </a:cubicBezTo>
                    <a:cubicBezTo>
                      <a:pt x="2268" y="9241"/>
                      <a:pt x="2268" y="9239"/>
                      <a:pt x="2264" y="9235"/>
                    </a:cubicBezTo>
                    <a:lnTo>
                      <a:pt x="2264" y="9235"/>
                    </a:lnTo>
                    <a:cubicBezTo>
                      <a:pt x="2830" y="9624"/>
                      <a:pt x="3148" y="10261"/>
                      <a:pt x="3148" y="10933"/>
                    </a:cubicBezTo>
                    <a:lnTo>
                      <a:pt x="3148" y="13020"/>
                    </a:lnTo>
                    <a:cubicBezTo>
                      <a:pt x="3148" y="13338"/>
                      <a:pt x="3396" y="13586"/>
                      <a:pt x="3679" y="13586"/>
                    </a:cubicBezTo>
                    <a:lnTo>
                      <a:pt x="6863" y="13586"/>
                    </a:lnTo>
                    <a:cubicBezTo>
                      <a:pt x="7181" y="13586"/>
                      <a:pt x="7393" y="13338"/>
                      <a:pt x="7393" y="13020"/>
                    </a:cubicBezTo>
                    <a:lnTo>
                      <a:pt x="7393" y="7006"/>
                    </a:lnTo>
                    <a:cubicBezTo>
                      <a:pt x="7393" y="6016"/>
                      <a:pt x="6827" y="5096"/>
                      <a:pt x="5943" y="4636"/>
                    </a:cubicBezTo>
                    <a:lnTo>
                      <a:pt x="3962" y="3646"/>
                    </a:lnTo>
                    <a:cubicBezTo>
                      <a:pt x="3870" y="3596"/>
                      <a:pt x="3778" y="3573"/>
                      <a:pt x="3691" y="3573"/>
                    </a:cubicBezTo>
                    <a:cubicBezTo>
                      <a:pt x="3411" y="3573"/>
                      <a:pt x="3184" y="3808"/>
                      <a:pt x="3184" y="4106"/>
                    </a:cubicBezTo>
                    <a:cubicBezTo>
                      <a:pt x="3184" y="4212"/>
                      <a:pt x="3042" y="5379"/>
                      <a:pt x="3891" y="5945"/>
                    </a:cubicBezTo>
                    <a:lnTo>
                      <a:pt x="5058" y="6688"/>
                    </a:lnTo>
                    <a:cubicBezTo>
                      <a:pt x="5306" y="6865"/>
                      <a:pt x="5377" y="7183"/>
                      <a:pt x="5200" y="7431"/>
                    </a:cubicBezTo>
                    <a:cubicBezTo>
                      <a:pt x="5107" y="7593"/>
                      <a:pt x="4938" y="7680"/>
                      <a:pt x="4762" y="7680"/>
                    </a:cubicBezTo>
                    <a:cubicBezTo>
                      <a:pt x="4671" y="7680"/>
                      <a:pt x="4577" y="7656"/>
                      <a:pt x="4493" y="7608"/>
                    </a:cubicBezTo>
                    <a:lnTo>
                      <a:pt x="2830" y="6511"/>
                    </a:lnTo>
                    <a:cubicBezTo>
                      <a:pt x="2405" y="6228"/>
                      <a:pt x="2122" y="5733"/>
                      <a:pt x="2122" y="5202"/>
                    </a:cubicBezTo>
                    <a:lnTo>
                      <a:pt x="2122" y="2266"/>
                    </a:lnTo>
                    <a:cubicBezTo>
                      <a:pt x="2122" y="1346"/>
                      <a:pt x="1592" y="462"/>
                      <a:pt x="743" y="73"/>
                    </a:cubicBezTo>
                    <a:cubicBezTo>
                      <a:pt x="659" y="23"/>
                      <a:pt x="574" y="0"/>
                      <a:pt x="4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1220;p24">
                <a:extLst>
                  <a:ext uri="{FF2B5EF4-FFF2-40B4-BE49-F238E27FC236}">
                    <a16:creationId xmlns:a16="http://schemas.microsoft.com/office/drawing/2014/main" id="{B92DC619-D500-44B5-8C34-95C8761CF8E5}"/>
                  </a:ext>
                </a:extLst>
              </p:cNvPr>
              <p:cNvSpPr/>
              <p:nvPr/>
            </p:nvSpPr>
            <p:spPr>
              <a:xfrm>
                <a:off x="2796810" y="2059161"/>
                <a:ext cx="261462" cy="475850"/>
              </a:xfrm>
              <a:custGeom>
                <a:avLst/>
                <a:gdLst/>
                <a:ahLst/>
                <a:cxnLst/>
                <a:rect l="l" t="t" r="r" b="b"/>
                <a:pathLst>
                  <a:path w="7465" h="13586" extrusionOk="0">
                    <a:moveTo>
                      <a:pt x="6942" y="0"/>
                    </a:moveTo>
                    <a:cubicBezTo>
                      <a:pt x="6857" y="0"/>
                      <a:pt x="6770" y="23"/>
                      <a:pt x="6686" y="73"/>
                    </a:cubicBezTo>
                    <a:cubicBezTo>
                      <a:pt x="5837" y="462"/>
                      <a:pt x="5306" y="1346"/>
                      <a:pt x="5342" y="2266"/>
                    </a:cubicBezTo>
                    <a:lnTo>
                      <a:pt x="5342" y="5202"/>
                    </a:lnTo>
                    <a:cubicBezTo>
                      <a:pt x="5306" y="5733"/>
                      <a:pt x="5059" y="6228"/>
                      <a:pt x="4599" y="6511"/>
                    </a:cubicBezTo>
                    <a:lnTo>
                      <a:pt x="2972" y="7608"/>
                    </a:lnTo>
                    <a:cubicBezTo>
                      <a:pt x="2887" y="7656"/>
                      <a:pt x="2789" y="7680"/>
                      <a:pt x="2692" y="7680"/>
                    </a:cubicBezTo>
                    <a:cubicBezTo>
                      <a:pt x="2506" y="7680"/>
                      <a:pt x="2322" y="7593"/>
                      <a:pt x="2229" y="7431"/>
                    </a:cubicBezTo>
                    <a:cubicBezTo>
                      <a:pt x="2052" y="7183"/>
                      <a:pt x="2123" y="6865"/>
                      <a:pt x="2370" y="6688"/>
                    </a:cubicBezTo>
                    <a:lnTo>
                      <a:pt x="3538" y="5945"/>
                    </a:lnTo>
                    <a:cubicBezTo>
                      <a:pt x="4387" y="5379"/>
                      <a:pt x="4281" y="4212"/>
                      <a:pt x="4281" y="4106"/>
                    </a:cubicBezTo>
                    <a:cubicBezTo>
                      <a:pt x="4253" y="3804"/>
                      <a:pt x="4013" y="3588"/>
                      <a:pt x="3742" y="3588"/>
                    </a:cubicBezTo>
                    <a:cubicBezTo>
                      <a:pt x="3664" y="3588"/>
                      <a:pt x="3582" y="3606"/>
                      <a:pt x="3502" y="3646"/>
                    </a:cubicBezTo>
                    <a:lnTo>
                      <a:pt x="1486" y="4636"/>
                    </a:lnTo>
                    <a:cubicBezTo>
                      <a:pt x="566" y="5096"/>
                      <a:pt x="0" y="6016"/>
                      <a:pt x="0" y="7006"/>
                    </a:cubicBezTo>
                    <a:lnTo>
                      <a:pt x="0" y="13020"/>
                    </a:lnTo>
                    <a:cubicBezTo>
                      <a:pt x="0" y="13338"/>
                      <a:pt x="248" y="13586"/>
                      <a:pt x="531" y="13586"/>
                    </a:cubicBezTo>
                    <a:lnTo>
                      <a:pt x="3750" y="13586"/>
                    </a:lnTo>
                    <a:cubicBezTo>
                      <a:pt x="4033" y="13586"/>
                      <a:pt x="4281" y="13338"/>
                      <a:pt x="4281" y="13020"/>
                    </a:cubicBezTo>
                    <a:lnTo>
                      <a:pt x="4281" y="10933"/>
                    </a:lnTo>
                    <a:cubicBezTo>
                      <a:pt x="4281" y="10225"/>
                      <a:pt x="4599" y="9589"/>
                      <a:pt x="5165" y="9235"/>
                    </a:cubicBezTo>
                    <a:lnTo>
                      <a:pt x="5165" y="9235"/>
                    </a:lnTo>
                    <a:cubicBezTo>
                      <a:pt x="5161" y="9239"/>
                      <a:pt x="5160" y="9241"/>
                      <a:pt x="5164" y="9241"/>
                    </a:cubicBezTo>
                    <a:cubicBezTo>
                      <a:pt x="5246" y="9241"/>
                      <a:pt x="7464" y="8009"/>
                      <a:pt x="7464" y="5733"/>
                    </a:cubicBezTo>
                    <a:lnTo>
                      <a:pt x="7464" y="533"/>
                    </a:lnTo>
                    <a:cubicBezTo>
                      <a:pt x="7464" y="236"/>
                      <a:pt x="7217" y="0"/>
                      <a:pt x="69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F9EB7AA3-11A3-4D25-9AE2-925374DB6353}"/>
              </a:ext>
            </a:extLst>
          </p:cNvPr>
          <p:cNvGrpSpPr/>
          <p:nvPr/>
        </p:nvGrpSpPr>
        <p:grpSpPr>
          <a:xfrm>
            <a:off x="-9480966" y="2625208"/>
            <a:ext cx="9606024" cy="1170856"/>
            <a:chOff x="666611" y="2432828"/>
            <a:chExt cx="9606024" cy="1170856"/>
          </a:xfrm>
        </p:grpSpPr>
        <p:grpSp>
          <p:nvGrpSpPr>
            <p:cNvPr id="370" name="Group 369">
              <a:extLst>
                <a:ext uri="{FF2B5EF4-FFF2-40B4-BE49-F238E27FC236}">
                  <a16:creationId xmlns:a16="http://schemas.microsoft.com/office/drawing/2014/main" id="{3F84C461-EBA4-4167-9639-04665C937C50}"/>
                </a:ext>
              </a:extLst>
            </p:cNvPr>
            <p:cNvGrpSpPr/>
            <p:nvPr/>
          </p:nvGrpSpPr>
          <p:grpSpPr>
            <a:xfrm>
              <a:off x="1474529" y="2531255"/>
              <a:ext cx="8798106" cy="1072429"/>
              <a:chOff x="1474529" y="2531255"/>
              <a:chExt cx="8798106" cy="1072429"/>
            </a:xfrm>
          </p:grpSpPr>
          <p:pic>
            <p:nvPicPr>
              <p:cNvPr id="374" name="Picture 373">
                <a:extLst>
                  <a:ext uri="{FF2B5EF4-FFF2-40B4-BE49-F238E27FC236}">
                    <a16:creationId xmlns:a16="http://schemas.microsoft.com/office/drawing/2014/main" id="{2B06FA04-4B86-4E26-93CC-C864C575BD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74529" y="3155947"/>
                <a:ext cx="8010706" cy="447737"/>
              </a:xfrm>
              <a:prstGeom prst="rect">
                <a:avLst/>
              </a:prstGeom>
            </p:spPr>
          </p:pic>
          <p:sp>
            <p:nvSpPr>
              <p:cNvPr id="375" name="TextBox 374">
                <a:extLst>
                  <a:ext uri="{FF2B5EF4-FFF2-40B4-BE49-F238E27FC236}">
                    <a16:creationId xmlns:a16="http://schemas.microsoft.com/office/drawing/2014/main" id="{59C2F6AA-C103-41EC-B7B5-595596914079}"/>
                  </a:ext>
                </a:extLst>
              </p:cNvPr>
              <p:cNvSpPr txBox="1"/>
              <p:nvPr/>
            </p:nvSpPr>
            <p:spPr>
              <a:xfrm>
                <a:off x="1616651" y="2531255"/>
                <a:ext cx="8655984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54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Tìm</a:t>
                </a:r>
                <a:r>
                  <a:rPr lang="en-US" sz="5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54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hiểu</a:t>
                </a:r>
                <a:r>
                  <a:rPr lang="en-US" sz="5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54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về</a:t>
                </a:r>
                <a:r>
                  <a:rPr lang="en-US" sz="5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IC 74HC595</a:t>
                </a:r>
              </a:p>
            </p:txBody>
          </p:sp>
        </p:grpSp>
        <p:grpSp>
          <p:nvGrpSpPr>
            <p:cNvPr id="371" name="Google Shape;979;p24">
              <a:extLst>
                <a:ext uri="{FF2B5EF4-FFF2-40B4-BE49-F238E27FC236}">
                  <a16:creationId xmlns:a16="http://schemas.microsoft.com/office/drawing/2014/main" id="{F3DADA13-80E7-4E51-BC24-59D73E2B41A8}"/>
                </a:ext>
              </a:extLst>
            </p:cNvPr>
            <p:cNvGrpSpPr/>
            <p:nvPr/>
          </p:nvGrpSpPr>
          <p:grpSpPr>
            <a:xfrm>
              <a:off x="666611" y="2432828"/>
              <a:ext cx="1027568" cy="981775"/>
              <a:chOff x="9676806" y="3762812"/>
              <a:chExt cx="664109" cy="634513"/>
            </a:xfrm>
          </p:grpSpPr>
          <p:sp>
            <p:nvSpPr>
              <p:cNvPr id="372" name="Google Shape;980;p24">
                <a:extLst>
                  <a:ext uri="{FF2B5EF4-FFF2-40B4-BE49-F238E27FC236}">
                    <a16:creationId xmlns:a16="http://schemas.microsoft.com/office/drawing/2014/main" id="{327EEAF6-AEEB-490A-B2AF-1FC0DE46FA11}"/>
                  </a:ext>
                </a:extLst>
              </p:cNvPr>
              <p:cNvSpPr/>
              <p:nvPr/>
            </p:nvSpPr>
            <p:spPr>
              <a:xfrm>
                <a:off x="9868848" y="3762812"/>
                <a:ext cx="472067" cy="438618"/>
              </a:xfrm>
              <a:custGeom>
                <a:avLst/>
                <a:gdLst/>
                <a:ahLst/>
                <a:cxnLst/>
                <a:rect l="l" t="t" r="r" b="b"/>
                <a:pathLst>
                  <a:path w="13478" h="12523" extrusionOk="0">
                    <a:moveTo>
                      <a:pt x="6757" y="0"/>
                    </a:moveTo>
                    <a:cubicBezTo>
                      <a:pt x="3573" y="0"/>
                      <a:pt x="849" y="2370"/>
                      <a:pt x="425" y="5518"/>
                    </a:cubicBezTo>
                    <a:cubicBezTo>
                      <a:pt x="0" y="8667"/>
                      <a:pt x="1981" y="11674"/>
                      <a:pt x="5059" y="12522"/>
                    </a:cubicBezTo>
                    <a:cubicBezTo>
                      <a:pt x="5200" y="11957"/>
                      <a:pt x="5200" y="11391"/>
                      <a:pt x="5059" y="10825"/>
                    </a:cubicBezTo>
                    <a:cubicBezTo>
                      <a:pt x="177" y="8985"/>
                      <a:pt x="1345" y="1769"/>
                      <a:pt x="6545" y="1592"/>
                    </a:cubicBezTo>
                    <a:cubicBezTo>
                      <a:pt x="6619" y="1588"/>
                      <a:pt x="6693" y="1587"/>
                      <a:pt x="6767" y="1587"/>
                    </a:cubicBezTo>
                    <a:cubicBezTo>
                      <a:pt x="8942" y="1587"/>
                      <a:pt x="10878" y="3079"/>
                      <a:pt x="11391" y="5200"/>
                    </a:cubicBezTo>
                    <a:cubicBezTo>
                      <a:pt x="11921" y="7429"/>
                      <a:pt x="10860" y="9693"/>
                      <a:pt x="8808" y="10683"/>
                    </a:cubicBezTo>
                    <a:cubicBezTo>
                      <a:pt x="8844" y="11001"/>
                      <a:pt x="8879" y="11355"/>
                      <a:pt x="8879" y="11674"/>
                    </a:cubicBezTo>
                    <a:cubicBezTo>
                      <a:pt x="8879" y="11921"/>
                      <a:pt x="8844" y="12169"/>
                      <a:pt x="8808" y="12416"/>
                    </a:cubicBezTo>
                    <a:cubicBezTo>
                      <a:pt x="11744" y="11355"/>
                      <a:pt x="13478" y="8384"/>
                      <a:pt x="12983" y="5342"/>
                    </a:cubicBezTo>
                    <a:cubicBezTo>
                      <a:pt x="12487" y="2299"/>
                      <a:pt x="9834" y="36"/>
                      <a:pt x="6757" y="36"/>
                    </a:cubicBezTo>
                    <a:lnTo>
                      <a:pt x="67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981;p24">
                <a:extLst>
                  <a:ext uri="{FF2B5EF4-FFF2-40B4-BE49-F238E27FC236}">
                    <a16:creationId xmlns:a16="http://schemas.microsoft.com/office/drawing/2014/main" id="{708A7F41-6614-47E0-B353-D89876A8BF6B}"/>
                  </a:ext>
                </a:extLst>
              </p:cNvPr>
              <p:cNvSpPr/>
              <p:nvPr/>
            </p:nvSpPr>
            <p:spPr>
              <a:xfrm>
                <a:off x="9676806" y="3959793"/>
                <a:ext cx="474519" cy="437532"/>
              </a:xfrm>
              <a:custGeom>
                <a:avLst/>
                <a:gdLst/>
                <a:ahLst/>
                <a:cxnLst/>
                <a:rect l="l" t="t" r="r" b="b"/>
                <a:pathLst>
                  <a:path w="13548" h="12492" extrusionOk="0">
                    <a:moveTo>
                      <a:pt x="8526" y="1"/>
                    </a:moveTo>
                    <a:cubicBezTo>
                      <a:pt x="8537" y="4"/>
                      <a:pt x="8548" y="7"/>
                      <a:pt x="8559" y="10"/>
                    </a:cubicBezTo>
                    <a:lnTo>
                      <a:pt x="8559" y="10"/>
                    </a:lnTo>
                    <a:cubicBezTo>
                      <a:pt x="8559" y="7"/>
                      <a:pt x="8560" y="4"/>
                      <a:pt x="8561" y="1"/>
                    </a:cubicBezTo>
                    <a:close/>
                    <a:moveTo>
                      <a:pt x="8559" y="10"/>
                    </a:moveTo>
                    <a:cubicBezTo>
                      <a:pt x="8419" y="538"/>
                      <a:pt x="8420" y="1136"/>
                      <a:pt x="8561" y="1663"/>
                    </a:cubicBezTo>
                    <a:cubicBezTo>
                      <a:pt x="10683" y="2477"/>
                      <a:pt x="11957" y="4670"/>
                      <a:pt x="11568" y="6898"/>
                    </a:cubicBezTo>
                    <a:cubicBezTo>
                      <a:pt x="11214" y="9162"/>
                      <a:pt x="9339" y="10825"/>
                      <a:pt x="7040" y="10931"/>
                    </a:cubicBezTo>
                    <a:cubicBezTo>
                      <a:pt x="6963" y="10934"/>
                      <a:pt x="6887" y="10936"/>
                      <a:pt x="6812" y="10936"/>
                    </a:cubicBezTo>
                    <a:cubicBezTo>
                      <a:pt x="1789" y="10936"/>
                      <a:pt x="141" y="4036"/>
                      <a:pt x="4776" y="1840"/>
                    </a:cubicBezTo>
                    <a:cubicBezTo>
                      <a:pt x="4741" y="1486"/>
                      <a:pt x="4741" y="1133"/>
                      <a:pt x="4741" y="814"/>
                    </a:cubicBezTo>
                    <a:cubicBezTo>
                      <a:pt x="4741" y="567"/>
                      <a:pt x="4741" y="319"/>
                      <a:pt x="4776" y="107"/>
                    </a:cubicBezTo>
                    <a:lnTo>
                      <a:pt x="4776" y="107"/>
                    </a:lnTo>
                    <a:cubicBezTo>
                      <a:pt x="1804" y="1133"/>
                      <a:pt x="0" y="4175"/>
                      <a:pt x="566" y="7288"/>
                    </a:cubicBezTo>
                    <a:cubicBezTo>
                      <a:pt x="1119" y="10295"/>
                      <a:pt x="3766" y="12491"/>
                      <a:pt x="6824" y="12491"/>
                    </a:cubicBezTo>
                    <a:cubicBezTo>
                      <a:pt x="6896" y="12491"/>
                      <a:pt x="6968" y="12490"/>
                      <a:pt x="7040" y="12488"/>
                    </a:cubicBezTo>
                    <a:cubicBezTo>
                      <a:pt x="10188" y="12417"/>
                      <a:pt x="12806" y="10011"/>
                      <a:pt x="13159" y="6898"/>
                    </a:cubicBezTo>
                    <a:cubicBezTo>
                      <a:pt x="13547" y="3762"/>
                      <a:pt x="11582" y="835"/>
                      <a:pt x="8559" y="1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6" name="Group 375">
            <a:extLst>
              <a:ext uri="{FF2B5EF4-FFF2-40B4-BE49-F238E27FC236}">
                <a16:creationId xmlns:a16="http://schemas.microsoft.com/office/drawing/2014/main" id="{97BAC4A1-1EDF-4178-92E3-9368D1BCCF8F}"/>
              </a:ext>
            </a:extLst>
          </p:cNvPr>
          <p:cNvGrpSpPr/>
          <p:nvPr/>
        </p:nvGrpSpPr>
        <p:grpSpPr>
          <a:xfrm>
            <a:off x="12538649" y="4085137"/>
            <a:ext cx="8271175" cy="1145599"/>
            <a:chOff x="734900" y="3829152"/>
            <a:chExt cx="8271175" cy="1145599"/>
          </a:xfrm>
        </p:grpSpPr>
        <p:grpSp>
          <p:nvGrpSpPr>
            <p:cNvPr id="377" name="Group 376">
              <a:extLst>
                <a:ext uri="{FF2B5EF4-FFF2-40B4-BE49-F238E27FC236}">
                  <a16:creationId xmlns:a16="http://schemas.microsoft.com/office/drawing/2014/main" id="{39EBE4CE-7DD4-4D91-9961-B8FE7DA9A389}"/>
                </a:ext>
              </a:extLst>
            </p:cNvPr>
            <p:cNvGrpSpPr/>
            <p:nvPr/>
          </p:nvGrpSpPr>
          <p:grpSpPr>
            <a:xfrm>
              <a:off x="1474528" y="3953387"/>
              <a:ext cx="7531547" cy="1021364"/>
              <a:chOff x="1474528" y="3953387"/>
              <a:chExt cx="7531547" cy="1021364"/>
            </a:xfrm>
          </p:grpSpPr>
          <p:sp>
            <p:nvSpPr>
              <p:cNvPr id="390" name="Google Shape;560;p18">
                <a:extLst>
                  <a:ext uri="{FF2B5EF4-FFF2-40B4-BE49-F238E27FC236}">
                    <a16:creationId xmlns:a16="http://schemas.microsoft.com/office/drawing/2014/main" id="{BCF2C6B4-11F5-415D-81F6-4221DB7CDEE3}"/>
                  </a:ext>
                </a:extLst>
              </p:cNvPr>
              <p:cNvSpPr/>
              <p:nvPr/>
            </p:nvSpPr>
            <p:spPr>
              <a:xfrm>
                <a:off x="1474528" y="4527014"/>
                <a:ext cx="7041243" cy="447737"/>
              </a:xfrm>
              <a:prstGeom prst="rect">
                <a:avLst/>
              </a:prstGeom>
              <a:gradFill>
                <a:gsLst>
                  <a:gs pos="0">
                    <a:srgbClr val="FD5F15"/>
                  </a:gs>
                  <a:gs pos="100000">
                    <a:srgbClr val="FFDA5F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marL="0" marR="0" lvl="0" indent="0" defTabSz="8295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27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TextBox 390">
                <a:extLst>
                  <a:ext uri="{FF2B5EF4-FFF2-40B4-BE49-F238E27FC236}">
                    <a16:creationId xmlns:a16="http://schemas.microsoft.com/office/drawing/2014/main" id="{54BE0B18-29B7-4743-AA41-BE6583921211}"/>
                  </a:ext>
                </a:extLst>
              </p:cNvPr>
              <p:cNvSpPr txBox="1"/>
              <p:nvPr/>
            </p:nvSpPr>
            <p:spPr>
              <a:xfrm>
                <a:off x="1616651" y="3953387"/>
                <a:ext cx="7389424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54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Tiến</a:t>
                </a:r>
                <a:r>
                  <a:rPr lang="en-US" sz="5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54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hành</a:t>
                </a:r>
                <a:r>
                  <a:rPr lang="en-US" sz="5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54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thực</a:t>
                </a:r>
                <a:r>
                  <a:rPr lang="en-US" sz="5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54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hiện</a:t>
                </a:r>
                <a:endParaRPr lang="en-US" sz="5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78" name="Group 377">
              <a:extLst>
                <a:ext uri="{FF2B5EF4-FFF2-40B4-BE49-F238E27FC236}">
                  <a16:creationId xmlns:a16="http://schemas.microsoft.com/office/drawing/2014/main" id="{7C2AB6F6-524D-470D-B3AF-11FB992B3B95}"/>
                </a:ext>
              </a:extLst>
            </p:cNvPr>
            <p:cNvGrpSpPr/>
            <p:nvPr/>
          </p:nvGrpSpPr>
          <p:grpSpPr>
            <a:xfrm>
              <a:off x="734900" y="3829152"/>
              <a:ext cx="890990" cy="923329"/>
              <a:chOff x="3878435" y="3804156"/>
              <a:chExt cx="465341" cy="520446"/>
            </a:xfrm>
          </p:grpSpPr>
          <p:sp>
            <p:nvSpPr>
              <p:cNvPr id="379" name="Google Shape;1162;p24">
                <a:extLst>
                  <a:ext uri="{FF2B5EF4-FFF2-40B4-BE49-F238E27FC236}">
                    <a16:creationId xmlns:a16="http://schemas.microsoft.com/office/drawing/2014/main" id="{F36EEE17-E672-48F3-A7DB-9E2C084FA1E9}"/>
                  </a:ext>
                </a:extLst>
              </p:cNvPr>
              <p:cNvSpPr/>
              <p:nvPr/>
            </p:nvSpPr>
            <p:spPr>
              <a:xfrm>
                <a:off x="4093878" y="3804156"/>
                <a:ext cx="33428" cy="6322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2211" extrusionOk="0">
                    <a:moveTo>
                      <a:pt x="584" y="0"/>
                    </a:moveTo>
                    <a:cubicBezTo>
                      <a:pt x="293" y="0"/>
                      <a:pt x="1" y="195"/>
                      <a:pt x="36" y="584"/>
                    </a:cubicBezTo>
                    <a:lnTo>
                      <a:pt x="36" y="1680"/>
                    </a:lnTo>
                    <a:cubicBezTo>
                      <a:pt x="36" y="1963"/>
                      <a:pt x="284" y="2211"/>
                      <a:pt x="602" y="2211"/>
                    </a:cubicBezTo>
                    <a:cubicBezTo>
                      <a:pt x="885" y="2211"/>
                      <a:pt x="1133" y="1963"/>
                      <a:pt x="1133" y="1680"/>
                    </a:cubicBezTo>
                    <a:lnTo>
                      <a:pt x="1133" y="584"/>
                    </a:lnTo>
                    <a:cubicBezTo>
                      <a:pt x="1168" y="195"/>
                      <a:pt x="876" y="0"/>
                      <a:pt x="5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1163;p24">
                <a:extLst>
                  <a:ext uri="{FF2B5EF4-FFF2-40B4-BE49-F238E27FC236}">
                    <a16:creationId xmlns:a16="http://schemas.microsoft.com/office/drawing/2014/main" id="{2866E497-EE07-46A7-AF07-5BE23CFEA8CF}"/>
                  </a:ext>
                </a:extLst>
              </p:cNvPr>
              <p:cNvSpPr/>
              <p:nvPr/>
            </p:nvSpPr>
            <p:spPr>
              <a:xfrm>
                <a:off x="4250670" y="3913278"/>
                <a:ext cx="64682" cy="45180"/>
              </a:xfrm>
              <a:custGeom>
                <a:avLst/>
                <a:gdLst/>
                <a:ahLst/>
                <a:cxnLst/>
                <a:rect l="l" t="t" r="r" b="b"/>
                <a:pathLst>
                  <a:path w="2262" h="1580" extrusionOk="0">
                    <a:moveTo>
                      <a:pt x="1514" y="1"/>
                    </a:moveTo>
                    <a:cubicBezTo>
                      <a:pt x="1439" y="1"/>
                      <a:pt x="1358" y="18"/>
                      <a:pt x="1274" y="58"/>
                    </a:cubicBezTo>
                    <a:lnTo>
                      <a:pt x="355" y="588"/>
                    </a:lnTo>
                    <a:cubicBezTo>
                      <a:pt x="107" y="730"/>
                      <a:pt x="1" y="1083"/>
                      <a:pt x="178" y="1331"/>
                    </a:cubicBezTo>
                    <a:cubicBezTo>
                      <a:pt x="271" y="1494"/>
                      <a:pt x="440" y="1580"/>
                      <a:pt x="615" y="1580"/>
                    </a:cubicBezTo>
                    <a:cubicBezTo>
                      <a:pt x="707" y="1580"/>
                      <a:pt x="800" y="1556"/>
                      <a:pt x="885" y="1508"/>
                    </a:cubicBezTo>
                    <a:lnTo>
                      <a:pt x="1805" y="977"/>
                    </a:lnTo>
                    <a:cubicBezTo>
                      <a:pt x="2262" y="673"/>
                      <a:pt x="1984" y="1"/>
                      <a:pt x="15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1164;p24">
                <a:extLst>
                  <a:ext uri="{FF2B5EF4-FFF2-40B4-BE49-F238E27FC236}">
                    <a16:creationId xmlns:a16="http://schemas.microsoft.com/office/drawing/2014/main" id="{B10E3E3C-6B95-4FF4-94F5-95F6478ECBD1}"/>
                  </a:ext>
                </a:extLst>
              </p:cNvPr>
              <p:cNvSpPr/>
              <p:nvPr/>
            </p:nvSpPr>
            <p:spPr>
              <a:xfrm>
                <a:off x="3908775" y="4109876"/>
                <a:ext cx="66112" cy="46295"/>
              </a:xfrm>
              <a:custGeom>
                <a:avLst/>
                <a:gdLst/>
                <a:ahLst/>
                <a:cxnLst/>
                <a:rect l="l" t="t" r="r" b="b"/>
                <a:pathLst>
                  <a:path w="2312" h="1619" extrusionOk="0">
                    <a:moveTo>
                      <a:pt x="1547" y="1"/>
                    </a:moveTo>
                    <a:cubicBezTo>
                      <a:pt x="1460" y="1"/>
                      <a:pt x="1368" y="25"/>
                      <a:pt x="1274" y="80"/>
                    </a:cubicBezTo>
                    <a:lnTo>
                      <a:pt x="354" y="611"/>
                    </a:lnTo>
                    <a:cubicBezTo>
                      <a:pt x="107" y="788"/>
                      <a:pt x="0" y="1106"/>
                      <a:pt x="142" y="1354"/>
                    </a:cubicBezTo>
                    <a:cubicBezTo>
                      <a:pt x="258" y="1517"/>
                      <a:pt x="436" y="1619"/>
                      <a:pt x="615" y="1619"/>
                    </a:cubicBezTo>
                    <a:cubicBezTo>
                      <a:pt x="707" y="1619"/>
                      <a:pt x="800" y="1591"/>
                      <a:pt x="885" y="1531"/>
                    </a:cubicBezTo>
                    <a:lnTo>
                      <a:pt x="1804" y="1000"/>
                    </a:lnTo>
                    <a:cubicBezTo>
                      <a:pt x="2312" y="702"/>
                      <a:pt x="2014" y="1"/>
                      <a:pt x="15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1165;p24">
                <a:extLst>
                  <a:ext uri="{FF2B5EF4-FFF2-40B4-BE49-F238E27FC236}">
                    <a16:creationId xmlns:a16="http://schemas.microsoft.com/office/drawing/2014/main" id="{DCFBF75F-8AEA-44F5-B6FE-993D0742ABAD}"/>
                  </a:ext>
                </a:extLst>
              </p:cNvPr>
              <p:cNvSpPr/>
              <p:nvPr/>
            </p:nvSpPr>
            <p:spPr>
              <a:xfrm>
                <a:off x="4183927" y="3835526"/>
                <a:ext cx="52815" cy="56933"/>
              </a:xfrm>
              <a:custGeom>
                <a:avLst/>
                <a:gdLst/>
                <a:ahLst/>
                <a:cxnLst/>
                <a:rect l="l" t="t" r="r" b="b"/>
                <a:pathLst>
                  <a:path w="1847" h="1991" extrusionOk="0">
                    <a:moveTo>
                      <a:pt x="1124" y="0"/>
                    </a:moveTo>
                    <a:cubicBezTo>
                      <a:pt x="964" y="0"/>
                      <a:pt x="807" y="78"/>
                      <a:pt x="708" y="265"/>
                    </a:cubicBezTo>
                    <a:lnTo>
                      <a:pt x="177" y="1185"/>
                    </a:lnTo>
                    <a:cubicBezTo>
                      <a:pt x="0" y="1432"/>
                      <a:pt x="106" y="1751"/>
                      <a:pt x="354" y="1928"/>
                    </a:cubicBezTo>
                    <a:cubicBezTo>
                      <a:pt x="430" y="1971"/>
                      <a:pt x="512" y="1991"/>
                      <a:pt x="595" y="1991"/>
                    </a:cubicBezTo>
                    <a:cubicBezTo>
                      <a:pt x="783" y="1991"/>
                      <a:pt x="974" y="1887"/>
                      <a:pt x="1097" y="1715"/>
                    </a:cubicBezTo>
                    <a:lnTo>
                      <a:pt x="1627" y="796"/>
                    </a:lnTo>
                    <a:cubicBezTo>
                      <a:pt x="1847" y="381"/>
                      <a:pt x="1478" y="0"/>
                      <a:pt x="11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1166;p24">
                <a:extLst>
                  <a:ext uri="{FF2B5EF4-FFF2-40B4-BE49-F238E27FC236}">
                    <a16:creationId xmlns:a16="http://schemas.microsoft.com/office/drawing/2014/main" id="{B5320477-98B9-4027-B924-F0AE504A0255}"/>
                  </a:ext>
                </a:extLst>
              </p:cNvPr>
              <p:cNvSpPr/>
              <p:nvPr/>
            </p:nvSpPr>
            <p:spPr>
              <a:xfrm>
                <a:off x="3983812" y="3834868"/>
                <a:ext cx="55360" cy="57276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2003" extrusionOk="0">
                    <a:moveTo>
                      <a:pt x="710" y="1"/>
                    </a:moveTo>
                    <a:cubicBezTo>
                      <a:pt x="351" y="1"/>
                      <a:pt x="1" y="385"/>
                      <a:pt x="242" y="819"/>
                    </a:cubicBezTo>
                    <a:lnTo>
                      <a:pt x="772" y="1738"/>
                    </a:lnTo>
                    <a:cubicBezTo>
                      <a:pt x="882" y="1925"/>
                      <a:pt x="1047" y="2003"/>
                      <a:pt x="1211" y="2003"/>
                    </a:cubicBezTo>
                    <a:cubicBezTo>
                      <a:pt x="1575" y="2003"/>
                      <a:pt x="1936" y="1622"/>
                      <a:pt x="1692" y="1208"/>
                    </a:cubicBezTo>
                    <a:lnTo>
                      <a:pt x="1161" y="288"/>
                    </a:lnTo>
                    <a:cubicBezTo>
                      <a:pt x="1049" y="85"/>
                      <a:pt x="878" y="1"/>
                      <a:pt x="7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1167;p24">
                <a:extLst>
                  <a:ext uri="{FF2B5EF4-FFF2-40B4-BE49-F238E27FC236}">
                    <a16:creationId xmlns:a16="http://schemas.microsoft.com/office/drawing/2014/main" id="{C0B47042-416A-404E-9DAF-61D3B40C52EC}"/>
                  </a:ext>
                </a:extLst>
              </p:cNvPr>
              <p:cNvSpPr/>
              <p:nvPr/>
            </p:nvSpPr>
            <p:spPr>
              <a:xfrm>
                <a:off x="4246295" y="4109876"/>
                <a:ext cx="70515" cy="46067"/>
              </a:xfrm>
              <a:custGeom>
                <a:avLst/>
                <a:gdLst/>
                <a:ahLst/>
                <a:cxnLst/>
                <a:rect l="l" t="t" r="r" b="b"/>
                <a:pathLst>
                  <a:path w="2466" h="1611" extrusionOk="0">
                    <a:moveTo>
                      <a:pt x="765" y="1"/>
                    </a:moveTo>
                    <a:cubicBezTo>
                      <a:pt x="298" y="1"/>
                      <a:pt x="0" y="702"/>
                      <a:pt x="508" y="1000"/>
                    </a:cubicBezTo>
                    <a:lnTo>
                      <a:pt x="1427" y="1531"/>
                    </a:lnTo>
                    <a:cubicBezTo>
                      <a:pt x="1521" y="1586"/>
                      <a:pt x="1614" y="1610"/>
                      <a:pt x="1700" y="1610"/>
                    </a:cubicBezTo>
                    <a:cubicBezTo>
                      <a:pt x="2167" y="1610"/>
                      <a:pt x="2465" y="909"/>
                      <a:pt x="1958" y="611"/>
                    </a:cubicBezTo>
                    <a:lnTo>
                      <a:pt x="1038" y="80"/>
                    </a:lnTo>
                    <a:cubicBezTo>
                      <a:pt x="944" y="25"/>
                      <a:pt x="852" y="1"/>
                      <a:pt x="7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1168;p24">
                <a:extLst>
                  <a:ext uri="{FF2B5EF4-FFF2-40B4-BE49-F238E27FC236}">
                    <a16:creationId xmlns:a16="http://schemas.microsoft.com/office/drawing/2014/main" id="{D948AFBF-9BC6-4606-B601-71F642E5E319}"/>
                  </a:ext>
                </a:extLst>
              </p:cNvPr>
              <p:cNvSpPr/>
              <p:nvPr/>
            </p:nvSpPr>
            <p:spPr>
              <a:xfrm>
                <a:off x="3905830" y="3913278"/>
                <a:ext cx="64682" cy="45180"/>
              </a:xfrm>
              <a:custGeom>
                <a:avLst/>
                <a:gdLst/>
                <a:ahLst/>
                <a:cxnLst/>
                <a:rect l="l" t="t" r="r" b="b"/>
                <a:pathLst>
                  <a:path w="2262" h="1580" extrusionOk="0">
                    <a:moveTo>
                      <a:pt x="748" y="1"/>
                    </a:moveTo>
                    <a:cubicBezTo>
                      <a:pt x="278" y="1"/>
                      <a:pt x="0" y="673"/>
                      <a:pt x="457" y="977"/>
                    </a:cubicBezTo>
                    <a:lnTo>
                      <a:pt x="1377" y="1508"/>
                    </a:lnTo>
                    <a:cubicBezTo>
                      <a:pt x="1462" y="1556"/>
                      <a:pt x="1555" y="1580"/>
                      <a:pt x="1647" y="1580"/>
                    </a:cubicBezTo>
                    <a:cubicBezTo>
                      <a:pt x="1822" y="1580"/>
                      <a:pt x="1991" y="1494"/>
                      <a:pt x="2084" y="1331"/>
                    </a:cubicBezTo>
                    <a:cubicBezTo>
                      <a:pt x="2261" y="1083"/>
                      <a:pt x="2155" y="730"/>
                      <a:pt x="1907" y="588"/>
                    </a:cubicBezTo>
                    <a:lnTo>
                      <a:pt x="988" y="58"/>
                    </a:lnTo>
                    <a:cubicBezTo>
                      <a:pt x="904" y="18"/>
                      <a:pt x="823" y="1"/>
                      <a:pt x="7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1169;p24">
                <a:extLst>
                  <a:ext uri="{FF2B5EF4-FFF2-40B4-BE49-F238E27FC236}">
                    <a16:creationId xmlns:a16="http://schemas.microsoft.com/office/drawing/2014/main" id="{DB698E7C-50C5-4BE7-836E-0FC88F5B675C}"/>
                  </a:ext>
                </a:extLst>
              </p:cNvPr>
              <p:cNvSpPr/>
              <p:nvPr/>
            </p:nvSpPr>
            <p:spPr>
              <a:xfrm>
                <a:off x="4272918" y="4019112"/>
                <a:ext cx="70858" cy="30368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1062" extrusionOk="0">
                    <a:moveTo>
                      <a:pt x="708" y="0"/>
                    </a:moveTo>
                    <a:cubicBezTo>
                      <a:pt x="1" y="0"/>
                      <a:pt x="1" y="1061"/>
                      <a:pt x="708" y="1061"/>
                    </a:cubicBezTo>
                    <a:lnTo>
                      <a:pt x="1770" y="1061"/>
                    </a:lnTo>
                    <a:cubicBezTo>
                      <a:pt x="2477" y="1061"/>
                      <a:pt x="2477" y="0"/>
                      <a:pt x="17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1170;p24">
                <a:extLst>
                  <a:ext uri="{FF2B5EF4-FFF2-40B4-BE49-F238E27FC236}">
                    <a16:creationId xmlns:a16="http://schemas.microsoft.com/office/drawing/2014/main" id="{97FE1807-E2F7-49AB-96E1-6B6FC3486638}"/>
                  </a:ext>
                </a:extLst>
              </p:cNvPr>
              <p:cNvSpPr/>
              <p:nvPr/>
            </p:nvSpPr>
            <p:spPr>
              <a:xfrm>
                <a:off x="3878435" y="4019112"/>
                <a:ext cx="69800" cy="30368"/>
              </a:xfrm>
              <a:custGeom>
                <a:avLst/>
                <a:gdLst/>
                <a:ahLst/>
                <a:cxnLst/>
                <a:rect l="l" t="t" r="r" b="b"/>
                <a:pathLst>
                  <a:path w="2441" h="1062" extrusionOk="0">
                    <a:moveTo>
                      <a:pt x="708" y="0"/>
                    </a:moveTo>
                    <a:cubicBezTo>
                      <a:pt x="0" y="0"/>
                      <a:pt x="0" y="1061"/>
                      <a:pt x="708" y="1061"/>
                    </a:cubicBezTo>
                    <a:lnTo>
                      <a:pt x="1769" y="1061"/>
                    </a:lnTo>
                    <a:cubicBezTo>
                      <a:pt x="2441" y="1061"/>
                      <a:pt x="2441" y="0"/>
                      <a:pt x="17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1171;p24">
                <a:extLst>
                  <a:ext uri="{FF2B5EF4-FFF2-40B4-BE49-F238E27FC236}">
                    <a16:creationId xmlns:a16="http://schemas.microsoft.com/office/drawing/2014/main" id="{D7111DF5-C831-4538-8565-41C8FB975CC5}"/>
                  </a:ext>
                </a:extLst>
              </p:cNvPr>
              <p:cNvSpPr/>
              <p:nvPr/>
            </p:nvSpPr>
            <p:spPr>
              <a:xfrm>
                <a:off x="4049382" y="4263895"/>
                <a:ext cx="122415" cy="60707"/>
              </a:xfrm>
              <a:custGeom>
                <a:avLst/>
                <a:gdLst/>
                <a:ahLst/>
                <a:cxnLst/>
                <a:rect l="l" t="t" r="r" b="b"/>
                <a:pathLst>
                  <a:path w="4281" h="2123" extrusionOk="0">
                    <a:moveTo>
                      <a:pt x="36" y="0"/>
                    </a:moveTo>
                    <a:cubicBezTo>
                      <a:pt x="0" y="1168"/>
                      <a:pt x="955" y="2123"/>
                      <a:pt x="2158" y="2123"/>
                    </a:cubicBezTo>
                    <a:cubicBezTo>
                      <a:pt x="3326" y="2123"/>
                      <a:pt x="4281" y="1168"/>
                      <a:pt x="428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1172;p24">
                <a:extLst>
                  <a:ext uri="{FF2B5EF4-FFF2-40B4-BE49-F238E27FC236}">
                    <a16:creationId xmlns:a16="http://schemas.microsoft.com/office/drawing/2014/main" id="{D809827F-4017-444B-A9C2-9004E7BD64C5}"/>
                  </a:ext>
                </a:extLst>
              </p:cNvPr>
              <p:cNvSpPr/>
              <p:nvPr/>
            </p:nvSpPr>
            <p:spPr>
              <a:xfrm>
                <a:off x="3935084" y="3897722"/>
                <a:ext cx="312572" cy="334819"/>
              </a:xfrm>
              <a:custGeom>
                <a:avLst/>
                <a:gdLst/>
                <a:ahLst/>
                <a:cxnLst/>
                <a:rect l="l" t="t" r="r" b="b"/>
                <a:pathLst>
                  <a:path w="10931" h="11709" extrusionOk="0">
                    <a:moveTo>
                      <a:pt x="7201" y="4244"/>
                    </a:moveTo>
                    <a:cubicBezTo>
                      <a:pt x="7605" y="4244"/>
                      <a:pt x="7948" y="4787"/>
                      <a:pt x="7570" y="5165"/>
                    </a:cubicBezTo>
                    <a:lnTo>
                      <a:pt x="6686" y="6049"/>
                    </a:lnTo>
                    <a:lnTo>
                      <a:pt x="6686" y="7959"/>
                    </a:lnTo>
                    <a:cubicBezTo>
                      <a:pt x="6650" y="8278"/>
                      <a:pt x="6394" y="8437"/>
                      <a:pt x="6137" y="8437"/>
                    </a:cubicBezTo>
                    <a:cubicBezTo>
                      <a:pt x="5881" y="8437"/>
                      <a:pt x="5625" y="8278"/>
                      <a:pt x="5589" y="7959"/>
                    </a:cubicBezTo>
                    <a:lnTo>
                      <a:pt x="5589" y="6049"/>
                    </a:lnTo>
                    <a:lnTo>
                      <a:pt x="4705" y="5165"/>
                    </a:lnTo>
                    <a:cubicBezTo>
                      <a:pt x="4493" y="4953"/>
                      <a:pt x="4493" y="4634"/>
                      <a:pt x="4705" y="4422"/>
                    </a:cubicBezTo>
                    <a:cubicBezTo>
                      <a:pt x="4811" y="4316"/>
                      <a:pt x="4944" y="4263"/>
                      <a:pt x="5076" y="4263"/>
                    </a:cubicBezTo>
                    <a:cubicBezTo>
                      <a:pt x="5209" y="4263"/>
                      <a:pt x="5342" y="4316"/>
                      <a:pt x="5448" y="4422"/>
                    </a:cubicBezTo>
                    <a:lnTo>
                      <a:pt x="6120" y="5094"/>
                    </a:lnTo>
                    <a:lnTo>
                      <a:pt x="6827" y="4422"/>
                    </a:lnTo>
                    <a:cubicBezTo>
                      <a:pt x="6945" y="4296"/>
                      <a:pt x="7076" y="4244"/>
                      <a:pt x="7201" y="4244"/>
                    </a:cubicBezTo>
                    <a:close/>
                    <a:moveTo>
                      <a:pt x="6155" y="0"/>
                    </a:moveTo>
                    <a:cubicBezTo>
                      <a:pt x="2264" y="0"/>
                      <a:pt x="0" y="4387"/>
                      <a:pt x="2229" y="7570"/>
                    </a:cubicBezTo>
                    <a:cubicBezTo>
                      <a:pt x="3148" y="8773"/>
                      <a:pt x="3714" y="10188"/>
                      <a:pt x="3927" y="11709"/>
                    </a:cubicBezTo>
                    <a:lnTo>
                      <a:pt x="8348" y="11709"/>
                    </a:lnTo>
                    <a:cubicBezTo>
                      <a:pt x="8490" y="10223"/>
                      <a:pt x="9056" y="8844"/>
                      <a:pt x="9940" y="7676"/>
                    </a:cubicBezTo>
                    <a:cubicBezTo>
                      <a:pt x="10577" y="6827"/>
                      <a:pt x="10931" y="5837"/>
                      <a:pt x="10931" y="4776"/>
                    </a:cubicBezTo>
                    <a:cubicBezTo>
                      <a:pt x="10931" y="2795"/>
                      <a:pt x="9339" y="0"/>
                      <a:pt x="61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19849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>
            <a:extLst>
              <a:ext uri="{FF2B5EF4-FFF2-40B4-BE49-F238E27FC236}">
                <a16:creationId xmlns:a16="http://schemas.microsoft.com/office/drawing/2014/main" id="{C9204354-5A32-4E59-9034-06A0E3635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F22382F4-34D8-4D83-9682-36BE32C061B4}"/>
              </a:ext>
            </a:extLst>
          </p:cNvPr>
          <p:cNvGrpSpPr/>
          <p:nvPr/>
        </p:nvGrpSpPr>
        <p:grpSpPr>
          <a:xfrm>
            <a:off x="1477436" y="1045765"/>
            <a:ext cx="8294036" cy="1166135"/>
            <a:chOff x="730154" y="644867"/>
            <a:chExt cx="8294036" cy="116613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5A67434-D750-4176-9CF0-2E4D02F76493}"/>
                </a:ext>
              </a:extLst>
            </p:cNvPr>
            <p:cNvGrpSpPr/>
            <p:nvPr/>
          </p:nvGrpSpPr>
          <p:grpSpPr>
            <a:xfrm>
              <a:off x="1326253" y="644867"/>
              <a:ext cx="7697937" cy="1166135"/>
              <a:chOff x="1246681" y="643332"/>
              <a:chExt cx="7697937" cy="1166135"/>
            </a:xfrm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FE6FC2DE-AE93-4BD7-8EFE-89314CF194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6681" y="1361730"/>
                <a:ext cx="7230569" cy="447737"/>
              </a:xfrm>
              <a:prstGeom prst="rect">
                <a:avLst/>
              </a:prstGeom>
            </p:spPr>
          </p:pic>
          <p:sp>
            <p:nvSpPr>
              <p:cNvPr id="19" name="Google Shape;470;p18">
                <a:extLst>
                  <a:ext uri="{FF2B5EF4-FFF2-40B4-BE49-F238E27FC236}">
                    <a16:creationId xmlns:a16="http://schemas.microsoft.com/office/drawing/2014/main" id="{AF0E32F4-726D-4ADF-B23A-121D5F48F3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46318" y="643332"/>
                <a:ext cx="7398300" cy="977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0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1pPr>
                <a:lvl2pPr marR="0" lvl="1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2pPr>
                <a:lvl3pPr marR="0" lvl="2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3pPr>
                <a:lvl4pPr marR="0" lvl="3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4pPr>
                <a:lvl5pPr marR="0" lvl="4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5pPr>
                <a:lvl6pPr marR="0" lvl="5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6pPr>
                <a:lvl7pPr marR="0" lvl="6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7pPr>
                <a:lvl8pPr marR="0" lvl="7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8pPr>
                <a:lvl9pPr marR="0" lvl="8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tabLst/>
                  <a:defRPr/>
                </a:pPr>
                <a:r>
                  <a:rPr kumimoji="0" lang="en-US" sz="54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arlow"/>
                    <a:sym typeface="Barlow"/>
                  </a:rPr>
                  <a:t>Phân</a:t>
                </a:r>
                <a:r>
                  <a:rPr kumimoji="0" lang="en-US" sz="5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arlow"/>
                    <a:sym typeface="Barlow"/>
                  </a:rPr>
                  <a:t> chia </a:t>
                </a:r>
                <a:r>
                  <a:rPr kumimoji="0" lang="en-US" sz="54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arlow"/>
                    <a:sym typeface="Barlow"/>
                  </a:rPr>
                  <a:t>công</a:t>
                </a:r>
                <a:r>
                  <a:rPr kumimoji="0" lang="en-US" sz="5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arlow"/>
                    <a:sym typeface="Barlow"/>
                  </a:rPr>
                  <a:t> </a:t>
                </a:r>
                <a:r>
                  <a:rPr kumimoji="0" lang="en-US" sz="54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arlow"/>
                    <a:sym typeface="Barlow"/>
                  </a:rPr>
                  <a:t>việc</a:t>
                </a:r>
                <a:endParaRPr kumimoji="0" lang="en-US" sz="5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endParaRPr>
              </a:p>
            </p:txBody>
          </p:sp>
        </p:grpSp>
        <p:grpSp>
          <p:nvGrpSpPr>
            <p:cNvPr id="30" name="Google Shape;1212;p24">
              <a:extLst>
                <a:ext uri="{FF2B5EF4-FFF2-40B4-BE49-F238E27FC236}">
                  <a16:creationId xmlns:a16="http://schemas.microsoft.com/office/drawing/2014/main" id="{058EB4A6-E14E-46D5-B5D7-130CD70D8EB8}"/>
                </a:ext>
              </a:extLst>
            </p:cNvPr>
            <p:cNvGrpSpPr/>
            <p:nvPr/>
          </p:nvGrpSpPr>
          <p:grpSpPr>
            <a:xfrm>
              <a:off x="730154" y="720909"/>
              <a:ext cx="640235" cy="729841"/>
              <a:chOff x="2500709" y="1899412"/>
              <a:chExt cx="557563" cy="635599"/>
            </a:xfrm>
          </p:grpSpPr>
          <p:sp>
            <p:nvSpPr>
              <p:cNvPr id="31" name="Google Shape;1213;p24">
                <a:extLst>
                  <a:ext uri="{FF2B5EF4-FFF2-40B4-BE49-F238E27FC236}">
                    <a16:creationId xmlns:a16="http://schemas.microsoft.com/office/drawing/2014/main" id="{AF5DE07F-943F-49CD-8440-6AAF5B4CAE8F}"/>
                  </a:ext>
                </a:extLst>
              </p:cNvPr>
              <p:cNvSpPr/>
              <p:nvPr/>
            </p:nvSpPr>
            <p:spPr>
              <a:xfrm>
                <a:off x="2734851" y="1899412"/>
                <a:ext cx="89244" cy="74358"/>
              </a:xfrm>
              <a:custGeom>
                <a:avLst/>
                <a:gdLst/>
                <a:ahLst/>
                <a:cxnLst/>
                <a:rect l="l" t="t" r="r" b="b"/>
                <a:pathLst>
                  <a:path w="2548" h="2123" extrusionOk="0">
                    <a:moveTo>
                      <a:pt x="1062" y="0"/>
                    </a:moveTo>
                    <a:lnTo>
                      <a:pt x="1" y="2122"/>
                    </a:lnTo>
                    <a:lnTo>
                      <a:pt x="2548" y="2122"/>
                    </a:lnTo>
                    <a:lnTo>
                      <a:pt x="148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214;p24">
                <a:extLst>
                  <a:ext uri="{FF2B5EF4-FFF2-40B4-BE49-F238E27FC236}">
                    <a16:creationId xmlns:a16="http://schemas.microsoft.com/office/drawing/2014/main" id="{598CF5D6-8CEC-4A46-9AC6-E0F1198AE02A}"/>
                  </a:ext>
                </a:extLst>
              </p:cNvPr>
              <p:cNvSpPr/>
              <p:nvPr/>
            </p:nvSpPr>
            <p:spPr>
              <a:xfrm>
                <a:off x="2586170" y="2010896"/>
                <a:ext cx="173514" cy="172253"/>
              </a:xfrm>
              <a:custGeom>
                <a:avLst/>
                <a:gdLst/>
                <a:ahLst/>
                <a:cxnLst/>
                <a:rect l="l" t="t" r="r" b="b"/>
                <a:pathLst>
                  <a:path w="4954" h="4918" extrusionOk="0">
                    <a:moveTo>
                      <a:pt x="1" y="1"/>
                    </a:moveTo>
                    <a:lnTo>
                      <a:pt x="4882" y="4918"/>
                    </a:lnTo>
                    <a:lnTo>
                      <a:pt x="4953" y="4776"/>
                    </a:lnTo>
                    <a:lnTo>
                      <a:pt x="30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215;p24">
                <a:extLst>
                  <a:ext uri="{FF2B5EF4-FFF2-40B4-BE49-F238E27FC236}">
                    <a16:creationId xmlns:a16="http://schemas.microsoft.com/office/drawing/2014/main" id="{849CDB1A-DD77-4C69-ADB9-DC828D275BB7}"/>
                  </a:ext>
                </a:extLst>
              </p:cNvPr>
              <p:cNvSpPr/>
              <p:nvPr/>
            </p:nvSpPr>
            <p:spPr>
              <a:xfrm>
                <a:off x="2799297" y="2010896"/>
                <a:ext cx="173479" cy="172253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18" extrusionOk="0">
                    <a:moveTo>
                      <a:pt x="1910" y="1"/>
                    </a:moveTo>
                    <a:lnTo>
                      <a:pt x="0" y="4776"/>
                    </a:lnTo>
                    <a:lnTo>
                      <a:pt x="71" y="4918"/>
                    </a:lnTo>
                    <a:lnTo>
                      <a:pt x="49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216;p24">
                <a:extLst>
                  <a:ext uri="{FF2B5EF4-FFF2-40B4-BE49-F238E27FC236}">
                    <a16:creationId xmlns:a16="http://schemas.microsoft.com/office/drawing/2014/main" id="{0FC0F2EF-AE04-419F-B822-EADACB4F3210}"/>
                  </a:ext>
                </a:extLst>
              </p:cNvPr>
              <p:cNvSpPr/>
              <p:nvPr/>
            </p:nvSpPr>
            <p:spPr>
              <a:xfrm>
                <a:off x="2732364" y="2010896"/>
                <a:ext cx="94217" cy="117754"/>
              </a:xfrm>
              <a:custGeom>
                <a:avLst/>
                <a:gdLst/>
                <a:ahLst/>
                <a:cxnLst/>
                <a:rect l="l" t="t" r="r" b="b"/>
                <a:pathLst>
                  <a:path w="2690" h="3362" extrusionOk="0">
                    <a:moveTo>
                      <a:pt x="1" y="1"/>
                    </a:moveTo>
                    <a:lnTo>
                      <a:pt x="1310" y="3361"/>
                    </a:lnTo>
                    <a:lnTo>
                      <a:pt x="268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217;p24">
                <a:extLst>
                  <a:ext uri="{FF2B5EF4-FFF2-40B4-BE49-F238E27FC236}">
                    <a16:creationId xmlns:a16="http://schemas.microsoft.com/office/drawing/2014/main" id="{9D410469-4679-443A-A4FF-F4F508235FC2}"/>
                  </a:ext>
                </a:extLst>
              </p:cNvPr>
              <p:cNvSpPr/>
              <p:nvPr/>
            </p:nvSpPr>
            <p:spPr>
              <a:xfrm>
                <a:off x="2586170" y="1899412"/>
                <a:ext cx="145003" cy="74358"/>
              </a:xfrm>
              <a:custGeom>
                <a:avLst/>
                <a:gdLst/>
                <a:ahLst/>
                <a:cxnLst/>
                <a:rect l="l" t="t" r="r" b="b"/>
                <a:pathLst>
                  <a:path w="4140" h="2123" extrusionOk="0">
                    <a:moveTo>
                      <a:pt x="2335" y="0"/>
                    </a:moveTo>
                    <a:cubicBezTo>
                      <a:pt x="2194" y="0"/>
                      <a:pt x="2053" y="71"/>
                      <a:pt x="1946" y="141"/>
                    </a:cubicBezTo>
                    <a:lnTo>
                      <a:pt x="1" y="2122"/>
                    </a:lnTo>
                    <a:lnTo>
                      <a:pt x="3078" y="2122"/>
                    </a:lnTo>
                    <a:lnTo>
                      <a:pt x="41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218;p24">
                <a:extLst>
                  <a:ext uri="{FF2B5EF4-FFF2-40B4-BE49-F238E27FC236}">
                    <a16:creationId xmlns:a16="http://schemas.microsoft.com/office/drawing/2014/main" id="{6A47D5B6-F66D-4C14-B99A-697665C63A2B}"/>
                  </a:ext>
                </a:extLst>
              </p:cNvPr>
              <p:cNvSpPr/>
              <p:nvPr/>
            </p:nvSpPr>
            <p:spPr>
              <a:xfrm>
                <a:off x="2827773" y="1899412"/>
                <a:ext cx="146229" cy="74358"/>
              </a:xfrm>
              <a:custGeom>
                <a:avLst/>
                <a:gdLst/>
                <a:ahLst/>
                <a:cxnLst/>
                <a:rect l="l" t="t" r="r" b="b"/>
                <a:pathLst>
                  <a:path w="4175" h="2123" extrusionOk="0">
                    <a:moveTo>
                      <a:pt x="1" y="0"/>
                    </a:moveTo>
                    <a:lnTo>
                      <a:pt x="1062" y="2122"/>
                    </a:lnTo>
                    <a:lnTo>
                      <a:pt x="4175" y="2122"/>
                    </a:lnTo>
                    <a:lnTo>
                      <a:pt x="2194" y="141"/>
                    </a:lnTo>
                    <a:cubicBezTo>
                      <a:pt x="2088" y="71"/>
                      <a:pt x="1946" y="0"/>
                      <a:pt x="18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219;p24">
                <a:extLst>
                  <a:ext uri="{FF2B5EF4-FFF2-40B4-BE49-F238E27FC236}">
                    <a16:creationId xmlns:a16="http://schemas.microsoft.com/office/drawing/2014/main" id="{B6EBDC61-EC27-4B5F-875F-2AB92D4FD285}"/>
                  </a:ext>
                </a:extLst>
              </p:cNvPr>
              <p:cNvSpPr/>
              <p:nvPr/>
            </p:nvSpPr>
            <p:spPr>
              <a:xfrm>
                <a:off x="2500709" y="2059161"/>
                <a:ext cx="258975" cy="475850"/>
              </a:xfrm>
              <a:custGeom>
                <a:avLst/>
                <a:gdLst/>
                <a:ahLst/>
                <a:cxnLst/>
                <a:rect l="l" t="t" r="r" b="b"/>
                <a:pathLst>
                  <a:path w="7394" h="13586" extrusionOk="0">
                    <a:moveTo>
                      <a:pt x="492" y="0"/>
                    </a:moveTo>
                    <a:cubicBezTo>
                      <a:pt x="227" y="0"/>
                      <a:pt x="0" y="236"/>
                      <a:pt x="0" y="533"/>
                    </a:cubicBezTo>
                    <a:lnTo>
                      <a:pt x="0" y="5733"/>
                    </a:lnTo>
                    <a:cubicBezTo>
                      <a:pt x="0" y="8009"/>
                      <a:pt x="2186" y="9241"/>
                      <a:pt x="2265" y="9241"/>
                    </a:cubicBezTo>
                    <a:cubicBezTo>
                      <a:pt x="2268" y="9241"/>
                      <a:pt x="2268" y="9239"/>
                      <a:pt x="2264" y="9235"/>
                    </a:cubicBezTo>
                    <a:lnTo>
                      <a:pt x="2264" y="9235"/>
                    </a:lnTo>
                    <a:cubicBezTo>
                      <a:pt x="2830" y="9624"/>
                      <a:pt x="3148" y="10261"/>
                      <a:pt x="3148" y="10933"/>
                    </a:cubicBezTo>
                    <a:lnTo>
                      <a:pt x="3148" y="13020"/>
                    </a:lnTo>
                    <a:cubicBezTo>
                      <a:pt x="3148" y="13338"/>
                      <a:pt x="3396" y="13586"/>
                      <a:pt x="3679" y="13586"/>
                    </a:cubicBezTo>
                    <a:lnTo>
                      <a:pt x="6863" y="13586"/>
                    </a:lnTo>
                    <a:cubicBezTo>
                      <a:pt x="7181" y="13586"/>
                      <a:pt x="7393" y="13338"/>
                      <a:pt x="7393" y="13020"/>
                    </a:cubicBezTo>
                    <a:lnTo>
                      <a:pt x="7393" y="7006"/>
                    </a:lnTo>
                    <a:cubicBezTo>
                      <a:pt x="7393" y="6016"/>
                      <a:pt x="6827" y="5096"/>
                      <a:pt x="5943" y="4636"/>
                    </a:cubicBezTo>
                    <a:lnTo>
                      <a:pt x="3962" y="3646"/>
                    </a:lnTo>
                    <a:cubicBezTo>
                      <a:pt x="3870" y="3596"/>
                      <a:pt x="3778" y="3573"/>
                      <a:pt x="3691" y="3573"/>
                    </a:cubicBezTo>
                    <a:cubicBezTo>
                      <a:pt x="3411" y="3573"/>
                      <a:pt x="3184" y="3808"/>
                      <a:pt x="3184" y="4106"/>
                    </a:cubicBezTo>
                    <a:cubicBezTo>
                      <a:pt x="3184" y="4212"/>
                      <a:pt x="3042" y="5379"/>
                      <a:pt x="3891" y="5945"/>
                    </a:cubicBezTo>
                    <a:lnTo>
                      <a:pt x="5058" y="6688"/>
                    </a:lnTo>
                    <a:cubicBezTo>
                      <a:pt x="5306" y="6865"/>
                      <a:pt x="5377" y="7183"/>
                      <a:pt x="5200" y="7431"/>
                    </a:cubicBezTo>
                    <a:cubicBezTo>
                      <a:pt x="5107" y="7593"/>
                      <a:pt x="4938" y="7680"/>
                      <a:pt x="4762" y="7680"/>
                    </a:cubicBezTo>
                    <a:cubicBezTo>
                      <a:pt x="4671" y="7680"/>
                      <a:pt x="4577" y="7656"/>
                      <a:pt x="4493" y="7608"/>
                    </a:cubicBezTo>
                    <a:lnTo>
                      <a:pt x="2830" y="6511"/>
                    </a:lnTo>
                    <a:cubicBezTo>
                      <a:pt x="2405" y="6228"/>
                      <a:pt x="2122" y="5733"/>
                      <a:pt x="2122" y="5202"/>
                    </a:cubicBezTo>
                    <a:lnTo>
                      <a:pt x="2122" y="2266"/>
                    </a:lnTo>
                    <a:cubicBezTo>
                      <a:pt x="2122" y="1346"/>
                      <a:pt x="1592" y="462"/>
                      <a:pt x="743" y="73"/>
                    </a:cubicBezTo>
                    <a:cubicBezTo>
                      <a:pt x="659" y="23"/>
                      <a:pt x="574" y="0"/>
                      <a:pt x="4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220;p24">
                <a:extLst>
                  <a:ext uri="{FF2B5EF4-FFF2-40B4-BE49-F238E27FC236}">
                    <a16:creationId xmlns:a16="http://schemas.microsoft.com/office/drawing/2014/main" id="{EF8941BE-499A-4B29-B3D7-9B50F9A32BF7}"/>
                  </a:ext>
                </a:extLst>
              </p:cNvPr>
              <p:cNvSpPr/>
              <p:nvPr/>
            </p:nvSpPr>
            <p:spPr>
              <a:xfrm>
                <a:off x="2796810" y="2059161"/>
                <a:ext cx="261462" cy="475850"/>
              </a:xfrm>
              <a:custGeom>
                <a:avLst/>
                <a:gdLst/>
                <a:ahLst/>
                <a:cxnLst/>
                <a:rect l="l" t="t" r="r" b="b"/>
                <a:pathLst>
                  <a:path w="7465" h="13586" extrusionOk="0">
                    <a:moveTo>
                      <a:pt x="6942" y="0"/>
                    </a:moveTo>
                    <a:cubicBezTo>
                      <a:pt x="6857" y="0"/>
                      <a:pt x="6770" y="23"/>
                      <a:pt x="6686" y="73"/>
                    </a:cubicBezTo>
                    <a:cubicBezTo>
                      <a:pt x="5837" y="462"/>
                      <a:pt x="5306" y="1346"/>
                      <a:pt x="5342" y="2266"/>
                    </a:cubicBezTo>
                    <a:lnTo>
                      <a:pt x="5342" y="5202"/>
                    </a:lnTo>
                    <a:cubicBezTo>
                      <a:pt x="5306" y="5733"/>
                      <a:pt x="5059" y="6228"/>
                      <a:pt x="4599" y="6511"/>
                    </a:cubicBezTo>
                    <a:lnTo>
                      <a:pt x="2972" y="7608"/>
                    </a:lnTo>
                    <a:cubicBezTo>
                      <a:pt x="2887" y="7656"/>
                      <a:pt x="2789" y="7680"/>
                      <a:pt x="2692" y="7680"/>
                    </a:cubicBezTo>
                    <a:cubicBezTo>
                      <a:pt x="2506" y="7680"/>
                      <a:pt x="2322" y="7593"/>
                      <a:pt x="2229" y="7431"/>
                    </a:cubicBezTo>
                    <a:cubicBezTo>
                      <a:pt x="2052" y="7183"/>
                      <a:pt x="2123" y="6865"/>
                      <a:pt x="2370" y="6688"/>
                    </a:cubicBezTo>
                    <a:lnTo>
                      <a:pt x="3538" y="5945"/>
                    </a:lnTo>
                    <a:cubicBezTo>
                      <a:pt x="4387" y="5379"/>
                      <a:pt x="4281" y="4212"/>
                      <a:pt x="4281" y="4106"/>
                    </a:cubicBezTo>
                    <a:cubicBezTo>
                      <a:pt x="4253" y="3804"/>
                      <a:pt x="4013" y="3588"/>
                      <a:pt x="3742" y="3588"/>
                    </a:cubicBezTo>
                    <a:cubicBezTo>
                      <a:pt x="3664" y="3588"/>
                      <a:pt x="3582" y="3606"/>
                      <a:pt x="3502" y="3646"/>
                    </a:cubicBezTo>
                    <a:lnTo>
                      <a:pt x="1486" y="4636"/>
                    </a:lnTo>
                    <a:cubicBezTo>
                      <a:pt x="566" y="5096"/>
                      <a:pt x="0" y="6016"/>
                      <a:pt x="0" y="7006"/>
                    </a:cubicBezTo>
                    <a:lnTo>
                      <a:pt x="0" y="13020"/>
                    </a:lnTo>
                    <a:cubicBezTo>
                      <a:pt x="0" y="13338"/>
                      <a:pt x="248" y="13586"/>
                      <a:pt x="531" y="13586"/>
                    </a:cubicBezTo>
                    <a:lnTo>
                      <a:pt x="3750" y="13586"/>
                    </a:lnTo>
                    <a:cubicBezTo>
                      <a:pt x="4033" y="13586"/>
                      <a:pt x="4281" y="13338"/>
                      <a:pt x="4281" y="13020"/>
                    </a:cubicBezTo>
                    <a:lnTo>
                      <a:pt x="4281" y="10933"/>
                    </a:lnTo>
                    <a:cubicBezTo>
                      <a:pt x="4281" y="10225"/>
                      <a:pt x="4599" y="9589"/>
                      <a:pt x="5165" y="9235"/>
                    </a:cubicBezTo>
                    <a:lnTo>
                      <a:pt x="5165" y="9235"/>
                    </a:lnTo>
                    <a:cubicBezTo>
                      <a:pt x="5161" y="9239"/>
                      <a:pt x="5160" y="9241"/>
                      <a:pt x="5164" y="9241"/>
                    </a:cubicBezTo>
                    <a:cubicBezTo>
                      <a:pt x="5246" y="9241"/>
                      <a:pt x="7464" y="8009"/>
                      <a:pt x="7464" y="5733"/>
                    </a:cubicBezTo>
                    <a:lnTo>
                      <a:pt x="7464" y="533"/>
                    </a:lnTo>
                    <a:cubicBezTo>
                      <a:pt x="7464" y="236"/>
                      <a:pt x="7217" y="0"/>
                      <a:pt x="69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42F6F1E-3DAE-4606-96FA-F3E6188A7A16}"/>
              </a:ext>
            </a:extLst>
          </p:cNvPr>
          <p:cNvGrpSpPr/>
          <p:nvPr/>
        </p:nvGrpSpPr>
        <p:grpSpPr>
          <a:xfrm>
            <a:off x="2373172" y="2625208"/>
            <a:ext cx="9606024" cy="1170856"/>
            <a:chOff x="666611" y="2432828"/>
            <a:chExt cx="9606024" cy="1170856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62CA6D9-74E0-4684-81C8-FCA0D1369B19}"/>
                </a:ext>
              </a:extLst>
            </p:cNvPr>
            <p:cNvGrpSpPr/>
            <p:nvPr/>
          </p:nvGrpSpPr>
          <p:grpSpPr>
            <a:xfrm>
              <a:off x="1474529" y="2531255"/>
              <a:ext cx="8798106" cy="1072429"/>
              <a:chOff x="1474529" y="2531255"/>
              <a:chExt cx="8798106" cy="1072429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49B0BFEB-0227-44DB-811D-CD2A2120F0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74529" y="3155947"/>
                <a:ext cx="8010706" cy="447737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9B6862A-C6A7-4197-B23D-D14C2B177CD0}"/>
                  </a:ext>
                </a:extLst>
              </p:cNvPr>
              <p:cNvSpPr txBox="1"/>
              <p:nvPr/>
            </p:nvSpPr>
            <p:spPr>
              <a:xfrm>
                <a:off x="1616651" y="2531255"/>
                <a:ext cx="8655984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54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Tìm</a:t>
                </a:r>
                <a:r>
                  <a:rPr lang="en-US" sz="5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54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hiểu</a:t>
                </a:r>
                <a:r>
                  <a:rPr lang="en-US" sz="5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54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về</a:t>
                </a:r>
                <a:r>
                  <a:rPr lang="en-US" sz="5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IC 74HC595</a:t>
                </a:r>
              </a:p>
            </p:txBody>
          </p:sp>
        </p:grpSp>
        <p:grpSp>
          <p:nvGrpSpPr>
            <p:cNvPr id="40" name="Google Shape;979;p24">
              <a:extLst>
                <a:ext uri="{FF2B5EF4-FFF2-40B4-BE49-F238E27FC236}">
                  <a16:creationId xmlns:a16="http://schemas.microsoft.com/office/drawing/2014/main" id="{8030C966-302E-42FD-AAE8-0107EF7161AF}"/>
                </a:ext>
              </a:extLst>
            </p:cNvPr>
            <p:cNvGrpSpPr/>
            <p:nvPr/>
          </p:nvGrpSpPr>
          <p:grpSpPr>
            <a:xfrm>
              <a:off x="666611" y="2432828"/>
              <a:ext cx="1027568" cy="981775"/>
              <a:chOff x="9676806" y="3762812"/>
              <a:chExt cx="664109" cy="634513"/>
            </a:xfrm>
          </p:grpSpPr>
          <p:sp>
            <p:nvSpPr>
              <p:cNvPr id="41" name="Google Shape;980;p24">
                <a:extLst>
                  <a:ext uri="{FF2B5EF4-FFF2-40B4-BE49-F238E27FC236}">
                    <a16:creationId xmlns:a16="http://schemas.microsoft.com/office/drawing/2014/main" id="{77ABC278-0813-4181-A548-26783D004036}"/>
                  </a:ext>
                </a:extLst>
              </p:cNvPr>
              <p:cNvSpPr/>
              <p:nvPr/>
            </p:nvSpPr>
            <p:spPr>
              <a:xfrm>
                <a:off x="9868848" y="3762812"/>
                <a:ext cx="472067" cy="438618"/>
              </a:xfrm>
              <a:custGeom>
                <a:avLst/>
                <a:gdLst/>
                <a:ahLst/>
                <a:cxnLst/>
                <a:rect l="l" t="t" r="r" b="b"/>
                <a:pathLst>
                  <a:path w="13478" h="12523" extrusionOk="0">
                    <a:moveTo>
                      <a:pt x="6757" y="0"/>
                    </a:moveTo>
                    <a:cubicBezTo>
                      <a:pt x="3573" y="0"/>
                      <a:pt x="849" y="2370"/>
                      <a:pt x="425" y="5518"/>
                    </a:cubicBezTo>
                    <a:cubicBezTo>
                      <a:pt x="0" y="8667"/>
                      <a:pt x="1981" y="11674"/>
                      <a:pt x="5059" y="12522"/>
                    </a:cubicBezTo>
                    <a:cubicBezTo>
                      <a:pt x="5200" y="11957"/>
                      <a:pt x="5200" y="11391"/>
                      <a:pt x="5059" y="10825"/>
                    </a:cubicBezTo>
                    <a:cubicBezTo>
                      <a:pt x="177" y="8985"/>
                      <a:pt x="1345" y="1769"/>
                      <a:pt x="6545" y="1592"/>
                    </a:cubicBezTo>
                    <a:cubicBezTo>
                      <a:pt x="6619" y="1588"/>
                      <a:pt x="6693" y="1587"/>
                      <a:pt x="6767" y="1587"/>
                    </a:cubicBezTo>
                    <a:cubicBezTo>
                      <a:pt x="8942" y="1587"/>
                      <a:pt x="10878" y="3079"/>
                      <a:pt x="11391" y="5200"/>
                    </a:cubicBezTo>
                    <a:cubicBezTo>
                      <a:pt x="11921" y="7429"/>
                      <a:pt x="10860" y="9693"/>
                      <a:pt x="8808" y="10683"/>
                    </a:cubicBezTo>
                    <a:cubicBezTo>
                      <a:pt x="8844" y="11001"/>
                      <a:pt x="8879" y="11355"/>
                      <a:pt x="8879" y="11674"/>
                    </a:cubicBezTo>
                    <a:cubicBezTo>
                      <a:pt x="8879" y="11921"/>
                      <a:pt x="8844" y="12169"/>
                      <a:pt x="8808" y="12416"/>
                    </a:cubicBezTo>
                    <a:cubicBezTo>
                      <a:pt x="11744" y="11355"/>
                      <a:pt x="13478" y="8384"/>
                      <a:pt x="12983" y="5342"/>
                    </a:cubicBezTo>
                    <a:cubicBezTo>
                      <a:pt x="12487" y="2299"/>
                      <a:pt x="9834" y="36"/>
                      <a:pt x="6757" y="36"/>
                    </a:cubicBezTo>
                    <a:lnTo>
                      <a:pt x="67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981;p24">
                <a:extLst>
                  <a:ext uri="{FF2B5EF4-FFF2-40B4-BE49-F238E27FC236}">
                    <a16:creationId xmlns:a16="http://schemas.microsoft.com/office/drawing/2014/main" id="{A6EAFE5C-45CF-426B-9199-B89A4677D89F}"/>
                  </a:ext>
                </a:extLst>
              </p:cNvPr>
              <p:cNvSpPr/>
              <p:nvPr/>
            </p:nvSpPr>
            <p:spPr>
              <a:xfrm>
                <a:off x="9676806" y="3959793"/>
                <a:ext cx="474519" cy="437532"/>
              </a:xfrm>
              <a:custGeom>
                <a:avLst/>
                <a:gdLst/>
                <a:ahLst/>
                <a:cxnLst/>
                <a:rect l="l" t="t" r="r" b="b"/>
                <a:pathLst>
                  <a:path w="13548" h="12492" extrusionOk="0">
                    <a:moveTo>
                      <a:pt x="8526" y="1"/>
                    </a:moveTo>
                    <a:cubicBezTo>
                      <a:pt x="8537" y="4"/>
                      <a:pt x="8548" y="7"/>
                      <a:pt x="8559" y="10"/>
                    </a:cubicBezTo>
                    <a:lnTo>
                      <a:pt x="8559" y="10"/>
                    </a:lnTo>
                    <a:cubicBezTo>
                      <a:pt x="8559" y="7"/>
                      <a:pt x="8560" y="4"/>
                      <a:pt x="8561" y="1"/>
                    </a:cubicBezTo>
                    <a:close/>
                    <a:moveTo>
                      <a:pt x="8559" y="10"/>
                    </a:moveTo>
                    <a:cubicBezTo>
                      <a:pt x="8419" y="538"/>
                      <a:pt x="8420" y="1136"/>
                      <a:pt x="8561" y="1663"/>
                    </a:cubicBezTo>
                    <a:cubicBezTo>
                      <a:pt x="10683" y="2477"/>
                      <a:pt x="11957" y="4670"/>
                      <a:pt x="11568" y="6898"/>
                    </a:cubicBezTo>
                    <a:cubicBezTo>
                      <a:pt x="11214" y="9162"/>
                      <a:pt x="9339" y="10825"/>
                      <a:pt x="7040" y="10931"/>
                    </a:cubicBezTo>
                    <a:cubicBezTo>
                      <a:pt x="6963" y="10934"/>
                      <a:pt x="6887" y="10936"/>
                      <a:pt x="6812" y="10936"/>
                    </a:cubicBezTo>
                    <a:cubicBezTo>
                      <a:pt x="1789" y="10936"/>
                      <a:pt x="141" y="4036"/>
                      <a:pt x="4776" y="1840"/>
                    </a:cubicBezTo>
                    <a:cubicBezTo>
                      <a:pt x="4741" y="1486"/>
                      <a:pt x="4741" y="1133"/>
                      <a:pt x="4741" y="814"/>
                    </a:cubicBezTo>
                    <a:cubicBezTo>
                      <a:pt x="4741" y="567"/>
                      <a:pt x="4741" y="319"/>
                      <a:pt x="4776" y="107"/>
                    </a:cubicBezTo>
                    <a:lnTo>
                      <a:pt x="4776" y="107"/>
                    </a:lnTo>
                    <a:cubicBezTo>
                      <a:pt x="1804" y="1133"/>
                      <a:pt x="0" y="4175"/>
                      <a:pt x="566" y="7288"/>
                    </a:cubicBezTo>
                    <a:cubicBezTo>
                      <a:pt x="1119" y="10295"/>
                      <a:pt x="3766" y="12491"/>
                      <a:pt x="6824" y="12491"/>
                    </a:cubicBezTo>
                    <a:cubicBezTo>
                      <a:pt x="6896" y="12491"/>
                      <a:pt x="6968" y="12490"/>
                      <a:pt x="7040" y="12488"/>
                    </a:cubicBezTo>
                    <a:cubicBezTo>
                      <a:pt x="10188" y="12417"/>
                      <a:pt x="12806" y="10011"/>
                      <a:pt x="13159" y="6898"/>
                    </a:cubicBezTo>
                    <a:cubicBezTo>
                      <a:pt x="13547" y="3762"/>
                      <a:pt x="11582" y="835"/>
                      <a:pt x="8559" y="1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B13FFF8-1AB5-45AD-A2C9-335103BD70F2}"/>
              </a:ext>
            </a:extLst>
          </p:cNvPr>
          <p:cNvGrpSpPr/>
          <p:nvPr/>
        </p:nvGrpSpPr>
        <p:grpSpPr>
          <a:xfrm>
            <a:off x="1032929" y="4085137"/>
            <a:ext cx="8271175" cy="1145599"/>
            <a:chOff x="734900" y="3829152"/>
            <a:chExt cx="8271175" cy="1145599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FDBF317-90A9-4E83-A503-15872CB75B8B}"/>
                </a:ext>
              </a:extLst>
            </p:cNvPr>
            <p:cNvGrpSpPr/>
            <p:nvPr/>
          </p:nvGrpSpPr>
          <p:grpSpPr>
            <a:xfrm>
              <a:off x="1474528" y="3953387"/>
              <a:ext cx="7531547" cy="1021364"/>
              <a:chOff x="1474528" y="3953387"/>
              <a:chExt cx="7531547" cy="1021364"/>
            </a:xfrm>
          </p:grpSpPr>
          <p:sp>
            <p:nvSpPr>
              <p:cNvPr id="25" name="Google Shape;560;p18">
                <a:extLst>
                  <a:ext uri="{FF2B5EF4-FFF2-40B4-BE49-F238E27FC236}">
                    <a16:creationId xmlns:a16="http://schemas.microsoft.com/office/drawing/2014/main" id="{8D06DE90-1E6B-4E11-BF35-5693B5FD9160}"/>
                  </a:ext>
                </a:extLst>
              </p:cNvPr>
              <p:cNvSpPr/>
              <p:nvPr/>
            </p:nvSpPr>
            <p:spPr>
              <a:xfrm>
                <a:off x="1474528" y="4527014"/>
                <a:ext cx="7041243" cy="447737"/>
              </a:xfrm>
              <a:prstGeom prst="rect">
                <a:avLst/>
              </a:prstGeom>
              <a:gradFill>
                <a:gsLst>
                  <a:gs pos="0">
                    <a:srgbClr val="FD5F15"/>
                  </a:gs>
                  <a:gs pos="100000">
                    <a:srgbClr val="FFDA5F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marL="0" marR="0" lvl="0" indent="0" defTabSz="8295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27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12201B4-6157-40D9-918F-DCBF66B06316}"/>
                  </a:ext>
                </a:extLst>
              </p:cNvPr>
              <p:cNvSpPr txBox="1"/>
              <p:nvPr/>
            </p:nvSpPr>
            <p:spPr>
              <a:xfrm>
                <a:off x="1616651" y="3953387"/>
                <a:ext cx="7389424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54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Tiến</a:t>
                </a:r>
                <a:r>
                  <a:rPr lang="en-US" sz="5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54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hành</a:t>
                </a:r>
                <a:r>
                  <a:rPr lang="en-US" sz="5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54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thực</a:t>
                </a:r>
                <a:r>
                  <a:rPr lang="en-US" sz="5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54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hiện</a:t>
                </a:r>
                <a:endParaRPr lang="en-US" sz="5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FF70265-AE5E-47F9-9239-A8AB329053C3}"/>
                </a:ext>
              </a:extLst>
            </p:cNvPr>
            <p:cNvGrpSpPr/>
            <p:nvPr/>
          </p:nvGrpSpPr>
          <p:grpSpPr>
            <a:xfrm>
              <a:off x="734900" y="3829152"/>
              <a:ext cx="890990" cy="923329"/>
              <a:chOff x="3878435" y="3804156"/>
              <a:chExt cx="465341" cy="520446"/>
            </a:xfrm>
          </p:grpSpPr>
          <p:sp>
            <p:nvSpPr>
              <p:cNvPr id="45" name="Google Shape;1162;p24">
                <a:extLst>
                  <a:ext uri="{FF2B5EF4-FFF2-40B4-BE49-F238E27FC236}">
                    <a16:creationId xmlns:a16="http://schemas.microsoft.com/office/drawing/2014/main" id="{FB3A4223-14ED-459C-B9D1-3C954D8D431F}"/>
                  </a:ext>
                </a:extLst>
              </p:cNvPr>
              <p:cNvSpPr/>
              <p:nvPr/>
            </p:nvSpPr>
            <p:spPr>
              <a:xfrm>
                <a:off x="4093878" y="3804156"/>
                <a:ext cx="33428" cy="6322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2211" extrusionOk="0">
                    <a:moveTo>
                      <a:pt x="584" y="0"/>
                    </a:moveTo>
                    <a:cubicBezTo>
                      <a:pt x="293" y="0"/>
                      <a:pt x="1" y="195"/>
                      <a:pt x="36" y="584"/>
                    </a:cubicBezTo>
                    <a:lnTo>
                      <a:pt x="36" y="1680"/>
                    </a:lnTo>
                    <a:cubicBezTo>
                      <a:pt x="36" y="1963"/>
                      <a:pt x="284" y="2211"/>
                      <a:pt x="602" y="2211"/>
                    </a:cubicBezTo>
                    <a:cubicBezTo>
                      <a:pt x="885" y="2211"/>
                      <a:pt x="1133" y="1963"/>
                      <a:pt x="1133" y="1680"/>
                    </a:cubicBezTo>
                    <a:lnTo>
                      <a:pt x="1133" y="584"/>
                    </a:lnTo>
                    <a:cubicBezTo>
                      <a:pt x="1168" y="195"/>
                      <a:pt x="876" y="0"/>
                      <a:pt x="5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163;p24">
                <a:extLst>
                  <a:ext uri="{FF2B5EF4-FFF2-40B4-BE49-F238E27FC236}">
                    <a16:creationId xmlns:a16="http://schemas.microsoft.com/office/drawing/2014/main" id="{6F2DC631-7108-45B5-9729-45D3676C2FA4}"/>
                  </a:ext>
                </a:extLst>
              </p:cNvPr>
              <p:cNvSpPr/>
              <p:nvPr/>
            </p:nvSpPr>
            <p:spPr>
              <a:xfrm>
                <a:off x="4250670" y="3913278"/>
                <a:ext cx="64682" cy="45180"/>
              </a:xfrm>
              <a:custGeom>
                <a:avLst/>
                <a:gdLst/>
                <a:ahLst/>
                <a:cxnLst/>
                <a:rect l="l" t="t" r="r" b="b"/>
                <a:pathLst>
                  <a:path w="2262" h="1580" extrusionOk="0">
                    <a:moveTo>
                      <a:pt x="1514" y="1"/>
                    </a:moveTo>
                    <a:cubicBezTo>
                      <a:pt x="1439" y="1"/>
                      <a:pt x="1358" y="18"/>
                      <a:pt x="1274" y="58"/>
                    </a:cubicBezTo>
                    <a:lnTo>
                      <a:pt x="355" y="588"/>
                    </a:lnTo>
                    <a:cubicBezTo>
                      <a:pt x="107" y="730"/>
                      <a:pt x="1" y="1083"/>
                      <a:pt x="178" y="1331"/>
                    </a:cubicBezTo>
                    <a:cubicBezTo>
                      <a:pt x="271" y="1494"/>
                      <a:pt x="440" y="1580"/>
                      <a:pt x="615" y="1580"/>
                    </a:cubicBezTo>
                    <a:cubicBezTo>
                      <a:pt x="707" y="1580"/>
                      <a:pt x="800" y="1556"/>
                      <a:pt x="885" y="1508"/>
                    </a:cubicBezTo>
                    <a:lnTo>
                      <a:pt x="1805" y="977"/>
                    </a:lnTo>
                    <a:cubicBezTo>
                      <a:pt x="2262" y="673"/>
                      <a:pt x="1984" y="1"/>
                      <a:pt x="15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164;p24">
                <a:extLst>
                  <a:ext uri="{FF2B5EF4-FFF2-40B4-BE49-F238E27FC236}">
                    <a16:creationId xmlns:a16="http://schemas.microsoft.com/office/drawing/2014/main" id="{E8E80C5D-528E-4804-9586-E8A52287DD09}"/>
                  </a:ext>
                </a:extLst>
              </p:cNvPr>
              <p:cNvSpPr/>
              <p:nvPr/>
            </p:nvSpPr>
            <p:spPr>
              <a:xfrm>
                <a:off x="3908775" y="4109876"/>
                <a:ext cx="66112" cy="46295"/>
              </a:xfrm>
              <a:custGeom>
                <a:avLst/>
                <a:gdLst/>
                <a:ahLst/>
                <a:cxnLst/>
                <a:rect l="l" t="t" r="r" b="b"/>
                <a:pathLst>
                  <a:path w="2312" h="1619" extrusionOk="0">
                    <a:moveTo>
                      <a:pt x="1547" y="1"/>
                    </a:moveTo>
                    <a:cubicBezTo>
                      <a:pt x="1460" y="1"/>
                      <a:pt x="1368" y="25"/>
                      <a:pt x="1274" y="80"/>
                    </a:cubicBezTo>
                    <a:lnTo>
                      <a:pt x="354" y="611"/>
                    </a:lnTo>
                    <a:cubicBezTo>
                      <a:pt x="107" y="788"/>
                      <a:pt x="0" y="1106"/>
                      <a:pt x="142" y="1354"/>
                    </a:cubicBezTo>
                    <a:cubicBezTo>
                      <a:pt x="258" y="1517"/>
                      <a:pt x="436" y="1619"/>
                      <a:pt x="615" y="1619"/>
                    </a:cubicBezTo>
                    <a:cubicBezTo>
                      <a:pt x="707" y="1619"/>
                      <a:pt x="800" y="1591"/>
                      <a:pt x="885" y="1531"/>
                    </a:cubicBezTo>
                    <a:lnTo>
                      <a:pt x="1804" y="1000"/>
                    </a:lnTo>
                    <a:cubicBezTo>
                      <a:pt x="2312" y="702"/>
                      <a:pt x="2014" y="1"/>
                      <a:pt x="15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165;p24">
                <a:extLst>
                  <a:ext uri="{FF2B5EF4-FFF2-40B4-BE49-F238E27FC236}">
                    <a16:creationId xmlns:a16="http://schemas.microsoft.com/office/drawing/2014/main" id="{CB1141CC-764F-4E8D-8AA2-0089C11679D2}"/>
                  </a:ext>
                </a:extLst>
              </p:cNvPr>
              <p:cNvSpPr/>
              <p:nvPr/>
            </p:nvSpPr>
            <p:spPr>
              <a:xfrm>
                <a:off x="4183927" y="3835526"/>
                <a:ext cx="52815" cy="56933"/>
              </a:xfrm>
              <a:custGeom>
                <a:avLst/>
                <a:gdLst/>
                <a:ahLst/>
                <a:cxnLst/>
                <a:rect l="l" t="t" r="r" b="b"/>
                <a:pathLst>
                  <a:path w="1847" h="1991" extrusionOk="0">
                    <a:moveTo>
                      <a:pt x="1124" y="0"/>
                    </a:moveTo>
                    <a:cubicBezTo>
                      <a:pt x="964" y="0"/>
                      <a:pt x="807" y="78"/>
                      <a:pt x="708" y="265"/>
                    </a:cubicBezTo>
                    <a:lnTo>
                      <a:pt x="177" y="1185"/>
                    </a:lnTo>
                    <a:cubicBezTo>
                      <a:pt x="0" y="1432"/>
                      <a:pt x="106" y="1751"/>
                      <a:pt x="354" y="1928"/>
                    </a:cubicBezTo>
                    <a:cubicBezTo>
                      <a:pt x="430" y="1971"/>
                      <a:pt x="512" y="1991"/>
                      <a:pt x="595" y="1991"/>
                    </a:cubicBezTo>
                    <a:cubicBezTo>
                      <a:pt x="783" y="1991"/>
                      <a:pt x="974" y="1887"/>
                      <a:pt x="1097" y="1715"/>
                    </a:cubicBezTo>
                    <a:lnTo>
                      <a:pt x="1627" y="796"/>
                    </a:lnTo>
                    <a:cubicBezTo>
                      <a:pt x="1847" y="381"/>
                      <a:pt x="1478" y="0"/>
                      <a:pt x="11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166;p24">
                <a:extLst>
                  <a:ext uri="{FF2B5EF4-FFF2-40B4-BE49-F238E27FC236}">
                    <a16:creationId xmlns:a16="http://schemas.microsoft.com/office/drawing/2014/main" id="{F7A7F1B4-3589-495A-BA95-9EEA36A49D52}"/>
                  </a:ext>
                </a:extLst>
              </p:cNvPr>
              <p:cNvSpPr/>
              <p:nvPr/>
            </p:nvSpPr>
            <p:spPr>
              <a:xfrm>
                <a:off x="3983812" y="3834868"/>
                <a:ext cx="55360" cy="57276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2003" extrusionOk="0">
                    <a:moveTo>
                      <a:pt x="710" y="1"/>
                    </a:moveTo>
                    <a:cubicBezTo>
                      <a:pt x="351" y="1"/>
                      <a:pt x="1" y="385"/>
                      <a:pt x="242" y="819"/>
                    </a:cubicBezTo>
                    <a:lnTo>
                      <a:pt x="772" y="1738"/>
                    </a:lnTo>
                    <a:cubicBezTo>
                      <a:pt x="882" y="1925"/>
                      <a:pt x="1047" y="2003"/>
                      <a:pt x="1211" y="2003"/>
                    </a:cubicBezTo>
                    <a:cubicBezTo>
                      <a:pt x="1575" y="2003"/>
                      <a:pt x="1936" y="1622"/>
                      <a:pt x="1692" y="1208"/>
                    </a:cubicBezTo>
                    <a:lnTo>
                      <a:pt x="1161" y="288"/>
                    </a:lnTo>
                    <a:cubicBezTo>
                      <a:pt x="1049" y="85"/>
                      <a:pt x="878" y="1"/>
                      <a:pt x="7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167;p24">
                <a:extLst>
                  <a:ext uri="{FF2B5EF4-FFF2-40B4-BE49-F238E27FC236}">
                    <a16:creationId xmlns:a16="http://schemas.microsoft.com/office/drawing/2014/main" id="{63619D3B-88BC-41A5-B8BC-27EBB94A68CD}"/>
                  </a:ext>
                </a:extLst>
              </p:cNvPr>
              <p:cNvSpPr/>
              <p:nvPr/>
            </p:nvSpPr>
            <p:spPr>
              <a:xfrm>
                <a:off x="4246295" y="4109876"/>
                <a:ext cx="70515" cy="46067"/>
              </a:xfrm>
              <a:custGeom>
                <a:avLst/>
                <a:gdLst/>
                <a:ahLst/>
                <a:cxnLst/>
                <a:rect l="l" t="t" r="r" b="b"/>
                <a:pathLst>
                  <a:path w="2466" h="1611" extrusionOk="0">
                    <a:moveTo>
                      <a:pt x="765" y="1"/>
                    </a:moveTo>
                    <a:cubicBezTo>
                      <a:pt x="298" y="1"/>
                      <a:pt x="0" y="702"/>
                      <a:pt x="508" y="1000"/>
                    </a:cubicBezTo>
                    <a:lnTo>
                      <a:pt x="1427" y="1531"/>
                    </a:lnTo>
                    <a:cubicBezTo>
                      <a:pt x="1521" y="1586"/>
                      <a:pt x="1614" y="1610"/>
                      <a:pt x="1700" y="1610"/>
                    </a:cubicBezTo>
                    <a:cubicBezTo>
                      <a:pt x="2167" y="1610"/>
                      <a:pt x="2465" y="909"/>
                      <a:pt x="1958" y="611"/>
                    </a:cubicBezTo>
                    <a:lnTo>
                      <a:pt x="1038" y="80"/>
                    </a:lnTo>
                    <a:cubicBezTo>
                      <a:pt x="944" y="25"/>
                      <a:pt x="852" y="1"/>
                      <a:pt x="7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168;p24">
                <a:extLst>
                  <a:ext uri="{FF2B5EF4-FFF2-40B4-BE49-F238E27FC236}">
                    <a16:creationId xmlns:a16="http://schemas.microsoft.com/office/drawing/2014/main" id="{1EA92E81-681F-4068-88E8-AA3093AE0CDD}"/>
                  </a:ext>
                </a:extLst>
              </p:cNvPr>
              <p:cNvSpPr/>
              <p:nvPr/>
            </p:nvSpPr>
            <p:spPr>
              <a:xfrm>
                <a:off x="3905830" y="3913278"/>
                <a:ext cx="64682" cy="45180"/>
              </a:xfrm>
              <a:custGeom>
                <a:avLst/>
                <a:gdLst/>
                <a:ahLst/>
                <a:cxnLst/>
                <a:rect l="l" t="t" r="r" b="b"/>
                <a:pathLst>
                  <a:path w="2262" h="1580" extrusionOk="0">
                    <a:moveTo>
                      <a:pt x="748" y="1"/>
                    </a:moveTo>
                    <a:cubicBezTo>
                      <a:pt x="278" y="1"/>
                      <a:pt x="0" y="673"/>
                      <a:pt x="457" y="977"/>
                    </a:cubicBezTo>
                    <a:lnTo>
                      <a:pt x="1377" y="1508"/>
                    </a:lnTo>
                    <a:cubicBezTo>
                      <a:pt x="1462" y="1556"/>
                      <a:pt x="1555" y="1580"/>
                      <a:pt x="1647" y="1580"/>
                    </a:cubicBezTo>
                    <a:cubicBezTo>
                      <a:pt x="1822" y="1580"/>
                      <a:pt x="1991" y="1494"/>
                      <a:pt x="2084" y="1331"/>
                    </a:cubicBezTo>
                    <a:cubicBezTo>
                      <a:pt x="2261" y="1083"/>
                      <a:pt x="2155" y="730"/>
                      <a:pt x="1907" y="588"/>
                    </a:cubicBezTo>
                    <a:lnTo>
                      <a:pt x="988" y="58"/>
                    </a:lnTo>
                    <a:cubicBezTo>
                      <a:pt x="904" y="18"/>
                      <a:pt x="823" y="1"/>
                      <a:pt x="7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169;p24">
                <a:extLst>
                  <a:ext uri="{FF2B5EF4-FFF2-40B4-BE49-F238E27FC236}">
                    <a16:creationId xmlns:a16="http://schemas.microsoft.com/office/drawing/2014/main" id="{EA06A2F1-E85F-45EB-AF7A-7AB532F24B72}"/>
                  </a:ext>
                </a:extLst>
              </p:cNvPr>
              <p:cNvSpPr/>
              <p:nvPr/>
            </p:nvSpPr>
            <p:spPr>
              <a:xfrm>
                <a:off x="4272918" y="4019112"/>
                <a:ext cx="70858" cy="30368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1062" extrusionOk="0">
                    <a:moveTo>
                      <a:pt x="708" y="0"/>
                    </a:moveTo>
                    <a:cubicBezTo>
                      <a:pt x="1" y="0"/>
                      <a:pt x="1" y="1061"/>
                      <a:pt x="708" y="1061"/>
                    </a:cubicBezTo>
                    <a:lnTo>
                      <a:pt x="1770" y="1061"/>
                    </a:lnTo>
                    <a:cubicBezTo>
                      <a:pt x="2477" y="1061"/>
                      <a:pt x="2477" y="0"/>
                      <a:pt x="17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170;p24">
                <a:extLst>
                  <a:ext uri="{FF2B5EF4-FFF2-40B4-BE49-F238E27FC236}">
                    <a16:creationId xmlns:a16="http://schemas.microsoft.com/office/drawing/2014/main" id="{D4D64A88-BA9D-43CE-A7D9-C75640EB6022}"/>
                  </a:ext>
                </a:extLst>
              </p:cNvPr>
              <p:cNvSpPr/>
              <p:nvPr/>
            </p:nvSpPr>
            <p:spPr>
              <a:xfrm>
                <a:off x="3878435" y="4019112"/>
                <a:ext cx="69800" cy="30368"/>
              </a:xfrm>
              <a:custGeom>
                <a:avLst/>
                <a:gdLst/>
                <a:ahLst/>
                <a:cxnLst/>
                <a:rect l="l" t="t" r="r" b="b"/>
                <a:pathLst>
                  <a:path w="2441" h="1062" extrusionOk="0">
                    <a:moveTo>
                      <a:pt x="708" y="0"/>
                    </a:moveTo>
                    <a:cubicBezTo>
                      <a:pt x="0" y="0"/>
                      <a:pt x="0" y="1061"/>
                      <a:pt x="708" y="1061"/>
                    </a:cubicBezTo>
                    <a:lnTo>
                      <a:pt x="1769" y="1061"/>
                    </a:lnTo>
                    <a:cubicBezTo>
                      <a:pt x="2441" y="1061"/>
                      <a:pt x="2441" y="0"/>
                      <a:pt x="17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171;p24">
                <a:extLst>
                  <a:ext uri="{FF2B5EF4-FFF2-40B4-BE49-F238E27FC236}">
                    <a16:creationId xmlns:a16="http://schemas.microsoft.com/office/drawing/2014/main" id="{1924A3AA-B4F7-4066-90FE-825899F6759E}"/>
                  </a:ext>
                </a:extLst>
              </p:cNvPr>
              <p:cNvSpPr/>
              <p:nvPr/>
            </p:nvSpPr>
            <p:spPr>
              <a:xfrm>
                <a:off x="4049382" y="4263895"/>
                <a:ext cx="122415" cy="60707"/>
              </a:xfrm>
              <a:custGeom>
                <a:avLst/>
                <a:gdLst/>
                <a:ahLst/>
                <a:cxnLst/>
                <a:rect l="l" t="t" r="r" b="b"/>
                <a:pathLst>
                  <a:path w="4281" h="2123" extrusionOk="0">
                    <a:moveTo>
                      <a:pt x="36" y="0"/>
                    </a:moveTo>
                    <a:cubicBezTo>
                      <a:pt x="0" y="1168"/>
                      <a:pt x="955" y="2123"/>
                      <a:pt x="2158" y="2123"/>
                    </a:cubicBezTo>
                    <a:cubicBezTo>
                      <a:pt x="3326" y="2123"/>
                      <a:pt x="4281" y="1168"/>
                      <a:pt x="428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172;p24">
                <a:extLst>
                  <a:ext uri="{FF2B5EF4-FFF2-40B4-BE49-F238E27FC236}">
                    <a16:creationId xmlns:a16="http://schemas.microsoft.com/office/drawing/2014/main" id="{AE6E63FD-2638-4EF5-AE0F-6ED4CC36DCB0}"/>
                  </a:ext>
                </a:extLst>
              </p:cNvPr>
              <p:cNvSpPr/>
              <p:nvPr/>
            </p:nvSpPr>
            <p:spPr>
              <a:xfrm>
                <a:off x="3935084" y="3897722"/>
                <a:ext cx="312572" cy="334819"/>
              </a:xfrm>
              <a:custGeom>
                <a:avLst/>
                <a:gdLst/>
                <a:ahLst/>
                <a:cxnLst/>
                <a:rect l="l" t="t" r="r" b="b"/>
                <a:pathLst>
                  <a:path w="10931" h="11709" extrusionOk="0">
                    <a:moveTo>
                      <a:pt x="7201" y="4244"/>
                    </a:moveTo>
                    <a:cubicBezTo>
                      <a:pt x="7605" y="4244"/>
                      <a:pt x="7948" y="4787"/>
                      <a:pt x="7570" y="5165"/>
                    </a:cubicBezTo>
                    <a:lnTo>
                      <a:pt x="6686" y="6049"/>
                    </a:lnTo>
                    <a:lnTo>
                      <a:pt x="6686" y="7959"/>
                    </a:lnTo>
                    <a:cubicBezTo>
                      <a:pt x="6650" y="8278"/>
                      <a:pt x="6394" y="8437"/>
                      <a:pt x="6137" y="8437"/>
                    </a:cubicBezTo>
                    <a:cubicBezTo>
                      <a:pt x="5881" y="8437"/>
                      <a:pt x="5625" y="8278"/>
                      <a:pt x="5589" y="7959"/>
                    </a:cubicBezTo>
                    <a:lnTo>
                      <a:pt x="5589" y="6049"/>
                    </a:lnTo>
                    <a:lnTo>
                      <a:pt x="4705" y="5165"/>
                    </a:lnTo>
                    <a:cubicBezTo>
                      <a:pt x="4493" y="4953"/>
                      <a:pt x="4493" y="4634"/>
                      <a:pt x="4705" y="4422"/>
                    </a:cubicBezTo>
                    <a:cubicBezTo>
                      <a:pt x="4811" y="4316"/>
                      <a:pt x="4944" y="4263"/>
                      <a:pt x="5076" y="4263"/>
                    </a:cubicBezTo>
                    <a:cubicBezTo>
                      <a:pt x="5209" y="4263"/>
                      <a:pt x="5342" y="4316"/>
                      <a:pt x="5448" y="4422"/>
                    </a:cubicBezTo>
                    <a:lnTo>
                      <a:pt x="6120" y="5094"/>
                    </a:lnTo>
                    <a:lnTo>
                      <a:pt x="6827" y="4422"/>
                    </a:lnTo>
                    <a:cubicBezTo>
                      <a:pt x="6945" y="4296"/>
                      <a:pt x="7076" y="4244"/>
                      <a:pt x="7201" y="4244"/>
                    </a:cubicBezTo>
                    <a:close/>
                    <a:moveTo>
                      <a:pt x="6155" y="0"/>
                    </a:moveTo>
                    <a:cubicBezTo>
                      <a:pt x="2264" y="0"/>
                      <a:pt x="0" y="4387"/>
                      <a:pt x="2229" y="7570"/>
                    </a:cubicBezTo>
                    <a:cubicBezTo>
                      <a:pt x="3148" y="8773"/>
                      <a:pt x="3714" y="10188"/>
                      <a:pt x="3927" y="11709"/>
                    </a:cubicBezTo>
                    <a:lnTo>
                      <a:pt x="8348" y="11709"/>
                    </a:lnTo>
                    <a:cubicBezTo>
                      <a:pt x="8490" y="10223"/>
                      <a:pt x="9056" y="8844"/>
                      <a:pt x="9940" y="7676"/>
                    </a:cubicBezTo>
                    <a:cubicBezTo>
                      <a:pt x="10577" y="6827"/>
                      <a:pt x="10931" y="5837"/>
                      <a:pt x="10931" y="4776"/>
                    </a:cubicBezTo>
                    <a:cubicBezTo>
                      <a:pt x="10931" y="2795"/>
                      <a:pt x="9339" y="0"/>
                      <a:pt x="61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A0D6604B-CA08-4304-88B7-1BA7B6BB7D4E}"/>
              </a:ext>
            </a:extLst>
          </p:cNvPr>
          <p:cNvGrpSpPr/>
          <p:nvPr/>
        </p:nvGrpSpPr>
        <p:grpSpPr>
          <a:xfrm>
            <a:off x="-5827605" y="1923189"/>
            <a:ext cx="5699558" cy="1577592"/>
            <a:chOff x="1912809" y="2502607"/>
            <a:chExt cx="3360247" cy="930089"/>
          </a:xfrm>
        </p:grpSpPr>
        <p:sp>
          <p:nvSpPr>
            <p:cNvPr id="92" name="Google Shape;1402;p25">
              <a:extLst>
                <a:ext uri="{FF2B5EF4-FFF2-40B4-BE49-F238E27FC236}">
                  <a16:creationId xmlns:a16="http://schemas.microsoft.com/office/drawing/2014/main" id="{226B745D-DB4B-48D6-ADF4-BE5F9ABACC57}"/>
                </a:ext>
              </a:extLst>
            </p:cNvPr>
            <p:cNvSpPr/>
            <p:nvPr/>
          </p:nvSpPr>
          <p:spPr>
            <a:xfrm>
              <a:off x="2095646" y="2684293"/>
              <a:ext cx="2913201" cy="189692"/>
            </a:xfrm>
            <a:prstGeom prst="rect">
              <a:avLst/>
            </a:prstGeom>
            <a:gradFill>
              <a:gsLst>
                <a:gs pos="0">
                  <a:srgbClr val="39C6F0"/>
                </a:gs>
                <a:gs pos="100000">
                  <a:srgbClr val="1976F9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algn="ctr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3" name="Google Shape;1407;p25">
              <a:extLst>
                <a:ext uri="{FF2B5EF4-FFF2-40B4-BE49-F238E27FC236}">
                  <a16:creationId xmlns:a16="http://schemas.microsoft.com/office/drawing/2014/main" id="{C32A6FD1-F308-4AD2-9475-C16E7474369A}"/>
                </a:ext>
              </a:extLst>
            </p:cNvPr>
            <p:cNvSpPr txBox="1">
              <a:spLocks/>
            </p:cNvSpPr>
            <p:nvPr/>
          </p:nvSpPr>
          <p:spPr>
            <a:xfrm>
              <a:off x="2076369" y="2502607"/>
              <a:ext cx="3196687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lang="en-US" sz="3000" kern="0" dirty="0" err="1"/>
                <a:t>Trần</a:t>
              </a:r>
              <a:r>
                <a:rPr lang="en-US" sz="3000" kern="0" dirty="0"/>
                <a:t> </a:t>
              </a:r>
              <a:r>
                <a:rPr lang="en-US" sz="3000" kern="0" dirty="0" err="1"/>
                <a:t>Duy</a:t>
              </a:r>
              <a:r>
                <a:rPr lang="en-US" sz="3000" kern="0" dirty="0"/>
                <a:t> Anh(</a:t>
              </a:r>
              <a:r>
                <a:rPr lang="en-US" sz="3000" kern="0" dirty="0" err="1"/>
                <a:t>nhóm</a:t>
              </a:r>
              <a:r>
                <a:rPr lang="en-US" sz="3000" kern="0" dirty="0"/>
                <a:t> </a:t>
              </a:r>
              <a:r>
                <a:rPr lang="en-US" sz="3000" kern="0" dirty="0" err="1"/>
                <a:t>trường</a:t>
              </a:r>
              <a:r>
                <a:rPr lang="en-US" sz="3000" kern="0" dirty="0"/>
                <a:t>)</a:t>
              </a:r>
              <a:endPara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endParaRPr>
            </a:p>
          </p:txBody>
        </p:sp>
        <p:sp>
          <p:nvSpPr>
            <p:cNvPr id="94" name="Google Shape;1409;p25">
              <a:extLst>
                <a:ext uri="{FF2B5EF4-FFF2-40B4-BE49-F238E27FC236}">
                  <a16:creationId xmlns:a16="http://schemas.microsoft.com/office/drawing/2014/main" id="{23A9A02E-FD6D-47D1-9133-06B66015A2FF}"/>
                </a:ext>
              </a:extLst>
            </p:cNvPr>
            <p:cNvSpPr/>
            <p:nvPr/>
          </p:nvSpPr>
          <p:spPr>
            <a:xfrm>
              <a:off x="2081009" y="3146662"/>
              <a:ext cx="2455756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defTabSz="829544">
                <a:buClr>
                  <a:srgbClr val="000000"/>
                </a:buClr>
              </a:pPr>
              <a:r>
                <a:rPr lang="en" sz="2000" kern="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Code</a:t>
              </a:r>
              <a:endParaRPr sz="2000" kern="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82DEE7F0-62F7-439B-8D7C-88B743522CEB}"/>
                </a:ext>
              </a:extLst>
            </p:cNvPr>
            <p:cNvGrpSpPr/>
            <p:nvPr/>
          </p:nvGrpSpPr>
          <p:grpSpPr>
            <a:xfrm>
              <a:off x="1912811" y="2883828"/>
              <a:ext cx="2535363" cy="286034"/>
              <a:chOff x="1912811" y="2883828"/>
              <a:chExt cx="2535363" cy="286034"/>
            </a:xfrm>
          </p:grpSpPr>
          <p:sp>
            <p:nvSpPr>
              <p:cNvPr id="97" name="Google Shape;1409;p25">
                <a:extLst>
                  <a:ext uri="{FF2B5EF4-FFF2-40B4-BE49-F238E27FC236}">
                    <a16:creationId xmlns:a16="http://schemas.microsoft.com/office/drawing/2014/main" id="{46F9290D-7E3C-445A-AE74-224879E3C34A}"/>
                  </a:ext>
                </a:extLst>
              </p:cNvPr>
              <p:cNvSpPr/>
              <p:nvPr/>
            </p:nvSpPr>
            <p:spPr>
              <a:xfrm>
                <a:off x="2092863" y="2883828"/>
                <a:ext cx="2355311" cy="2860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defTabSz="829544">
                  <a:buClr>
                    <a:srgbClr val="000000"/>
                  </a:buClr>
                </a:pPr>
                <a:r>
                  <a:rPr lang="en" sz="2000" kern="0" dirty="0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rPr>
                  <a:t>Phân chia công việc</a:t>
                </a:r>
                <a:endParaRPr sz="2000" kern="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98" name="Google Shape;4152;p34">
                <a:extLst>
                  <a:ext uri="{FF2B5EF4-FFF2-40B4-BE49-F238E27FC236}">
                    <a16:creationId xmlns:a16="http://schemas.microsoft.com/office/drawing/2014/main" id="{82F6A1A8-E926-453A-9E39-8763B410897D}"/>
                  </a:ext>
                </a:extLst>
              </p:cNvPr>
              <p:cNvSpPr/>
              <p:nvPr/>
            </p:nvSpPr>
            <p:spPr>
              <a:xfrm rot="7881006">
                <a:off x="1925941" y="2947342"/>
                <a:ext cx="124440" cy="150700"/>
              </a:xfrm>
              <a:custGeom>
                <a:avLst/>
                <a:gdLst/>
                <a:ahLst/>
                <a:cxnLst/>
                <a:rect l="l" t="t" r="r" b="b"/>
                <a:pathLst>
                  <a:path w="194168" h="196207" extrusionOk="0">
                    <a:moveTo>
                      <a:pt x="11576" y="0"/>
                    </a:moveTo>
                    <a:cubicBezTo>
                      <a:pt x="8883" y="0"/>
                      <a:pt x="6181" y="987"/>
                      <a:pt x="4103" y="3065"/>
                    </a:cubicBezTo>
                    <a:cubicBezTo>
                      <a:pt x="1026" y="5799"/>
                      <a:pt x="1" y="10243"/>
                      <a:pt x="1368" y="14004"/>
                    </a:cubicBezTo>
                    <a:lnTo>
                      <a:pt x="65293" y="189369"/>
                    </a:lnTo>
                    <a:cubicBezTo>
                      <a:pt x="67002" y="193471"/>
                      <a:pt x="70762" y="196206"/>
                      <a:pt x="74864" y="196206"/>
                    </a:cubicBezTo>
                    <a:cubicBezTo>
                      <a:pt x="79308" y="196206"/>
                      <a:pt x="83410" y="193813"/>
                      <a:pt x="85120" y="190053"/>
                    </a:cubicBezTo>
                    <a:lnTo>
                      <a:pt x="114176" y="124077"/>
                    </a:lnTo>
                    <a:cubicBezTo>
                      <a:pt x="115202" y="121342"/>
                      <a:pt x="117595" y="119291"/>
                      <a:pt x="119988" y="118266"/>
                    </a:cubicBezTo>
                    <a:lnTo>
                      <a:pt x="187331" y="92286"/>
                    </a:lnTo>
                    <a:cubicBezTo>
                      <a:pt x="191433" y="90577"/>
                      <a:pt x="193826" y="86816"/>
                      <a:pt x="193826" y="82714"/>
                    </a:cubicBezTo>
                    <a:cubicBezTo>
                      <a:pt x="194168" y="78270"/>
                      <a:pt x="191433" y="74510"/>
                      <a:pt x="187673" y="72801"/>
                    </a:cubicBezTo>
                    <a:lnTo>
                      <a:pt x="15384" y="672"/>
                    </a:lnTo>
                    <a:cubicBezTo>
                      <a:pt x="14163" y="228"/>
                      <a:pt x="12871" y="0"/>
                      <a:pt x="11576" y="0"/>
                    </a:cubicBezTo>
                    <a:close/>
                  </a:path>
                </a:pathLst>
              </a:custGeom>
              <a:solidFill>
                <a:srgbClr val="7994A9">
                  <a:alpha val="647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6" name="Google Shape;4152;p34">
              <a:extLst>
                <a:ext uri="{FF2B5EF4-FFF2-40B4-BE49-F238E27FC236}">
                  <a16:creationId xmlns:a16="http://schemas.microsoft.com/office/drawing/2014/main" id="{8593F3EF-D767-497A-875D-EDD4BE4AF25C}"/>
                </a:ext>
              </a:extLst>
            </p:cNvPr>
            <p:cNvSpPr/>
            <p:nvPr/>
          </p:nvSpPr>
          <p:spPr>
            <a:xfrm rot="7881006">
              <a:off x="1925939" y="3209973"/>
              <a:ext cx="124440" cy="150700"/>
            </a:xfrm>
            <a:custGeom>
              <a:avLst/>
              <a:gdLst/>
              <a:ahLst/>
              <a:cxnLst/>
              <a:rect l="l" t="t" r="r" b="b"/>
              <a:pathLst>
                <a:path w="194168" h="196207" extrusionOk="0">
                  <a:moveTo>
                    <a:pt x="11576" y="0"/>
                  </a:moveTo>
                  <a:cubicBezTo>
                    <a:pt x="8883" y="0"/>
                    <a:pt x="6181" y="987"/>
                    <a:pt x="4103" y="3065"/>
                  </a:cubicBezTo>
                  <a:cubicBezTo>
                    <a:pt x="1026" y="5799"/>
                    <a:pt x="1" y="10243"/>
                    <a:pt x="1368" y="14004"/>
                  </a:cubicBezTo>
                  <a:lnTo>
                    <a:pt x="65293" y="189369"/>
                  </a:lnTo>
                  <a:cubicBezTo>
                    <a:pt x="67002" y="193471"/>
                    <a:pt x="70762" y="196206"/>
                    <a:pt x="74864" y="196206"/>
                  </a:cubicBezTo>
                  <a:cubicBezTo>
                    <a:pt x="79308" y="196206"/>
                    <a:pt x="83410" y="193813"/>
                    <a:pt x="85120" y="190053"/>
                  </a:cubicBezTo>
                  <a:lnTo>
                    <a:pt x="114176" y="124077"/>
                  </a:lnTo>
                  <a:cubicBezTo>
                    <a:pt x="115202" y="121342"/>
                    <a:pt x="117595" y="119291"/>
                    <a:pt x="119988" y="118266"/>
                  </a:cubicBezTo>
                  <a:lnTo>
                    <a:pt x="187331" y="92286"/>
                  </a:lnTo>
                  <a:cubicBezTo>
                    <a:pt x="191433" y="90577"/>
                    <a:pt x="193826" y="86816"/>
                    <a:pt x="193826" y="82714"/>
                  </a:cubicBezTo>
                  <a:cubicBezTo>
                    <a:pt x="194168" y="78270"/>
                    <a:pt x="191433" y="74510"/>
                    <a:pt x="187673" y="72801"/>
                  </a:cubicBezTo>
                  <a:lnTo>
                    <a:pt x="15384" y="672"/>
                  </a:lnTo>
                  <a:cubicBezTo>
                    <a:pt x="14163" y="228"/>
                    <a:pt x="12871" y="0"/>
                    <a:pt x="11576" y="0"/>
                  </a:cubicBezTo>
                  <a:close/>
                </a:path>
              </a:pathLst>
            </a:custGeom>
            <a:solidFill>
              <a:srgbClr val="7994A9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0F838462-28D6-4931-A250-A673B87D94E5}"/>
              </a:ext>
            </a:extLst>
          </p:cNvPr>
          <p:cNvGrpSpPr/>
          <p:nvPr/>
        </p:nvGrpSpPr>
        <p:grpSpPr>
          <a:xfrm>
            <a:off x="2212468" y="7191856"/>
            <a:ext cx="3569607" cy="2203682"/>
            <a:chOff x="5008370" y="2960183"/>
            <a:chExt cx="2375170" cy="886433"/>
          </a:xfrm>
        </p:grpSpPr>
        <p:sp>
          <p:nvSpPr>
            <p:cNvPr id="125" name="Google Shape;1403;p25">
              <a:extLst>
                <a:ext uri="{FF2B5EF4-FFF2-40B4-BE49-F238E27FC236}">
                  <a16:creationId xmlns:a16="http://schemas.microsoft.com/office/drawing/2014/main" id="{CEFD32A4-DEF7-4A26-A2FB-6118E7640201}"/>
                </a:ext>
              </a:extLst>
            </p:cNvPr>
            <p:cNvSpPr/>
            <p:nvPr/>
          </p:nvSpPr>
          <p:spPr>
            <a:xfrm>
              <a:off x="5052144" y="3116572"/>
              <a:ext cx="1720289" cy="129645"/>
            </a:xfrm>
            <a:prstGeom prst="rect">
              <a:avLst/>
            </a:prstGeom>
            <a:gradFill>
              <a:gsLst>
                <a:gs pos="0">
                  <a:srgbClr val="625BE7"/>
                </a:gs>
                <a:gs pos="100000">
                  <a:srgbClr val="F84DE0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algn="ctr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" name="Google Shape;1408;p25">
              <a:extLst>
                <a:ext uri="{FF2B5EF4-FFF2-40B4-BE49-F238E27FC236}">
                  <a16:creationId xmlns:a16="http://schemas.microsoft.com/office/drawing/2014/main" id="{BEAFEDEF-7D14-418A-AD89-19D4850B4CA6}"/>
                </a:ext>
              </a:extLst>
            </p:cNvPr>
            <p:cNvSpPr txBox="1">
              <a:spLocks/>
            </p:cNvSpPr>
            <p:nvPr/>
          </p:nvSpPr>
          <p:spPr>
            <a:xfrm>
              <a:off x="5049361" y="2960183"/>
              <a:ext cx="1720289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kumimoji="0" lang="en-US" sz="3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Ma Đức Cảnh</a:t>
              </a:r>
            </a:p>
          </p:txBody>
        </p:sp>
        <p:sp>
          <p:nvSpPr>
            <p:cNvPr id="127" name="Google Shape;1409;p25">
              <a:extLst>
                <a:ext uri="{FF2B5EF4-FFF2-40B4-BE49-F238E27FC236}">
                  <a16:creationId xmlns:a16="http://schemas.microsoft.com/office/drawing/2014/main" id="{3472B738-72B1-4E13-A07C-AFD38F3744D5}"/>
                </a:ext>
              </a:extLst>
            </p:cNvPr>
            <p:cNvSpPr/>
            <p:nvPr/>
          </p:nvSpPr>
          <p:spPr>
            <a:xfrm>
              <a:off x="5008370" y="3361914"/>
              <a:ext cx="2355311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defTabSz="829544">
                <a:buClr>
                  <a:srgbClr val="000000"/>
                </a:buClr>
              </a:pPr>
              <a:r>
                <a:rPr lang="en" sz="2000" kern="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Mô phỏng Proteus</a:t>
              </a:r>
              <a:endParaRPr sz="2000" kern="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28" name="Google Shape;1409;p25">
              <a:extLst>
                <a:ext uri="{FF2B5EF4-FFF2-40B4-BE49-F238E27FC236}">
                  <a16:creationId xmlns:a16="http://schemas.microsoft.com/office/drawing/2014/main" id="{0864F744-AFB8-4596-8912-2F1DEEDAD18E}"/>
                </a:ext>
              </a:extLst>
            </p:cNvPr>
            <p:cNvSpPr/>
            <p:nvPr/>
          </p:nvSpPr>
          <p:spPr>
            <a:xfrm>
              <a:off x="5028229" y="3560582"/>
              <a:ext cx="2355311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defTabSz="829544">
                <a:buClr>
                  <a:srgbClr val="000000"/>
                </a:buClr>
              </a:pPr>
              <a:r>
                <a:rPr lang="en" sz="2000" kern="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Làm slide</a:t>
              </a:r>
              <a:endParaRPr sz="2000" kern="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13394A72-159E-447F-9DB0-873141C6955E}"/>
              </a:ext>
            </a:extLst>
          </p:cNvPr>
          <p:cNvGrpSpPr/>
          <p:nvPr/>
        </p:nvGrpSpPr>
        <p:grpSpPr>
          <a:xfrm>
            <a:off x="7021227" y="6984555"/>
            <a:ext cx="3721955" cy="2073120"/>
            <a:chOff x="8688675" y="3810621"/>
            <a:chExt cx="2493711" cy="563420"/>
          </a:xfrm>
        </p:grpSpPr>
        <p:sp>
          <p:nvSpPr>
            <p:cNvPr id="130" name="Google Shape;1404;p25">
              <a:extLst>
                <a:ext uri="{FF2B5EF4-FFF2-40B4-BE49-F238E27FC236}">
                  <a16:creationId xmlns:a16="http://schemas.microsoft.com/office/drawing/2014/main" id="{10828C9C-2A54-4328-A542-FCCDCEFCCF5B}"/>
                </a:ext>
              </a:extLst>
            </p:cNvPr>
            <p:cNvSpPr/>
            <p:nvPr/>
          </p:nvSpPr>
          <p:spPr>
            <a:xfrm>
              <a:off x="8688675" y="3979240"/>
              <a:ext cx="1720289" cy="98319"/>
            </a:xfrm>
            <a:prstGeom prst="rect">
              <a:avLst/>
            </a:prstGeom>
            <a:gradFill>
              <a:gsLst>
                <a:gs pos="0">
                  <a:srgbClr val="FD5F15"/>
                </a:gs>
                <a:gs pos="100000">
                  <a:srgbClr val="FFDA5F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algn="ctr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" name="Google Shape;1411;p25">
              <a:extLst>
                <a:ext uri="{FF2B5EF4-FFF2-40B4-BE49-F238E27FC236}">
                  <a16:creationId xmlns:a16="http://schemas.microsoft.com/office/drawing/2014/main" id="{97C4D65C-B2FF-47D1-AF5A-F95F70283159}"/>
                </a:ext>
              </a:extLst>
            </p:cNvPr>
            <p:cNvSpPr txBox="1">
              <a:spLocks/>
            </p:cNvSpPr>
            <p:nvPr/>
          </p:nvSpPr>
          <p:spPr>
            <a:xfrm>
              <a:off x="8688675" y="3810621"/>
              <a:ext cx="2193743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kumimoji="0" lang="en-US" sz="30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Trịnh</a:t>
              </a:r>
              <a:r>
                <a:rPr kumimoji="0" lang="en-US" sz="3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30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Tiến</a:t>
              </a:r>
              <a:r>
                <a:rPr kumimoji="0" lang="en-US" sz="3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30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Bình</a:t>
              </a:r>
              <a:endPara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endParaRPr>
            </a:p>
          </p:txBody>
        </p:sp>
        <p:sp>
          <p:nvSpPr>
            <p:cNvPr id="132" name="Google Shape;1409;p25">
              <a:extLst>
                <a:ext uri="{FF2B5EF4-FFF2-40B4-BE49-F238E27FC236}">
                  <a16:creationId xmlns:a16="http://schemas.microsoft.com/office/drawing/2014/main" id="{509B9674-9F78-4957-8E91-41513B765CC2}"/>
                </a:ext>
              </a:extLst>
            </p:cNvPr>
            <p:cNvSpPr/>
            <p:nvPr/>
          </p:nvSpPr>
          <p:spPr>
            <a:xfrm>
              <a:off x="8827075" y="4088007"/>
              <a:ext cx="2355311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defTabSz="829544">
                <a:buClr>
                  <a:srgbClr val="000000"/>
                </a:buClr>
              </a:pPr>
              <a:r>
                <a:rPr lang="en" sz="2000" kern="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Làm báo cáo</a:t>
              </a:r>
              <a:endParaRPr sz="2000" kern="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133" name="Google Shape;4152;p34">
            <a:extLst>
              <a:ext uri="{FF2B5EF4-FFF2-40B4-BE49-F238E27FC236}">
                <a16:creationId xmlns:a16="http://schemas.microsoft.com/office/drawing/2014/main" id="{39BA9B58-8425-45A9-9D8A-BF15B730D64F}"/>
              </a:ext>
            </a:extLst>
          </p:cNvPr>
          <p:cNvSpPr/>
          <p:nvPr/>
        </p:nvSpPr>
        <p:spPr>
          <a:xfrm rot="7881006">
            <a:off x="1935118" y="8418300"/>
            <a:ext cx="211072" cy="255613"/>
          </a:xfrm>
          <a:custGeom>
            <a:avLst/>
            <a:gdLst/>
            <a:ahLst/>
            <a:cxnLst/>
            <a:rect l="l" t="t" r="r" b="b"/>
            <a:pathLst>
              <a:path w="194168" h="196207" extrusionOk="0">
                <a:moveTo>
                  <a:pt x="11576" y="0"/>
                </a:moveTo>
                <a:cubicBezTo>
                  <a:pt x="8883" y="0"/>
                  <a:pt x="6181" y="987"/>
                  <a:pt x="4103" y="3065"/>
                </a:cubicBezTo>
                <a:cubicBezTo>
                  <a:pt x="1026" y="5799"/>
                  <a:pt x="1" y="10243"/>
                  <a:pt x="1368" y="14004"/>
                </a:cubicBezTo>
                <a:lnTo>
                  <a:pt x="65293" y="189369"/>
                </a:lnTo>
                <a:cubicBezTo>
                  <a:pt x="67002" y="193471"/>
                  <a:pt x="70762" y="196206"/>
                  <a:pt x="74864" y="196206"/>
                </a:cubicBezTo>
                <a:cubicBezTo>
                  <a:pt x="79308" y="196206"/>
                  <a:pt x="83410" y="193813"/>
                  <a:pt x="85120" y="190053"/>
                </a:cubicBezTo>
                <a:lnTo>
                  <a:pt x="114176" y="124077"/>
                </a:lnTo>
                <a:cubicBezTo>
                  <a:pt x="115202" y="121342"/>
                  <a:pt x="117595" y="119291"/>
                  <a:pt x="119988" y="118266"/>
                </a:cubicBezTo>
                <a:lnTo>
                  <a:pt x="187331" y="92286"/>
                </a:lnTo>
                <a:cubicBezTo>
                  <a:pt x="191433" y="90577"/>
                  <a:pt x="193826" y="86816"/>
                  <a:pt x="193826" y="82714"/>
                </a:cubicBezTo>
                <a:cubicBezTo>
                  <a:pt x="194168" y="78270"/>
                  <a:pt x="191433" y="74510"/>
                  <a:pt x="187673" y="72801"/>
                </a:cubicBezTo>
                <a:lnTo>
                  <a:pt x="15384" y="672"/>
                </a:lnTo>
                <a:cubicBezTo>
                  <a:pt x="14163" y="228"/>
                  <a:pt x="12871" y="0"/>
                  <a:pt x="11576" y="0"/>
                </a:cubicBezTo>
                <a:close/>
              </a:path>
            </a:pathLst>
          </a:custGeom>
          <a:solidFill>
            <a:srgbClr val="7994A9">
              <a:alpha val="647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4" name="Google Shape;4152;p34">
            <a:extLst>
              <a:ext uri="{FF2B5EF4-FFF2-40B4-BE49-F238E27FC236}">
                <a16:creationId xmlns:a16="http://schemas.microsoft.com/office/drawing/2014/main" id="{9CE43CA2-7818-4478-A29D-2B64CF6F16E2}"/>
              </a:ext>
            </a:extLst>
          </p:cNvPr>
          <p:cNvSpPr/>
          <p:nvPr/>
        </p:nvSpPr>
        <p:spPr>
          <a:xfrm rot="7881006">
            <a:off x="1943033" y="8965722"/>
            <a:ext cx="211072" cy="255613"/>
          </a:xfrm>
          <a:custGeom>
            <a:avLst/>
            <a:gdLst/>
            <a:ahLst/>
            <a:cxnLst/>
            <a:rect l="l" t="t" r="r" b="b"/>
            <a:pathLst>
              <a:path w="194168" h="196207" extrusionOk="0">
                <a:moveTo>
                  <a:pt x="11576" y="0"/>
                </a:moveTo>
                <a:cubicBezTo>
                  <a:pt x="8883" y="0"/>
                  <a:pt x="6181" y="987"/>
                  <a:pt x="4103" y="3065"/>
                </a:cubicBezTo>
                <a:cubicBezTo>
                  <a:pt x="1026" y="5799"/>
                  <a:pt x="1" y="10243"/>
                  <a:pt x="1368" y="14004"/>
                </a:cubicBezTo>
                <a:lnTo>
                  <a:pt x="65293" y="189369"/>
                </a:lnTo>
                <a:cubicBezTo>
                  <a:pt x="67002" y="193471"/>
                  <a:pt x="70762" y="196206"/>
                  <a:pt x="74864" y="196206"/>
                </a:cubicBezTo>
                <a:cubicBezTo>
                  <a:pt x="79308" y="196206"/>
                  <a:pt x="83410" y="193813"/>
                  <a:pt x="85120" y="190053"/>
                </a:cubicBezTo>
                <a:lnTo>
                  <a:pt x="114176" y="124077"/>
                </a:lnTo>
                <a:cubicBezTo>
                  <a:pt x="115202" y="121342"/>
                  <a:pt x="117595" y="119291"/>
                  <a:pt x="119988" y="118266"/>
                </a:cubicBezTo>
                <a:lnTo>
                  <a:pt x="187331" y="92286"/>
                </a:lnTo>
                <a:cubicBezTo>
                  <a:pt x="191433" y="90577"/>
                  <a:pt x="193826" y="86816"/>
                  <a:pt x="193826" y="82714"/>
                </a:cubicBezTo>
                <a:cubicBezTo>
                  <a:pt x="194168" y="78270"/>
                  <a:pt x="191433" y="74510"/>
                  <a:pt x="187673" y="72801"/>
                </a:cubicBezTo>
                <a:lnTo>
                  <a:pt x="15384" y="672"/>
                </a:lnTo>
                <a:cubicBezTo>
                  <a:pt x="14163" y="228"/>
                  <a:pt x="12871" y="0"/>
                  <a:pt x="11576" y="0"/>
                </a:cubicBezTo>
                <a:close/>
              </a:path>
            </a:pathLst>
          </a:custGeom>
          <a:solidFill>
            <a:srgbClr val="7994A9">
              <a:alpha val="647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5" name="Google Shape;4152;p34">
            <a:extLst>
              <a:ext uri="{FF2B5EF4-FFF2-40B4-BE49-F238E27FC236}">
                <a16:creationId xmlns:a16="http://schemas.microsoft.com/office/drawing/2014/main" id="{B99A90E6-32C1-4C5D-B68B-5A4282A8A277}"/>
              </a:ext>
            </a:extLst>
          </p:cNvPr>
          <p:cNvSpPr/>
          <p:nvPr/>
        </p:nvSpPr>
        <p:spPr>
          <a:xfrm rot="7881006">
            <a:off x="6956593" y="8418300"/>
            <a:ext cx="211072" cy="255613"/>
          </a:xfrm>
          <a:custGeom>
            <a:avLst/>
            <a:gdLst/>
            <a:ahLst/>
            <a:cxnLst/>
            <a:rect l="l" t="t" r="r" b="b"/>
            <a:pathLst>
              <a:path w="194168" h="196207" extrusionOk="0">
                <a:moveTo>
                  <a:pt x="11576" y="0"/>
                </a:moveTo>
                <a:cubicBezTo>
                  <a:pt x="8883" y="0"/>
                  <a:pt x="6181" y="987"/>
                  <a:pt x="4103" y="3065"/>
                </a:cubicBezTo>
                <a:cubicBezTo>
                  <a:pt x="1026" y="5799"/>
                  <a:pt x="1" y="10243"/>
                  <a:pt x="1368" y="14004"/>
                </a:cubicBezTo>
                <a:lnTo>
                  <a:pt x="65293" y="189369"/>
                </a:lnTo>
                <a:cubicBezTo>
                  <a:pt x="67002" y="193471"/>
                  <a:pt x="70762" y="196206"/>
                  <a:pt x="74864" y="196206"/>
                </a:cubicBezTo>
                <a:cubicBezTo>
                  <a:pt x="79308" y="196206"/>
                  <a:pt x="83410" y="193813"/>
                  <a:pt x="85120" y="190053"/>
                </a:cubicBezTo>
                <a:lnTo>
                  <a:pt x="114176" y="124077"/>
                </a:lnTo>
                <a:cubicBezTo>
                  <a:pt x="115202" y="121342"/>
                  <a:pt x="117595" y="119291"/>
                  <a:pt x="119988" y="118266"/>
                </a:cubicBezTo>
                <a:lnTo>
                  <a:pt x="187331" y="92286"/>
                </a:lnTo>
                <a:cubicBezTo>
                  <a:pt x="191433" y="90577"/>
                  <a:pt x="193826" y="86816"/>
                  <a:pt x="193826" y="82714"/>
                </a:cubicBezTo>
                <a:cubicBezTo>
                  <a:pt x="194168" y="78270"/>
                  <a:pt x="191433" y="74510"/>
                  <a:pt x="187673" y="72801"/>
                </a:cubicBezTo>
                <a:lnTo>
                  <a:pt x="15384" y="672"/>
                </a:lnTo>
                <a:cubicBezTo>
                  <a:pt x="14163" y="228"/>
                  <a:pt x="12871" y="0"/>
                  <a:pt x="11576" y="0"/>
                </a:cubicBezTo>
                <a:close/>
              </a:path>
            </a:pathLst>
          </a:custGeom>
          <a:solidFill>
            <a:srgbClr val="7994A9">
              <a:alpha val="647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547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Picture 133">
            <a:extLst>
              <a:ext uri="{FF2B5EF4-FFF2-40B4-BE49-F238E27FC236}">
                <a16:creationId xmlns:a16="http://schemas.microsoft.com/office/drawing/2014/main" id="{9D8A7FB6-5B84-4119-839B-95B9731A6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26FDEF0D-E98A-4E48-9296-C3CFF0915E79}"/>
              </a:ext>
            </a:extLst>
          </p:cNvPr>
          <p:cNvGrpSpPr/>
          <p:nvPr/>
        </p:nvGrpSpPr>
        <p:grpSpPr>
          <a:xfrm>
            <a:off x="1941870" y="1923189"/>
            <a:ext cx="5699558" cy="1577592"/>
            <a:chOff x="1912809" y="2502607"/>
            <a:chExt cx="3360247" cy="930089"/>
          </a:xfrm>
        </p:grpSpPr>
        <p:sp>
          <p:nvSpPr>
            <p:cNvPr id="77" name="Google Shape;1402;p25">
              <a:extLst>
                <a:ext uri="{FF2B5EF4-FFF2-40B4-BE49-F238E27FC236}">
                  <a16:creationId xmlns:a16="http://schemas.microsoft.com/office/drawing/2014/main" id="{838C8795-B220-4947-894C-ECD7F8C2D9D9}"/>
                </a:ext>
              </a:extLst>
            </p:cNvPr>
            <p:cNvSpPr/>
            <p:nvPr/>
          </p:nvSpPr>
          <p:spPr>
            <a:xfrm>
              <a:off x="2095646" y="2684293"/>
              <a:ext cx="2913201" cy="189692"/>
            </a:xfrm>
            <a:prstGeom prst="rect">
              <a:avLst/>
            </a:prstGeom>
            <a:gradFill>
              <a:gsLst>
                <a:gs pos="0">
                  <a:srgbClr val="39C6F0"/>
                </a:gs>
                <a:gs pos="100000">
                  <a:srgbClr val="1976F9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algn="ctr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8" name="Google Shape;1407;p25">
              <a:extLst>
                <a:ext uri="{FF2B5EF4-FFF2-40B4-BE49-F238E27FC236}">
                  <a16:creationId xmlns:a16="http://schemas.microsoft.com/office/drawing/2014/main" id="{764F7D1D-8A6C-4231-8042-E052D49E3B57}"/>
                </a:ext>
              </a:extLst>
            </p:cNvPr>
            <p:cNvSpPr txBox="1">
              <a:spLocks/>
            </p:cNvSpPr>
            <p:nvPr/>
          </p:nvSpPr>
          <p:spPr>
            <a:xfrm>
              <a:off x="2076369" y="2502607"/>
              <a:ext cx="3196687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lang="en-US" sz="3000" kern="0" dirty="0" err="1"/>
                <a:t>Trần</a:t>
              </a:r>
              <a:r>
                <a:rPr lang="en-US" sz="3000" kern="0" dirty="0"/>
                <a:t> </a:t>
              </a:r>
              <a:r>
                <a:rPr lang="en-US" sz="3000" kern="0" dirty="0" err="1"/>
                <a:t>Duy</a:t>
              </a:r>
              <a:r>
                <a:rPr lang="en-US" sz="3000" kern="0" dirty="0"/>
                <a:t> Anh(</a:t>
              </a:r>
              <a:r>
                <a:rPr lang="en-US" sz="3000" kern="0" dirty="0" err="1"/>
                <a:t>nhóm</a:t>
              </a:r>
              <a:r>
                <a:rPr lang="en-US" sz="3000" kern="0" dirty="0"/>
                <a:t> </a:t>
              </a:r>
              <a:r>
                <a:rPr lang="en-US" sz="3000" kern="0" dirty="0" err="1"/>
                <a:t>trường</a:t>
              </a:r>
              <a:r>
                <a:rPr lang="en-US" sz="3000" kern="0" dirty="0"/>
                <a:t>)</a:t>
              </a:r>
              <a:endPara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endParaRPr>
            </a:p>
          </p:txBody>
        </p:sp>
        <p:sp>
          <p:nvSpPr>
            <p:cNvPr id="80" name="Google Shape;1409;p25">
              <a:extLst>
                <a:ext uri="{FF2B5EF4-FFF2-40B4-BE49-F238E27FC236}">
                  <a16:creationId xmlns:a16="http://schemas.microsoft.com/office/drawing/2014/main" id="{CDC21929-B0C9-4DDB-A3B5-721122C1253E}"/>
                </a:ext>
              </a:extLst>
            </p:cNvPr>
            <p:cNvSpPr/>
            <p:nvPr/>
          </p:nvSpPr>
          <p:spPr>
            <a:xfrm>
              <a:off x="2081009" y="3146662"/>
              <a:ext cx="2455756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defTabSz="829544">
                <a:buClr>
                  <a:srgbClr val="000000"/>
                </a:buClr>
              </a:pPr>
              <a:r>
                <a:rPr lang="en" sz="2000" kern="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Code</a:t>
              </a:r>
              <a:endParaRPr sz="2000" kern="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31F67F3-0B24-446D-B58C-CDF11B0A86CD}"/>
                </a:ext>
              </a:extLst>
            </p:cNvPr>
            <p:cNvGrpSpPr/>
            <p:nvPr/>
          </p:nvGrpSpPr>
          <p:grpSpPr>
            <a:xfrm>
              <a:off x="1912811" y="2883828"/>
              <a:ext cx="2535363" cy="286034"/>
              <a:chOff x="1912811" y="2883828"/>
              <a:chExt cx="2535363" cy="286034"/>
            </a:xfrm>
          </p:grpSpPr>
          <p:sp>
            <p:nvSpPr>
              <p:cNvPr id="79" name="Google Shape;1409;p25">
                <a:extLst>
                  <a:ext uri="{FF2B5EF4-FFF2-40B4-BE49-F238E27FC236}">
                    <a16:creationId xmlns:a16="http://schemas.microsoft.com/office/drawing/2014/main" id="{1925A4DA-E98B-4A89-BD10-05FFB214F128}"/>
                  </a:ext>
                </a:extLst>
              </p:cNvPr>
              <p:cNvSpPr/>
              <p:nvPr/>
            </p:nvSpPr>
            <p:spPr>
              <a:xfrm>
                <a:off x="2092863" y="2883828"/>
                <a:ext cx="2355311" cy="2860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defTabSz="829544">
                  <a:buClr>
                    <a:srgbClr val="000000"/>
                  </a:buClr>
                </a:pPr>
                <a:r>
                  <a:rPr lang="en" sz="2000" kern="0" dirty="0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rPr>
                  <a:t>Phân chia công việc</a:t>
                </a:r>
                <a:endParaRPr sz="2000" kern="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93" name="Google Shape;4152;p34">
                <a:extLst>
                  <a:ext uri="{FF2B5EF4-FFF2-40B4-BE49-F238E27FC236}">
                    <a16:creationId xmlns:a16="http://schemas.microsoft.com/office/drawing/2014/main" id="{D8394F9C-798A-4981-B3A5-E7808C376870}"/>
                  </a:ext>
                </a:extLst>
              </p:cNvPr>
              <p:cNvSpPr/>
              <p:nvPr/>
            </p:nvSpPr>
            <p:spPr>
              <a:xfrm rot="7881006">
                <a:off x="1925941" y="2947342"/>
                <a:ext cx="124440" cy="150700"/>
              </a:xfrm>
              <a:custGeom>
                <a:avLst/>
                <a:gdLst/>
                <a:ahLst/>
                <a:cxnLst/>
                <a:rect l="l" t="t" r="r" b="b"/>
                <a:pathLst>
                  <a:path w="194168" h="196207" extrusionOk="0">
                    <a:moveTo>
                      <a:pt x="11576" y="0"/>
                    </a:moveTo>
                    <a:cubicBezTo>
                      <a:pt x="8883" y="0"/>
                      <a:pt x="6181" y="987"/>
                      <a:pt x="4103" y="3065"/>
                    </a:cubicBezTo>
                    <a:cubicBezTo>
                      <a:pt x="1026" y="5799"/>
                      <a:pt x="1" y="10243"/>
                      <a:pt x="1368" y="14004"/>
                    </a:cubicBezTo>
                    <a:lnTo>
                      <a:pt x="65293" y="189369"/>
                    </a:lnTo>
                    <a:cubicBezTo>
                      <a:pt x="67002" y="193471"/>
                      <a:pt x="70762" y="196206"/>
                      <a:pt x="74864" y="196206"/>
                    </a:cubicBezTo>
                    <a:cubicBezTo>
                      <a:pt x="79308" y="196206"/>
                      <a:pt x="83410" y="193813"/>
                      <a:pt x="85120" y="190053"/>
                    </a:cubicBezTo>
                    <a:lnTo>
                      <a:pt x="114176" y="124077"/>
                    </a:lnTo>
                    <a:cubicBezTo>
                      <a:pt x="115202" y="121342"/>
                      <a:pt x="117595" y="119291"/>
                      <a:pt x="119988" y="118266"/>
                    </a:cubicBezTo>
                    <a:lnTo>
                      <a:pt x="187331" y="92286"/>
                    </a:lnTo>
                    <a:cubicBezTo>
                      <a:pt x="191433" y="90577"/>
                      <a:pt x="193826" y="86816"/>
                      <a:pt x="193826" y="82714"/>
                    </a:cubicBezTo>
                    <a:cubicBezTo>
                      <a:pt x="194168" y="78270"/>
                      <a:pt x="191433" y="74510"/>
                      <a:pt x="187673" y="72801"/>
                    </a:cubicBezTo>
                    <a:lnTo>
                      <a:pt x="15384" y="672"/>
                    </a:lnTo>
                    <a:cubicBezTo>
                      <a:pt x="14163" y="228"/>
                      <a:pt x="12871" y="0"/>
                      <a:pt x="11576" y="0"/>
                    </a:cubicBezTo>
                    <a:close/>
                  </a:path>
                </a:pathLst>
              </a:custGeom>
              <a:solidFill>
                <a:srgbClr val="7994A9">
                  <a:alpha val="647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4" name="Google Shape;4152;p34">
              <a:extLst>
                <a:ext uri="{FF2B5EF4-FFF2-40B4-BE49-F238E27FC236}">
                  <a16:creationId xmlns:a16="http://schemas.microsoft.com/office/drawing/2014/main" id="{33907A30-6252-4666-8BD1-A52A793D635D}"/>
                </a:ext>
              </a:extLst>
            </p:cNvPr>
            <p:cNvSpPr/>
            <p:nvPr/>
          </p:nvSpPr>
          <p:spPr>
            <a:xfrm rot="7881006">
              <a:off x="1925939" y="3209973"/>
              <a:ext cx="124440" cy="150700"/>
            </a:xfrm>
            <a:custGeom>
              <a:avLst/>
              <a:gdLst/>
              <a:ahLst/>
              <a:cxnLst/>
              <a:rect l="l" t="t" r="r" b="b"/>
              <a:pathLst>
                <a:path w="194168" h="196207" extrusionOk="0">
                  <a:moveTo>
                    <a:pt x="11576" y="0"/>
                  </a:moveTo>
                  <a:cubicBezTo>
                    <a:pt x="8883" y="0"/>
                    <a:pt x="6181" y="987"/>
                    <a:pt x="4103" y="3065"/>
                  </a:cubicBezTo>
                  <a:cubicBezTo>
                    <a:pt x="1026" y="5799"/>
                    <a:pt x="1" y="10243"/>
                    <a:pt x="1368" y="14004"/>
                  </a:cubicBezTo>
                  <a:lnTo>
                    <a:pt x="65293" y="189369"/>
                  </a:lnTo>
                  <a:cubicBezTo>
                    <a:pt x="67002" y="193471"/>
                    <a:pt x="70762" y="196206"/>
                    <a:pt x="74864" y="196206"/>
                  </a:cubicBezTo>
                  <a:cubicBezTo>
                    <a:pt x="79308" y="196206"/>
                    <a:pt x="83410" y="193813"/>
                    <a:pt x="85120" y="190053"/>
                  </a:cubicBezTo>
                  <a:lnTo>
                    <a:pt x="114176" y="124077"/>
                  </a:lnTo>
                  <a:cubicBezTo>
                    <a:pt x="115202" y="121342"/>
                    <a:pt x="117595" y="119291"/>
                    <a:pt x="119988" y="118266"/>
                  </a:cubicBezTo>
                  <a:lnTo>
                    <a:pt x="187331" y="92286"/>
                  </a:lnTo>
                  <a:cubicBezTo>
                    <a:pt x="191433" y="90577"/>
                    <a:pt x="193826" y="86816"/>
                    <a:pt x="193826" y="82714"/>
                  </a:cubicBezTo>
                  <a:cubicBezTo>
                    <a:pt x="194168" y="78270"/>
                    <a:pt x="191433" y="74510"/>
                    <a:pt x="187673" y="72801"/>
                  </a:cubicBezTo>
                  <a:lnTo>
                    <a:pt x="15384" y="672"/>
                  </a:lnTo>
                  <a:cubicBezTo>
                    <a:pt x="14163" y="228"/>
                    <a:pt x="12871" y="0"/>
                    <a:pt x="11576" y="0"/>
                  </a:cubicBezTo>
                  <a:close/>
                </a:path>
              </a:pathLst>
            </a:custGeom>
            <a:solidFill>
              <a:srgbClr val="7994A9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2174057-7723-4405-9FB2-18E4CBEFCA63}"/>
              </a:ext>
            </a:extLst>
          </p:cNvPr>
          <p:cNvGrpSpPr/>
          <p:nvPr/>
        </p:nvGrpSpPr>
        <p:grpSpPr>
          <a:xfrm>
            <a:off x="1677234" y="556659"/>
            <a:ext cx="9352674" cy="1166135"/>
            <a:chOff x="730154" y="644867"/>
            <a:chExt cx="9352674" cy="1166135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ABED7890-DACA-434B-8E7D-D65E3DBFFAD2}"/>
                </a:ext>
              </a:extLst>
            </p:cNvPr>
            <p:cNvGrpSpPr/>
            <p:nvPr/>
          </p:nvGrpSpPr>
          <p:grpSpPr>
            <a:xfrm>
              <a:off x="1326253" y="644867"/>
              <a:ext cx="8756575" cy="1166135"/>
              <a:chOff x="1246681" y="643332"/>
              <a:chExt cx="8756575" cy="1166135"/>
            </a:xfrm>
          </p:grpSpPr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CB417378-A768-4005-95C4-E9499D2239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6681" y="1361730"/>
                <a:ext cx="8241433" cy="447737"/>
              </a:xfrm>
              <a:prstGeom prst="rect">
                <a:avLst/>
              </a:prstGeom>
            </p:spPr>
          </p:pic>
          <p:sp>
            <p:nvSpPr>
              <p:cNvPr id="100" name="Google Shape;470;p18">
                <a:extLst>
                  <a:ext uri="{FF2B5EF4-FFF2-40B4-BE49-F238E27FC236}">
                    <a16:creationId xmlns:a16="http://schemas.microsoft.com/office/drawing/2014/main" id="{28E915F3-7216-408E-B018-58F4CEE73D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46318" y="643332"/>
                <a:ext cx="8456938" cy="977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0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1pPr>
                <a:lvl2pPr marR="0" lvl="1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2pPr>
                <a:lvl3pPr marR="0" lvl="2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3pPr>
                <a:lvl4pPr marR="0" lvl="3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4pPr>
                <a:lvl5pPr marR="0" lvl="4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5pPr>
                <a:lvl6pPr marR="0" lvl="5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6pPr>
                <a:lvl7pPr marR="0" lvl="6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7pPr>
                <a:lvl8pPr marR="0" lvl="7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8pPr>
                <a:lvl9pPr marR="0" lvl="8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tabLst/>
                  <a:defRPr/>
                </a:pPr>
                <a:r>
                  <a:rPr kumimoji="0" lang="en-US" sz="54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arlow"/>
                    <a:sym typeface="Barlow"/>
                  </a:rPr>
                  <a:t>Phân</a:t>
                </a:r>
                <a:r>
                  <a:rPr kumimoji="0" lang="en-US" sz="5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arlow"/>
                    <a:sym typeface="Barlow"/>
                  </a:rPr>
                  <a:t> chia </a:t>
                </a:r>
                <a:r>
                  <a:rPr kumimoji="0" lang="en-US" sz="54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arlow"/>
                    <a:sym typeface="Barlow"/>
                  </a:rPr>
                  <a:t>công</a:t>
                </a:r>
                <a:r>
                  <a:rPr kumimoji="0" lang="en-US" sz="5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arlow"/>
                    <a:sym typeface="Barlow"/>
                  </a:rPr>
                  <a:t> </a:t>
                </a:r>
                <a:r>
                  <a:rPr kumimoji="0" lang="en-US" sz="54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arlow"/>
                    <a:sym typeface="Barlow"/>
                  </a:rPr>
                  <a:t>việc</a:t>
                </a:r>
                <a:r>
                  <a:rPr kumimoji="0" lang="en-US" sz="5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arlow"/>
                    <a:sym typeface="Barlow"/>
                  </a:rPr>
                  <a:t> </a:t>
                </a:r>
                <a:r>
                  <a:rPr kumimoji="0" lang="en-US" sz="54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arlow"/>
                    <a:sym typeface="Barlow"/>
                  </a:rPr>
                  <a:t>chính</a:t>
                </a:r>
                <a:endParaRPr kumimoji="0" lang="en-US" sz="5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endParaRPr>
              </a:p>
            </p:txBody>
          </p:sp>
        </p:grpSp>
        <p:grpSp>
          <p:nvGrpSpPr>
            <p:cNvPr id="73" name="Google Shape;1212;p24">
              <a:extLst>
                <a:ext uri="{FF2B5EF4-FFF2-40B4-BE49-F238E27FC236}">
                  <a16:creationId xmlns:a16="http://schemas.microsoft.com/office/drawing/2014/main" id="{28C6A2E9-72DD-4D06-A5DD-D4F54F0EDA2C}"/>
                </a:ext>
              </a:extLst>
            </p:cNvPr>
            <p:cNvGrpSpPr/>
            <p:nvPr/>
          </p:nvGrpSpPr>
          <p:grpSpPr>
            <a:xfrm>
              <a:off x="730154" y="720909"/>
              <a:ext cx="640235" cy="729841"/>
              <a:chOff x="2500709" y="1899412"/>
              <a:chExt cx="557563" cy="635599"/>
            </a:xfrm>
          </p:grpSpPr>
          <p:sp>
            <p:nvSpPr>
              <p:cNvPr id="74" name="Google Shape;1213;p24">
                <a:extLst>
                  <a:ext uri="{FF2B5EF4-FFF2-40B4-BE49-F238E27FC236}">
                    <a16:creationId xmlns:a16="http://schemas.microsoft.com/office/drawing/2014/main" id="{44C48E95-63E9-4CA1-A9C5-1FF7E1C32507}"/>
                  </a:ext>
                </a:extLst>
              </p:cNvPr>
              <p:cNvSpPr/>
              <p:nvPr/>
            </p:nvSpPr>
            <p:spPr>
              <a:xfrm>
                <a:off x="2734851" y="1899412"/>
                <a:ext cx="89244" cy="74358"/>
              </a:xfrm>
              <a:custGeom>
                <a:avLst/>
                <a:gdLst/>
                <a:ahLst/>
                <a:cxnLst/>
                <a:rect l="l" t="t" r="r" b="b"/>
                <a:pathLst>
                  <a:path w="2548" h="2123" extrusionOk="0">
                    <a:moveTo>
                      <a:pt x="1062" y="0"/>
                    </a:moveTo>
                    <a:lnTo>
                      <a:pt x="1" y="2122"/>
                    </a:lnTo>
                    <a:lnTo>
                      <a:pt x="2548" y="2122"/>
                    </a:lnTo>
                    <a:lnTo>
                      <a:pt x="148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214;p24">
                <a:extLst>
                  <a:ext uri="{FF2B5EF4-FFF2-40B4-BE49-F238E27FC236}">
                    <a16:creationId xmlns:a16="http://schemas.microsoft.com/office/drawing/2014/main" id="{305BE352-650A-4161-9931-D4255673631D}"/>
                  </a:ext>
                </a:extLst>
              </p:cNvPr>
              <p:cNvSpPr/>
              <p:nvPr/>
            </p:nvSpPr>
            <p:spPr>
              <a:xfrm>
                <a:off x="2586170" y="2010896"/>
                <a:ext cx="173514" cy="172253"/>
              </a:xfrm>
              <a:custGeom>
                <a:avLst/>
                <a:gdLst/>
                <a:ahLst/>
                <a:cxnLst/>
                <a:rect l="l" t="t" r="r" b="b"/>
                <a:pathLst>
                  <a:path w="4954" h="4918" extrusionOk="0">
                    <a:moveTo>
                      <a:pt x="1" y="1"/>
                    </a:moveTo>
                    <a:lnTo>
                      <a:pt x="4882" y="4918"/>
                    </a:lnTo>
                    <a:lnTo>
                      <a:pt x="4953" y="4776"/>
                    </a:lnTo>
                    <a:lnTo>
                      <a:pt x="30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215;p24">
                <a:extLst>
                  <a:ext uri="{FF2B5EF4-FFF2-40B4-BE49-F238E27FC236}">
                    <a16:creationId xmlns:a16="http://schemas.microsoft.com/office/drawing/2014/main" id="{A1B9C802-8EBD-409F-8413-2EABAD1B8DF9}"/>
                  </a:ext>
                </a:extLst>
              </p:cNvPr>
              <p:cNvSpPr/>
              <p:nvPr/>
            </p:nvSpPr>
            <p:spPr>
              <a:xfrm>
                <a:off x="2799297" y="2010896"/>
                <a:ext cx="173479" cy="172253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18" extrusionOk="0">
                    <a:moveTo>
                      <a:pt x="1910" y="1"/>
                    </a:moveTo>
                    <a:lnTo>
                      <a:pt x="0" y="4776"/>
                    </a:lnTo>
                    <a:lnTo>
                      <a:pt x="71" y="4918"/>
                    </a:lnTo>
                    <a:lnTo>
                      <a:pt x="49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1216;p24">
                <a:extLst>
                  <a:ext uri="{FF2B5EF4-FFF2-40B4-BE49-F238E27FC236}">
                    <a16:creationId xmlns:a16="http://schemas.microsoft.com/office/drawing/2014/main" id="{D5442E1F-09F5-4C39-A35C-86B05ED361C1}"/>
                  </a:ext>
                </a:extLst>
              </p:cNvPr>
              <p:cNvSpPr/>
              <p:nvPr/>
            </p:nvSpPr>
            <p:spPr>
              <a:xfrm>
                <a:off x="2732364" y="2010896"/>
                <a:ext cx="94217" cy="117754"/>
              </a:xfrm>
              <a:custGeom>
                <a:avLst/>
                <a:gdLst/>
                <a:ahLst/>
                <a:cxnLst/>
                <a:rect l="l" t="t" r="r" b="b"/>
                <a:pathLst>
                  <a:path w="2690" h="3362" extrusionOk="0">
                    <a:moveTo>
                      <a:pt x="1" y="1"/>
                    </a:moveTo>
                    <a:lnTo>
                      <a:pt x="1310" y="3361"/>
                    </a:lnTo>
                    <a:lnTo>
                      <a:pt x="268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217;p24">
                <a:extLst>
                  <a:ext uri="{FF2B5EF4-FFF2-40B4-BE49-F238E27FC236}">
                    <a16:creationId xmlns:a16="http://schemas.microsoft.com/office/drawing/2014/main" id="{F3094D1E-C6AF-46CD-9EED-CD28253AAE94}"/>
                  </a:ext>
                </a:extLst>
              </p:cNvPr>
              <p:cNvSpPr/>
              <p:nvPr/>
            </p:nvSpPr>
            <p:spPr>
              <a:xfrm>
                <a:off x="2586170" y="1899412"/>
                <a:ext cx="145003" cy="74358"/>
              </a:xfrm>
              <a:custGeom>
                <a:avLst/>
                <a:gdLst/>
                <a:ahLst/>
                <a:cxnLst/>
                <a:rect l="l" t="t" r="r" b="b"/>
                <a:pathLst>
                  <a:path w="4140" h="2123" extrusionOk="0">
                    <a:moveTo>
                      <a:pt x="2335" y="0"/>
                    </a:moveTo>
                    <a:cubicBezTo>
                      <a:pt x="2194" y="0"/>
                      <a:pt x="2053" y="71"/>
                      <a:pt x="1946" y="141"/>
                    </a:cubicBezTo>
                    <a:lnTo>
                      <a:pt x="1" y="2122"/>
                    </a:lnTo>
                    <a:lnTo>
                      <a:pt x="3078" y="2122"/>
                    </a:lnTo>
                    <a:lnTo>
                      <a:pt x="41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218;p24">
                <a:extLst>
                  <a:ext uri="{FF2B5EF4-FFF2-40B4-BE49-F238E27FC236}">
                    <a16:creationId xmlns:a16="http://schemas.microsoft.com/office/drawing/2014/main" id="{8BB8A03F-1DAE-4643-9C18-D6F164460545}"/>
                  </a:ext>
                </a:extLst>
              </p:cNvPr>
              <p:cNvSpPr/>
              <p:nvPr/>
            </p:nvSpPr>
            <p:spPr>
              <a:xfrm>
                <a:off x="2827773" y="1899412"/>
                <a:ext cx="146229" cy="74358"/>
              </a:xfrm>
              <a:custGeom>
                <a:avLst/>
                <a:gdLst/>
                <a:ahLst/>
                <a:cxnLst/>
                <a:rect l="l" t="t" r="r" b="b"/>
                <a:pathLst>
                  <a:path w="4175" h="2123" extrusionOk="0">
                    <a:moveTo>
                      <a:pt x="1" y="0"/>
                    </a:moveTo>
                    <a:lnTo>
                      <a:pt x="1062" y="2122"/>
                    </a:lnTo>
                    <a:lnTo>
                      <a:pt x="4175" y="2122"/>
                    </a:lnTo>
                    <a:lnTo>
                      <a:pt x="2194" y="141"/>
                    </a:lnTo>
                    <a:cubicBezTo>
                      <a:pt x="2088" y="71"/>
                      <a:pt x="1946" y="0"/>
                      <a:pt x="18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1219;p24">
                <a:extLst>
                  <a:ext uri="{FF2B5EF4-FFF2-40B4-BE49-F238E27FC236}">
                    <a16:creationId xmlns:a16="http://schemas.microsoft.com/office/drawing/2014/main" id="{A4D397CA-4AE9-409B-9D4B-A3712406D258}"/>
                  </a:ext>
                </a:extLst>
              </p:cNvPr>
              <p:cNvSpPr/>
              <p:nvPr/>
            </p:nvSpPr>
            <p:spPr>
              <a:xfrm>
                <a:off x="2500709" y="2059161"/>
                <a:ext cx="258975" cy="475850"/>
              </a:xfrm>
              <a:custGeom>
                <a:avLst/>
                <a:gdLst/>
                <a:ahLst/>
                <a:cxnLst/>
                <a:rect l="l" t="t" r="r" b="b"/>
                <a:pathLst>
                  <a:path w="7394" h="13586" extrusionOk="0">
                    <a:moveTo>
                      <a:pt x="492" y="0"/>
                    </a:moveTo>
                    <a:cubicBezTo>
                      <a:pt x="227" y="0"/>
                      <a:pt x="0" y="236"/>
                      <a:pt x="0" y="533"/>
                    </a:cubicBezTo>
                    <a:lnTo>
                      <a:pt x="0" y="5733"/>
                    </a:lnTo>
                    <a:cubicBezTo>
                      <a:pt x="0" y="8009"/>
                      <a:pt x="2186" y="9241"/>
                      <a:pt x="2265" y="9241"/>
                    </a:cubicBezTo>
                    <a:cubicBezTo>
                      <a:pt x="2268" y="9241"/>
                      <a:pt x="2268" y="9239"/>
                      <a:pt x="2264" y="9235"/>
                    </a:cubicBezTo>
                    <a:lnTo>
                      <a:pt x="2264" y="9235"/>
                    </a:lnTo>
                    <a:cubicBezTo>
                      <a:pt x="2830" y="9624"/>
                      <a:pt x="3148" y="10261"/>
                      <a:pt x="3148" y="10933"/>
                    </a:cubicBezTo>
                    <a:lnTo>
                      <a:pt x="3148" y="13020"/>
                    </a:lnTo>
                    <a:cubicBezTo>
                      <a:pt x="3148" y="13338"/>
                      <a:pt x="3396" y="13586"/>
                      <a:pt x="3679" y="13586"/>
                    </a:cubicBezTo>
                    <a:lnTo>
                      <a:pt x="6863" y="13586"/>
                    </a:lnTo>
                    <a:cubicBezTo>
                      <a:pt x="7181" y="13586"/>
                      <a:pt x="7393" y="13338"/>
                      <a:pt x="7393" y="13020"/>
                    </a:cubicBezTo>
                    <a:lnTo>
                      <a:pt x="7393" y="7006"/>
                    </a:lnTo>
                    <a:cubicBezTo>
                      <a:pt x="7393" y="6016"/>
                      <a:pt x="6827" y="5096"/>
                      <a:pt x="5943" y="4636"/>
                    </a:cubicBezTo>
                    <a:lnTo>
                      <a:pt x="3962" y="3646"/>
                    </a:lnTo>
                    <a:cubicBezTo>
                      <a:pt x="3870" y="3596"/>
                      <a:pt x="3778" y="3573"/>
                      <a:pt x="3691" y="3573"/>
                    </a:cubicBezTo>
                    <a:cubicBezTo>
                      <a:pt x="3411" y="3573"/>
                      <a:pt x="3184" y="3808"/>
                      <a:pt x="3184" y="4106"/>
                    </a:cubicBezTo>
                    <a:cubicBezTo>
                      <a:pt x="3184" y="4212"/>
                      <a:pt x="3042" y="5379"/>
                      <a:pt x="3891" y="5945"/>
                    </a:cubicBezTo>
                    <a:lnTo>
                      <a:pt x="5058" y="6688"/>
                    </a:lnTo>
                    <a:cubicBezTo>
                      <a:pt x="5306" y="6865"/>
                      <a:pt x="5377" y="7183"/>
                      <a:pt x="5200" y="7431"/>
                    </a:cubicBezTo>
                    <a:cubicBezTo>
                      <a:pt x="5107" y="7593"/>
                      <a:pt x="4938" y="7680"/>
                      <a:pt x="4762" y="7680"/>
                    </a:cubicBezTo>
                    <a:cubicBezTo>
                      <a:pt x="4671" y="7680"/>
                      <a:pt x="4577" y="7656"/>
                      <a:pt x="4493" y="7608"/>
                    </a:cubicBezTo>
                    <a:lnTo>
                      <a:pt x="2830" y="6511"/>
                    </a:lnTo>
                    <a:cubicBezTo>
                      <a:pt x="2405" y="6228"/>
                      <a:pt x="2122" y="5733"/>
                      <a:pt x="2122" y="5202"/>
                    </a:cubicBezTo>
                    <a:lnTo>
                      <a:pt x="2122" y="2266"/>
                    </a:lnTo>
                    <a:cubicBezTo>
                      <a:pt x="2122" y="1346"/>
                      <a:pt x="1592" y="462"/>
                      <a:pt x="743" y="73"/>
                    </a:cubicBezTo>
                    <a:cubicBezTo>
                      <a:pt x="659" y="23"/>
                      <a:pt x="574" y="0"/>
                      <a:pt x="4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1220;p24">
                <a:extLst>
                  <a:ext uri="{FF2B5EF4-FFF2-40B4-BE49-F238E27FC236}">
                    <a16:creationId xmlns:a16="http://schemas.microsoft.com/office/drawing/2014/main" id="{E142E69C-863B-4970-912E-A954569EAFB1}"/>
                  </a:ext>
                </a:extLst>
              </p:cNvPr>
              <p:cNvSpPr/>
              <p:nvPr/>
            </p:nvSpPr>
            <p:spPr>
              <a:xfrm>
                <a:off x="2796810" y="2059161"/>
                <a:ext cx="261462" cy="475850"/>
              </a:xfrm>
              <a:custGeom>
                <a:avLst/>
                <a:gdLst/>
                <a:ahLst/>
                <a:cxnLst/>
                <a:rect l="l" t="t" r="r" b="b"/>
                <a:pathLst>
                  <a:path w="7465" h="13586" extrusionOk="0">
                    <a:moveTo>
                      <a:pt x="6942" y="0"/>
                    </a:moveTo>
                    <a:cubicBezTo>
                      <a:pt x="6857" y="0"/>
                      <a:pt x="6770" y="23"/>
                      <a:pt x="6686" y="73"/>
                    </a:cubicBezTo>
                    <a:cubicBezTo>
                      <a:pt x="5837" y="462"/>
                      <a:pt x="5306" y="1346"/>
                      <a:pt x="5342" y="2266"/>
                    </a:cubicBezTo>
                    <a:lnTo>
                      <a:pt x="5342" y="5202"/>
                    </a:lnTo>
                    <a:cubicBezTo>
                      <a:pt x="5306" y="5733"/>
                      <a:pt x="5059" y="6228"/>
                      <a:pt x="4599" y="6511"/>
                    </a:cubicBezTo>
                    <a:lnTo>
                      <a:pt x="2972" y="7608"/>
                    </a:lnTo>
                    <a:cubicBezTo>
                      <a:pt x="2887" y="7656"/>
                      <a:pt x="2789" y="7680"/>
                      <a:pt x="2692" y="7680"/>
                    </a:cubicBezTo>
                    <a:cubicBezTo>
                      <a:pt x="2506" y="7680"/>
                      <a:pt x="2322" y="7593"/>
                      <a:pt x="2229" y="7431"/>
                    </a:cubicBezTo>
                    <a:cubicBezTo>
                      <a:pt x="2052" y="7183"/>
                      <a:pt x="2123" y="6865"/>
                      <a:pt x="2370" y="6688"/>
                    </a:cubicBezTo>
                    <a:lnTo>
                      <a:pt x="3538" y="5945"/>
                    </a:lnTo>
                    <a:cubicBezTo>
                      <a:pt x="4387" y="5379"/>
                      <a:pt x="4281" y="4212"/>
                      <a:pt x="4281" y="4106"/>
                    </a:cubicBezTo>
                    <a:cubicBezTo>
                      <a:pt x="4253" y="3804"/>
                      <a:pt x="4013" y="3588"/>
                      <a:pt x="3742" y="3588"/>
                    </a:cubicBezTo>
                    <a:cubicBezTo>
                      <a:pt x="3664" y="3588"/>
                      <a:pt x="3582" y="3606"/>
                      <a:pt x="3502" y="3646"/>
                    </a:cubicBezTo>
                    <a:lnTo>
                      <a:pt x="1486" y="4636"/>
                    </a:lnTo>
                    <a:cubicBezTo>
                      <a:pt x="566" y="5096"/>
                      <a:pt x="0" y="6016"/>
                      <a:pt x="0" y="7006"/>
                    </a:cubicBezTo>
                    <a:lnTo>
                      <a:pt x="0" y="13020"/>
                    </a:lnTo>
                    <a:cubicBezTo>
                      <a:pt x="0" y="13338"/>
                      <a:pt x="248" y="13586"/>
                      <a:pt x="531" y="13586"/>
                    </a:cubicBezTo>
                    <a:lnTo>
                      <a:pt x="3750" y="13586"/>
                    </a:lnTo>
                    <a:cubicBezTo>
                      <a:pt x="4033" y="13586"/>
                      <a:pt x="4281" y="13338"/>
                      <a:pt x="4281" y="13020"/>
                    </a:cubicBezTo>
                    <a:lnTo>
                      <a:pt x="4281" y="10933"/>
                    </a:lnTo>
                    <a:cubicBezTo>
                      <a:pt x="4281" y="10225"/>
                      <a:pt x="4599" y="9589"/>
                      <a:pt x="5165" y="9235"/>
                    </a:cubicBezTo>
                    <a:lnTo>
                      <a:pt x="5165" y="9235"/>
                    </a:lnTo>
                    <a:cubicBezTo>
                      <a:pt x="5161" y="9239"/>
                      <a:pt x="5160" y="9241"/>
                      <a:pt x="5164" y="9241"/>
                    </a:cubicBezTo>
                    <a:cubicBezTo>
                      <a:pt x="5246" y="9241"/>
                      <a:pt x="7464" y="8009"/>
                      <a:pt x="7464" y="5733"/>
                    </a:cubicBezTo>
                    <a:lnTo>
                      <a:pt x="7464" y="533"/>
                    </a:lnTo>
                    <a:cubicBezTo>
                      <a:pt x="7464" y="236"/>
                      <a:pt x="7217" y="0"/>
                      <a:pt x="69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B7533C8-3E84-4E83-B91E-DB0B8A9A0F15}"/>
              </a:ext>
            </a:extLst>
          </p:cNvPr>
          <p:cNvGrpSpPr/>
          <p:nvPr/>
        </p:nvGrpSpPr>
        <p:grpSpPr>
          <a:xfrm>
            <a:off x="2212468" y="3636302"/>
            <a:ext cx="3569607" cy="2203682"/>
            <a:chOff x="5008370" y="2960183"/>
            <a:chExt cx="2375170" cy="886433"/>
          </a:xfrm>
        </p:grpSpPr>
        <p:sp>
          <p:nvSpPr>
            <p:cNvPr id="106" name="Google Shape;1403;p25">
              <a:extLst>
                <a:ext uri="{FF2B5EF4-FFF2-40B4-BE49-F238E27FC236}">
                  <a16:creationId xmlns:a16="http://schemas.microsoft.com/office/drawing/2014/main" id="{F305615D-50B7-4799-95CA-19715F6302C3}"/>
                </a:ext>
              </a:extLst>
            </p:cNvPr>
            <p:cNvSpPr/>
            <p:nvPr/>
          </p:nvSpPr>
          <p:spPr>
            <a:xfrm>
              <a:off x="5052144" y="3116572"/>
              <a:ext cx="1720289" cy="129645"/>
            </a:xfrm>
            <a:prstGeom prst="rect">
              <a:avLst/>
            </a:prstGeom>
            <a:gradFill>
              <a:gsLst>
                <a:gs pos="0">
                  <a:srgbClr val="625BE7"/>
                </a:gs>
                <a:gs pos="100000">
                  <a:srgbClr val="F84DE0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algn="ctr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" name="Google Shape;1408;p25">
              <a:extLst>
                <a:ext uri="{FF2B5EF4-FFF2-40B4-BE49-F238E27FC236}">
                  <a16:creationId xmlns:a16="http://schemas.microsoft.com/office/drawing/2014/main" id="{36B50710-F474-47A1-9BE3-DE9178217AEB}"/>
                </a:ext>
              </a:extLst>
            </p:cNvPr>
            <p:cNvSpPr txBox="1">
              <a:spLocks/>
            </p:cNvSpPr>
            <p:nvPr/>
          </p:nvSpPr>
          <p:spPr>
            <a:xfrm>
              <a:off x="5049361" y="2960183"/>
              <a:ext cx="1720289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kumimoji="0" lang="en-US" sz="3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Ma Đức Cảnh</a:t>
              </a:r>
            </a:p>
          </p:txBody>
        </p:sp>
        <p:sp>
          <p:nvSpPr>
            <p:cNvPr id="117" name="Google Shape;1409;p25">
              <a:extLst>
                <a:ext uri="{FF2B5EF4-FFF2-40B4-BE49-F238E27FC236}">
                  <a16:creationId xmlns:a16="http://schemas.microsoft.com/office/drawing/2014/main" id="{DACF9E89-DEBA-4476-A4F0-27E45E04AE5E}"/>
                </a:ext>
              </a:extLst>
            </p:cNvPr>
            <p:cNvSpPr/>
            <p:nvPr/>
          </p:nvSpPr>
          <p:spPr>
            <a:xfrm>
              <a:off x="5008370" y="3361914"/>
              <a:ext cx="2355311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defTabSz="829544">
                <a:buClr>
                  <a:srgbClr val="000000"/>
                </a:buClr>
              </a:pPr>
              <a:r>
                <a:rPr lang="en" sz="2000" kern="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Mô phỏng Proteus</a:t>
              </a:r>
              <a:endParaRPr sz="2000" kern="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26" name="Google Shape;1409;p25">
              <a:extLst>
                <a:ext uri="{FF2B5EF4-FFF2-40B4-BE49-F238E27FC236}">
                  <a16:creationId xmlns:a16="http://schemas.microsoft.com/office/drawing/2014/main" id="{C491A3B5-7A53-44C9-8101-E2855DC097C3}"/>
                </a:ext>
              </a:extLst>
            </p:cNvPr>
            <p:cNvSpPr/>
            <p:nvPr/>
          </p:nvSpPr>
          <p:spPr>
            <a:xfrm>
              <a:off x="5028229" y="3560582"/>
              <a:ext cx="2355311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defTabSz="829544">
                <a:buClr>
                  <a:srgbClr val="000000"/>
                </a:buClr>
              </a:pPr>
              <a:r>
                <a:rPr lang="en" sz="2000" kern="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Làm slide</a:t>
              </a:r>
              <a:endParaRPr sz="2000" kern="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3049F75-5870-4C1C-A61B-C731E03EF1AC}"/>
              </a:ext>
            </a:extLst>
          </p:cNvPr>
          <p:cNvGrpSpPr/>
          <p:nvPr/>
        </p:nvGrpSpPr>
        <p:grpSpPr>
          <a:xfrm>
            <a:off x="7021227" y="3429001"/>
            <a:ext cx="3721955" cy="2073120"/>
            <a:chOff x="8688675" y="3810621"/>
            <a:chExt cx="2493711" cy="563420"/>
          </a:xfrm>
        </p:grpSpPr>
        <p:sp>
          <p:nvSpPr>
            <p:cNvPr id="103" name="Google Shape;1404;p25">
              <a:extLst>
                <a:ext uri="{FF2B5EF4-FFF2-40B4-BE49-F238E27FC236}">
                  <a16:creationId xmlns:a16="http://schemas.microsoft.com/office/drawing/2014/main" id="{871A5472-1CD5-4474-959B-A11D77064019}"/>
                </a:ext>
              </a:extLst>
            </p:cNvPr>
            <p:cNvSpPr/>
            <p:nvPr/>
          </p:nvSpPr>
          <p:spPr>
            <a:xfrm>
              <a:off x="8688675" y="3979240"/>
              <a:ext cx="1720289" cy="98319"/>
            </a:xfrm>
            <a:prstGeom prst="rect">
              <a:avLst/>
            </a:prstGeom>
            <a:gradFill>
              <a:gsLst>
                <a:gs pos="0">
                  <a:srgbClr val="FD5F15"/>
                </a:gs>
                <a:gs pos="100000">
                  <a:srgbClr val="FFDA5F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algn="ctr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" name="Google Shape;1411;p25">
              <a:extLst>
                <a:ext uri="{FF2B5EF4-FFF2-40B4-BE49-F238E27FC236}">
                  <a16:creationId xmlns:a16="http://schemas.microsoft.com/office/drawing/2014/main" id="{C23CA3E2-4EA3-499D-9FBE-88811547C84D}"/>
                </a:ext>
              </a:extLst>
            </p:cNvPr>
            <p:cNvSpPr txBox="1">
              <a:spLocks/>
            </p:cNvSpPr>
            <p:nvPr/>
          </p:nvSpPr>
          <p:spPr>
            <a:xfrm>
              <a:off x="8688675" y="3810621"/>
              <a:ext cx="2193743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kumimoji="0" lang="en-US" sz="30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Trịnh</a:t>
              </a:r>
              <a:r>
                <a:rPr kumimoji="0" lang="en-US" sz="3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30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Tiến</a:t>
              </a:r>
              <a:r>
                <a:rPr kumimoji="0" lang="en-US" sz="3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30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Bình</a:t>
              </a:r>
              <a:endPara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endParaRPr>
            </a:p>
          </p:txBody>
        </p:sp>
        <p:sp>
          <p:nvSpPr>
            <p:cNvPr id="129" name="Google Shape;1409;p25">
              <a:extLst>
                <a:ext uri="{FF2B5EF4-FFF2-40B4-BE49-F238E27FC236}">
                  <a16:creationId xmlns:a16="http://schemas.microsoft.com/office/drawing/2014/main" id="{F6775034-FFF3-4868-AAD0-6FA3B6F41932}"/>
                </a:ext>
              </a:extLst>
            </p:cNvPr>
            <p:cNvSpPr/>
            <p:nvPr/>
          </p:nvSpPr>
          <p:spPr>
            <a:xfrm>
              <a:off x="8827075" y="4088007"/>
              <a:ext cx="2355311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defTabSz="829544">
                <a:buClr>
                  <a:srgbClr val="000000"/>
                </a:buClr>
              </a:pPr>
              <a:r>
                <a:rPr lang="en" sz="2000" kern="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Làm báo cáo</a:t>
              </a:r>
              <a:endParaRPr sz="2000" kern="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131" name="Google Shape;4152;p34">
            <a:extLst>
              <a:ext uri="{FF2B5EF4-FFF2-40B4-BE49-F238E27FC236}">
                <a16:creationId xmlns:a16="http://schemas.microsoft.com/office/drawing/2014/main" id="{105B68A6-FD02-412C-BF10-C64FBFE81B65}"/>
              </a:ext>
            </a:extLst>
          </p:cNvPr>
          <p:cNvSpPr/>
          <p:nvPr/>
        </p:nvSpPr>
        <p:spPr>
          <a:xfrm rot="7881006">
            <a:off x="1935118" y="4862746"/>
            <a:ext cx="211072" cy="255613"/>
          </a:xfrm>
          <a:custGeom>
            <a:avLst/>
            <a:gdLst/>
            <a:ahLst/>
            <a:cxnLst/>
            <a:rect l="l" t="t" r="r" b="b"/>
            <a:pathLst>
              <a:path w="194168" h="196207" extrusionOk="0">
                <a:moveTo>
                  <a:pt x="11576" y="0"/>
                </a:moveTo>
                <a:cubicBezTo>
                  <a:pt x="8883" y="0"/>
                  <a:pt x="6181" y="987"/>
                  <a:pt x="4103" y="3065"/>
                </a:cubicBezTo>
                <a:cubicBezTo>
                  <a:pt x="1026" y="5799"/>
                  <a:pt x="1" y="10243"/>
                  <a:pt x="1368" y="14004"/>
                </a:cubicBezTo>
                <a:lnTo>
                  <a:pt x="65293" y="189369"/>
                </a:lnTo>
                <a:cubicBezTo>
                  <a:pt x="67002" y="193471"/>
                  <a:pt x="70762" y="196206"/>
                  <a:pt x="74864" y="196206"/>
                </a:cubicBezTo>
                <a:cubicBezTo>
                  <a:pt x="79308" y="196206"/>
                  <a:pt x="83410" y="193813"/>
                  <a:pt x="85120" y="190053"/>
                </a:cubicBezTo>
                <a:lnTo>
                  <a:pt x="114176" y="124077"/>
                </a:lnTo>
                <a:cubicBezTo>
                  <a:pt x="115202" y="121342"/>
                  <a:pt x="117595" y="119291"/>
                  <a:pt x="119988" y="118266"/>
                </a:cubicBezTo>
                <a:lnTo>
                  <a:pt x="187331" y="92286"/>
                </a:lnTo>
                <a:cubicBezTo>
                  <a:pt x="191433" y="90577"/>
                  <a:pt x="193826" y="86816"/>
                  <a:pt x="193826" y="82714"/>
                </a:cubicBezTo>
                <a:cubicBezTo>
                  <a:pt x="194168" y="78270"/>
                  <a:pt x="191433" y="74510"/>
                  <a:pt x="187673" y="72801"/>
                </a:cubicBezTo>
                <a:lnTo>
                  <a:pt x="15384" y="672"/>
                </a:lnTo>
                <a:cubicBezTo>
                  <a:pt x="14163" y="228"/>
                  <a:pt x="12871" y="0"/>
                  <a:pt x="11576" y="0"/>
                </a:cubicBezTo>
                <a:close/>
              </a:path>
            </a:pathLst>
          </a:custGeom>
          <a:solidFill>
            <a:srgbClr val="7994A9">
              <a:alpha val="647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2" name="Google Shape;4152;p34">
            <a:extLst>
              <a:ext uri="{FF2B5EF4-FFF2-40B4-BE49-F238E27FC236}">
                <a16:creationId xmlns:a16="http://schemas.microsoft.com/office/drawing/2014/main" id="{91C460E7-00C7-4A92-B630-0FBF2D924A8D}"/>
              </a:ext>
            </a:extLst>
          </p:cNvPr>
          <p:cNvSpPr/>
          <p:nvPr/>
        </p:nvSpPr>
        <p:spPr>
          <a:xfrm rot="7881006">
            <a:off x="1943033" y="5410168"/>
            <a:ext cx="211072" cy="255613"/>
          </a:xfrm>
          <a:custGeom>
            <a:avLst/>
            <a:gdLst/>
            <a:ahLst/>
            <a:cxnLst/>
            <a:rect l="l" t="t" r="r" b="b"/>
            <a:pathLst>
              <a:path w="194168" h="196207" extrusionOk="0">
                <a:moveTo>
                  <a:pt x="11576" y="0"/>
                </a:moveTo>
                <a:cubicBezTo>
                  <a:pt x="8883" y="0"/>
                  <a:pt x="6181" y="987"/>
                  <a:pt x="4103" y="3065"/>
                </a:cubicBezTo>
                <a:cubicBezTo>
                  <a:pt x="1026" y="5799"/>
                  <a:pt x="1" y="10243"/>
                  <a:pt x="1368" y="14004"/>
                </a:cubicBezTo>
                <a:lnTo>
                  <a:pt x="65293" y="189369"/>
                </a:lnTo>
                <a:cubicBezTo>
                  <a:pt x="67002" y="193471"/>
                  <a:pt x="70762" y="196206"/>
                  <a:pt x="74864" y="196206"/>
                </a:cubicBezTo>
                <a:cubicBezTo>
                  <a:pt x="79308" y="196206"/>
                  <a:pt x="83410" y="193813"/>
                  <a:pt x="85120" y="190053"/>
                </a:cubicBezTo>
                <a:lnTo>
                  <a:pt x="114176" y="124077"/>
                </a:lnTo>
                <a:cubicBezTo>
                  <a:pt x="115202" y="121342"/>
                  <a:pt x="117595" y="119291"/>
                  <a:pt x="119988" y="118266"/>
                </a:cubicBezTo>
                <a:lnTo>
                  <a:pt x="187331" y="92286"/>
                </a:lnTo>
                <a:cubicBezTo>
                  <a:pt x="191433" y="90577"/>
                  <a:pt x="193826" y="86816"/>
                  <a:pt x="193826" y="82714"/>
                </a:cubicBezTo>
                <a:cubicBezTo>
                  <a:pt x="194168" y="78270"/>
                  <a:pt x="191433" y="74510"/>
                  <a:pt x="187673" y="72801"/>
                </a:cubicBezTo>
                <a:lnTo>
                  <a:pt x="15384" y="672"/>
                </a:lnTo>
                <a:cubicBezTo>
                  <a:pt x="14163" y="228"/>
                  <a:pt x="12871" y="0"/>
                  <a:pt x="11576" y="0"/>
                </a:cubicBezTo>
                <a:close/>
              </a:path>
            </a:pathLst>
          </a:custGeom>
          <a:solidFill>
            <a:srgbClr val="7994A9">
              <a:alpha val="647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3" name="Google Shape;4152;p34">
            <a:extLst>
              <a:ext uri="{FF2B5EF4-FFF2-40B4-BE49-F238E27FC236}">
                <a16:creationId xmlns:a16="http://schemas.microsoft.com/office/drawing/2014/main" id="{C3C33D7B-17F2-45BF-A712-45AA66E19034}"/>
              </a:ext>
            </a:extLst>
          </p:cNvPr>
          <p:cNvSpPr/>
          <p:nvPr/>
        </p:nvSpPr>
        <p:spPr>
          <a:xfrm rot="7881006">
            <a:off x="6956593" y="4862746"/>
            <a:ext cx="211072" cy="255613"/>
          </a:xfrm>
          <a:custGeom>
            <a:avLst/>
            <a:gdLst/>
            <a:ahLst/>
            <a:cxnLst/>
            <a:rect l="l" t="t" r="r" b="b"/>
            <a:pathLst>
              <a:path w="194168" h="196207" extrusionOk="0">
                <a:moveTo>
                  <a:pt x="11576" y="0"/>
                </a:moveTo>
                <a:cubicBezTo>
                  <a:pt x="8883" y="0"/>
                  <a:pt x="6181" y="987"/>
                  <a:pt x="4103" y="3065"/>
                </a:cubicBezTo>
                <a:cubicBezTo>
                  <a:pt x="1026" y="5799"/>
                  <a:pt x="1" y="10243"/>
                  <a:pt x="1368" y="14004"/>
                </a:cubicBezTo>
                <a:lnTo>
                  <a:pt x="65293" y="189369"/>
                </a:lnTo>
                <a:cubicBezTo>
                  <a:pt x="67002" y="193471"/>
                  <a:pt x="70762" y="196206"/>
                  <a:pt x="74864" y="196206"/>
                </a:cubicBezTo>
                <a:cubicBezTo>
                  <a:pt x="79308" y="196206"/>
                  <a:pt x="83410" y="193813"/>
                  <a:pt x="85120" y="190053"/>
                </a:cubicBezTo>
                <a:lnTo>
                  <a:pt x="114176" y="124077"/>
                </a:lnTo>
                <a:cubicBezTo>
                  <a:pt x="115202" y="121342"/>
                  <a:pt x="117595" y="119291"/>
                  <a:pt x="119988" y="118266"/>
                </a:cubicBezTo>
                <a:lnTo>
                  <a:pt x="187331" y="92286"/>
                </a:lnTo>
                <a:cubicBezTo>
                  <a:pt x="191433" y="90577"/>
                  <a:pt x="193826" y="86816"/>
                  <a:pt x="193826" y="82714"/>
                </a:cubicBezTo>
                <a:cubicBezTo>
                  <a:pt x="194168" y="78270"/>
                  <a:pt x="191433" y="74510"/>
                  <a:pt x="187673" y="72801"/>
                </a:cubicBezTo>
                <a:lnTo>
                  <a:pt x="15384" y="672"/>
                </a:lnTo>
                <a:cubicBezTo>
                  <a:pt x="14163" y="228"/>
                  <a:pt x="12871" y="0"/>
                  <a:pt x="11576" y="0"/>
                </a:cubicBezTo>
                <a:close/>
              </a:path>
            </a:pathLst>
          </a:custGeom>
          <a:solidFill>
            <a:srgbClr val="7994A9">
              <a:alpha val="647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738AFAC2-3D18-4ED3-8999-9086A0129FD5}"/>
              </a:ext>
            </a:extLst>
          </p:cNvPr>
          <p:cNvGrpSpPr/>
          <p:nvPr/>
        </p:nvGrpSpPr>
        <p:grpSpPr>
          <a:xfrm>
            <a:off x="12192000" y="2625208"/>
            <a:ext cx="9606024" cy="1170856"/>
            <a:chOff x="666611" y="2432828"/>
            <a:chExt cx="9606024" cy="1170856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5C2A6F75-C1ED-4E30-976A-76B3BBA0B695}"/>
                </a:ext>
              </a:extLst>
            </p:cNvPr>
            <p:cNvGrpSpPr/>
            <p:nvPr/>
          </p:nvGrpSpPr>
          <p:grpSpPr>
            <a:xfrm>
              <a:off x="1474529" y="2531255"/>
              <a:ext cx="8798106" cy="1072429"/>
              <a:chOff x="1474529" y="2531255"/>
              <a:chExt cx="8798106" cy="1072429"/>
            </a:xfrm>
          </p:grpSpPr>
          <p:pic>
            <p:nvPicPr>
              <p:cNvPr id="140" name="Picture 139">
                <a:extLst>
                  <a:ext uri="{FF2B5EF4-FFF2-40B4-BE49-F238E27FC236}">
                    <a16:creationId xmlns:a16="http://schemas.microsoft.com/office/drawing/2014/main" id="{761D45E4-D805-4A06-A88E-ED85E36BAE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74529" y="3155947"/>
                <a:ext cx="8010706" cy="447737"/>
              </a:xfrm>
              <a:prstGeom prst="rect">
                <a:avLst/>
              </a:prstGeom>
            </p:spPr>
          </p:pic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5E388F2F-C044-47F1-B4A2-1E0506A1D6A2}"/>
                  </a:ext>
                </a:extLst>
              </p:cNvPr>
              <p:cNvSpPr txBox="1"/>
              <p:nvPr/>
            </p:nvSpPr>
            <p:spPr>
              <a:xfrm>
                <a:off x="1616651" y="2531255"/>
                <a:ext cx="8655984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54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Tìm</a:t>
                </a:r>
                <a:r>
                  <a:rPr lang="en-US" sz="5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54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hiểu</a:t>
                </a:r>
                <a:r>
                  <a:rPr lang="en-US" sz="5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54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về</a:t>
                </a:r>
                <a:r>
                  <a:rPr lang="en-US" sz="5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IC 74HC595</a:t>
                </a:r>
              </a:p>
            </p:txBody>
          </p:sp>
        </p:grpSp>
        <p:grpSp>
          <p:nvGrpSpPr>
            <p:cNvPr id="137" name="Google Shape;979;p24">
              <a:extLst>
                <a:ext uri="{FF2B5EF4-FFF2-40B4-BE49-F238E27FC236}">
                  <a16:creationId xmlns:a16="http://schemas.microsoft.com/office/drawing/2014/main" id="{05E12E47-D36E-4C9E-A7B2-6B268D121DB7}"/>
                </a:ext>
              </a:extLst>
            </p:cNvPr>
            <p:cNvGrpSpPr/>
            <p:nvPr/>
          </p:nvGrpSpPr>
          <p:grpSpPr>
            <a:xfrm>
              <a:off x="666611" y="2432828"/>
              <a:ext cx="1027568" cy="981775"/>
              <a:chOff x="9676806" y="3762812"/>
              <a:chExt cx="664109" cy="634513"/>
            </a:xfrm>
          </p:grpSpPr>
          <p:sp>
            <p:nvSpPr>
              <p:cNvPr id="138" name="Google Shape;980;p24">
                <a:extLst>
                  <a:ext uri="{FF2B5EF4-FFF2-40B4-BE49-F238E27FC236}">
                    <a16:creationId xmlns:a16="http://schemas.microsoft.com/office/drawing/2014/main" id="{22CF52F7-65C0-4481-B31E-F10FDA04C151}"/>
                  </a:ext>
                </a:extLst>
              </p:cNvPr>
              <p:cNvSpPr/>
              <p:nvPr/>
            </p:nvSpPr>
            <p:spPr>
              <a:xfrm>
                <a:off x="9868848" y="3762812"/>
                <a:ext cx="472067" cy="438618"/>
              </a:xfrm>
              <a:custGeom>
                <a:avLst/>
                <a:gdLst/>
                <a:ahLst/>
                <a:cxnLst/>
                <a:rect l="l" t="t" r="r" b="b"/>
                <a:pathLst>
                  <a:path w="13478" h="12523" extrusionOk="0">
                    <a:moveTo>
                      <a:pt x="6757" y="0"/>
                    </a:moveTo>
                    <a:cubicBezTo>
                      <a:pt x="3573" y="0"/>
                      <a:pt x="849" y="2370"/>
                      <a:pt x="425" y="5518"/>
                    </a:cubicBezTo>
                    <a:cubicBezTo>
                      <a:pt x="0" y="8667"/>
                      <a:pt x="1981" y="11674"/>
                      <a:pt x="5059" y="12522"/>
                    </a:cubicBezTo>
                    <a:cubicBezTo>
                      <a:pt x="5200" y="11957"/>
                      <a:pt x="5200" y="11391"/>
                      <a:pt x="5059" y="10825"/>
                    </a:cubicBezTo>
                    <a:cubicBezTo>
                      <a:pt x="177" y="8985"/>
                      <a:pt x="1345" y="1769"/>
                      <a:pt x="6545" y="1592"/>
                    </a:cubicBezTo>
                    <a:cubicBezTo>
                      <a:pt x="6619" y="1588"/>
                      <a:pt x="6693" y="1587"/>
                      <a:pt x="6767" y="1587"/>
                    </a:cubicBezTo>
                    <a:cubicBezTo>
                      <a:pt x="8942" y="1587"/>
                      <a:pt x="10878" y="3079"/>
                      <a:pt x="11391" y="5200"/>
                    </a:cubicBezTo>
                    <a:cubicBezTo>
                      <a:pt x="11921" y="7429"/>
                      <a:pt x="10860" y="9693"/>
                      <a:pt x="8808" y="10683"/>
                    </a:cubicBezTo>
                    <a:cubicBezTo>
                      <a:pt x="8844" y="11001"/>
                      <a:pt x="8879" y="11355"/>
                      <a:pt x="8879" y="11674"/>
                    </a:cubicBezTo>
                    <a:cubicBezTo>
                      <a:pt x="8879" y="11921"/>
                      <a:pt x="8844" y="12169"/>
                      <a:pt x="8808" y="12416"/>
                    </a:cubicBezTo>
                    <a:cubicBezTo>
                      <a:pt x="11744" y="11355"/>
                      <a:pt x="13478" y="8384"/>
                      <a:pt x="12983" y="5342"/>
                    </a:cubicBezTo>
                    <a:cubicBezTo>
                      <a:pt x="12487" y="2299"/>
                      <a:pt x="9834" y="36"/>
                      <a:pt x="6757" y="36"/>
                    </a:cubicBezTo>
                    <a:lnTo>
                      <a:pt x="67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981;p24">
                <a:extLst>
                  <a:ext uri="{FF2B5EF4-FFF2-40B4-BE49-F238E27FC236}">
                    <a16:creationId xmlns:a16="http://schemas.microsoft.com/office/drawing/2014/main" id="{5BD65651-F40F-47F8-8EEA-572F4F1CAE41}"/>
                  </a:ext>
                </a:extLst>
              </p:cNvPr>
              <p:cNvSpPr/>
              <p:nvPr/>
            </p:nvSpPr>
            <p:spPr>
              <a:xfrm>
                <a:off x="9676806" y="3959793"/>
                <a:ext cx="474519" cy="437532"/>
              </a:xfrm>
              <a:custGeom>
                <a:avLst/>
                <a:gdLst/>
                <a:ahLst/>
                <a:cxnLst/>
                <a:rect l="l" t="t" r="r" b="b"/>
                <a:pathLst>
                  <a:path w="13548" h="12492" extrusionOk="0">
                    <a:moveTo>
                      <a:pt x="8526" y="1"/>
                    </a:moveTo>
                    <a:cubicBezTo>
                      <a:pt x="8537" y="4"/>
                      <a:pt x="8548" y="7"/>
                      <a:pt x="8559" y="10"/>
                    </a:cubicBezTo>
                    <a:lnTo>
                      <a:pt x="8559" y="10"/>
                    </a:lnTo>
                    <a:cubicBezTo>
                      <a:pt x="8559" y="7"/>
                      <a:pt x="8560" y="4"/>
                      <a:pt x="8561" y="1"/>
                    </a:cubicBezTo>
                    <a:close/>
                    <a:moveTo>
                      <a:pt x="8559" y="10"/>
                    </a:moveTo>
                    <a:cubicBezTo>
                      <a:pt x="8419" y="538"/>
                      <a:pt x="8420" y="1136"/>
                      <a:pt x="8561" y="1663"/>
                    </a:cubicBezTo>
                    <a:cubicBezTo>
                      <a:pt x="10683" y="2477"/>
                      <a:pt x="11957" y="4670"/>
                      <a:pt x="11568" y="6898"/>
                    </a:cubicBezTo>
                    <a:cubicBezTo>
                      <a:pt x="11214" y="9162"/>
                      <a:pt x="9339" y="10825"/>
                      <a:pt x="7040" y="10931"/>
                    </a:cubicBezTo>
                    <a:cubicBezTo>
                      <a:pt x="6963" y="10934"/>
                      <a:pt x="6887" y="10936"/>
                      <a:pt x="6812" y="10936"/>
                    </a:cubicBezTo>
                    <a:cubicBezTo>
                      <a:pt x="1789" y="10936"/>
                      <a:pt x="141" y="4036"/>
                      <a:pt x="4776" y="1840"/>
                    </a:cubicBezTo>
                    <a:cubicBezTo>
                      <a:pt x="4741" y="1486"/>
                      <a:pt x="4741" y="1133"/>
                      <a:pt x="4741" y="814"/>
                    </a:cubicBezTo>
                    <a:cubicBezTo>
                      <a:pt x="4741" y="567"/>
                      <a:pt x="4741" y="319"/>
                      <a:pt x="4776" y="107"/>
                    </a:cubicBezTo>
                    <a:lnTo>
                      <a:pt x="4776" y="107"/>
                    </a:lnTo>
                    <a:cubicBezTo>
                      <a:pt x="1804" y="1133"/>
                      <a:pt x="0" y="4175"/>
                      <a:pt x="566" y="7288"/>
                    </a:cubicBezTo>
                    <a:cubicBezTo>
                      <a:pt x="1119" y="10295"/>
                      <a:pt x="3766" y="12491"/>
                      <a:pt x="6824" y="12491"/>
                    </a:cubicBezTo>
                    <a:cubicBezTo>
                      <a:pt x="6896" y="12491"/>
                      <a:pt x="6968" y="12490"/>
                      <a:pt x="7040" y="12488"/>
                    </a:cubicBezTo>
                    <a:cubicBezTo>
                      <a:pt x="10188" y="12417"/>
                      <a:pt x="12806" y="10011"/>
                      <a:pt x="13159" y="6898"/>
                    </a:cubicBezTo>
                    <a:cubicBezTo>
                      <a:pt x="13547" y="3762"/>
                      <a:pt x="11582" y="835"/>
                      <a:pt x="8559" y="1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F2968EC-A146-4BF5-B0BD-A6B59A1FD1DC}"/>
              </a:ext>
            </a:extLst>
          </p:cNvPr>
          <p:cNvGrpSpPr/>
          <p:nvPr/>
        </p:nvGrpSpPr>
        <p:grpSpPr>
          <a:xfrm>
            <a:off x="12218747" y="4085137"/>
            <a:ext cx="8271175" cy="1145599"/>
            <a:chOff x="734900" y="3829152"/>
            <a:chExt cx="8271175" cy="1145599"/>
          </a:xfrm>
        </p:grpSpPr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3E0923DB-3C8E-452A-91D0-3B36622FDB48}"/>
                </a:ext>
              </a:extLst>
            </p:cNvPr>
            <p:cNvGrpSpPr/>
            <p:nvPr/>
          </p:nvGrpSpPr>
          <p:grpSpPr>
            <a:xfrm>
              <a:off x="1474528" y="3953387"/>
              <a:ext cx="7531547" cy="1021364"/>
              <a:chOff x="1474528" y="3953387"/>
              <a:chExt cx="7531547" cy="1021364"/>
            </a:xfrm>
          </p:grpSpPr>
          <p:sp>
            <p:nvSpPr>
              <p:cNvPr id="156" name="Google Shape;560;p18">
                <a:extLst>
                  <a:ext uri="{FF2B5EF4-FFF2-40B4-BE49-F238E27FC236}">
                    <a16:creationId xmlns:a16="http://schemas.microsoft.com/office/drawing/2014/main" id="{B1AA0D55-2524-4EDA-B03B-77F00B802723}"/>
                  </a:ext>
                </a:extLst>
              </p:cNvPr>
              <p:cNvSpPr/>
              <p:nvPr/>
            </p:nvSpPr>
            <p:spPr>
              <a:xfrm>
                <a:off x="1474528" y="4527014"/>
                <a:ext cx="7041243" cy="447737"/>
              </a:xfrm>
              <a:prstGeom prst="rect">
                <a:avLst/>
              </a:prstGeom>
              <a:gradFill>
                <a:gsLst>
                  <a:gs pos="0">
                    <a:srgbClr val="FD5F15"/>
                  </a:gs>
                  <a:gs pos="100000">
                    <a:srgbClr val="FFDA5F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marL="0" marR="0" lvl="0" indent="0" defTabSz="8295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27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20C49FC7-CF7B-425C-8CB4-4EE4AAEBB94E}"/>
                  </a:ext>
                </a:extLst>
              </p:cNvPr>
              <p:cNvSpPr txBox="1"/>
              <p:nvPr/>
            </p:nvSpPr>
            <p:spPr>
              <a:xfrm>
                <a:off x="1616651" y="3953387"/>
                <a:ext cx="7389424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54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Tiến</a:t>
                </a:r>
                <a:r>
                  <a:rPr lang="en-US" sz="5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54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hành</a:t>
                </a:r>
                <a:r>
                  <a:rPr lang="en-US" sz="5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54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thực</a:t>
                </a:r>
                <a:r>
                  <a:rPr lang="en-US" sz="5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54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hiện</a:t>
                </a:r>
                <a:endParaRPr lang="en-US" sz="5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3CC3CCBF-1F4C-43A1-A0C5-29D78F707695}"/>
                </a:ext>
              </a:extLst>
            </p:cNvPr>
            <p:cNvGrpSpPr/>
            <p:nvPr/>
          </p:nvGrpSpPr>
          <p:grpSpPr>
            <a:xfrm>
              <a:off x="734900" y="3829152"/>
              <a:ext cx="890990" cy="923329"/>
              <a:chOff x="3878435" y="3804156"/>
              <a:chExt cx="465341" cy="520446"/>
            </a:xfrm>
          </p:grpSpPr>
          <p:sp>
            <p:nvSpPr>
              <p:cNvPr id="145" name="Google Shape;1162;p24">
                <a:extLst>
                  <a:ext uri="{FF2B5EF4-FFF2-40B4-BE49-F238E27FC236}">
                    <a16:creationId xmlns:a16="http://schemas.microsoft.com/office/drawing/2014/main" id="{4CC5DF87-AD27-43C1-B3FD-F03932578F57}"/>
                  </a:ext>
                </a:extLst>
              </p:cNvPr>
              <p:cNvSpPr/>
              <p:nvPr/>
            </p:nvSpPr>
            <p:spPr>
              <a:xfrm>
                <a:off x="4093878" y="3804156"/>
                <a:ext cx="33428" cy="6322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2211" extrusionOk="0">
                    <a:moveTo>
                      <a:pt x="584" y="0"/>
                    </a:moveTo>
                    <a:cubicBezTo>
                      <a:pt x="293" y="0"/>
                      <a:pt x="1" y="195"/>
                      <a:pt x="36" y="584"/>
                    </a:cubicBezTo>
                    <a:lnTo>
                      <a:pt x="36" y="1680"/>
                    </a:lnTo>
                    <a:cubicBezTo>
                      <a:pt x="36" y="1963"/>
                      <a:pt x="284" y="2211"/>
                      <a:pt x="602" y="2211"/>
                    </a:cubicBezTo>
                    <a:cubicBezTo>
                      <a:pt x="885" y="2211"/>
                      <a:pt x="1133" y="1963"/>
                      <a:pt x="1133" y="1680"/>
                    </a:cubicBezTo>
                    <a:lnTo>
                      <a:pt x="1133" y="584"/>
                    </a:lnTo>
                    <a:cubicBezTo>
                      <a:pt x="1168" y="195"/>
                      <a:pt x="876" y="0"/>
                      <a:pt x="5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163;p24">
                <a:extLst>
                  <a:ext uri="{FF2B5EF4-FFF2-40B4-BE49-F238E27FC236}">
                    <a16:creationId xmlns:a16="http://schemas.microsoft.com/office/drawing/2014/main" id="{D6E5E754-A2EF-423B-A6AE-C62492A45AC5}"/>
                  </a:ext>
                </a:extLst>
              </p:cNvPr>
              <p:cNvSpPr/>
              <p:nvPr/>
            </p:nvSpPr>
            <p:spPr>
              <a:xfrm>
                <a:off x="4250670" y="3913278"/>
                <a:ext cx="64682" cy="45180"/>
              </a:xfrm>
              <a:custGeom>
                <a:avLst/>
                <a:gdLst/>
                <a:ahLst/>
                <a:cxnLst/>
                <a:rect l="l" t="t" r="r" b="b"/>
                <a:pathLst>
                  <a:path w="2262" h="1580" extrusionOk="0">
                    <a:moveTo>
                      <a:pt x="1514" y="1"/>
                    </a:moveTo>
                    <a:cubicBezTo>
                      <a:pt x="1439" y="1"/>
                      <a:pt x="1358" y="18"/>
                      <a:pt x="1274" y="58"/>
                    </a:cubicBezTo>
                    <a:lnTo>
                      <a:pt x="355" y="588"/>
                    </a:lnTo>
                    <a:cubicBezTo>
                      <a:pt x="107" y="730"/>
                      <a:pt x="1" y="1083"/>
                      <a:pt x="178" y="1331"/>
                    </a:cubicBezTo>
                    <a:cubicBezTo>
                      <a:pt x="271" y="1494"/>
                      <a:pt x="440" y="1580"/>
                      <a:pt x="615" y="1580"/>
                    </a:cubicBezTo>
                    <a:cubicBezTo>
                      <a:pt x="707" y="1580"/>
                      <a:pt x="800" y="1556"/>
                      <a:pt x="885" y="1508"/>
                    </a:cubicBezTo>
                    <a:lnTo>
                      <a:pt x="1805" y="977"/>
                    </a:lnTo>
                    <a:cubicBezTo>
                      <a:pt x="2262" y="673"/>
                      <a:pt x="1984" y="1"/>
                      <a:pt x="15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164;p24">
                <a:extLst>
                  <a:ext uri="{FF2B5EF4-FFF2-40B4-BE49-F238E27FC236}">
                    <a16:creationId xmlns:a16="http://schemas.microsoft.com/office/drawing/2014/main" id="{0402C61B-3164-4465-BD96-E78BB74C9E4C}"/>
                  </a:ext>
                </a:extLst>
              </p:cNvPr>
              <p:cNvSpPr/>
              <p:nvPr/>
            </p:nvSpPr>
            <p:spPr>
              <a:xfrm>
                <a:off x="3908775" y="4109876"/>
                <a:ext cx="66112" cy="46295"/>
              </a:xfrm>
              <a:custGeom>
                <a:avLst/>
                <a:gdLst/>
                <a:ahLst/>
                <a:cxnLst/>
                <a:rect l="l" t="t" r="r" b="b"/>
                <a:pathLst>
                  <a:path w="2312" h="1619" extrusionOk="0">
                    <a:moveTo>
                      <a:pt x="1547" y="1"/>
                    </a:moveTo>
                    <a:cubicBezTo>
                      <a:pt x="1460" y="1"/>
                      <a:pt x="1368" y="25"/>
                      <a:pt x="1274" y="80"/>
                    </a:cubicBezTo>
                    <a:lnTo>
                      <a:pt x="354" y="611"/>
                    </a:lnTo>
                    <a:cubicBezTo>
                      <a:pt x="107" y="788"/>
                      <a:pt x="0" y="1106"/>
                      <a:pt x="142" y="1354"/>
                    </a:cubicBezTo>
                    <a:cubicBezTo>
                      <a:pt x="258" y="1517"/>
                      <a:pt x="436" y="1619"/>
                      <a:pt x="615" y="1619"/>
                    </a:cubicBezTo>
                    <a:cubicBezTo>
                      <a:pt x="707" y="1619"/>
                      <a:pt x="800" y="1591"/>
                      <a:pt x="885" y="1531"/>
                    </a:cubicBezTo>
                    <a:lnTo>
                      <a:pt x="1804" y="1000"/>
                    </a:lnTo>
                    <a:cubicBezTo>
                      <a:pt x="2312" y="702"/>
                      <a:pt x="2014" y="1"/>
                      <a:pt x="15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165;p24">
                <a:extLst>
                  <a:ext uri="{FF2B5EF4-FFF2-40B4-BE49-F238E27FC236}">
                    <a16:creationId xmlns:a16="http://schemas.microsoft.com/office/drawing/2014/main" id="{75998E01-94A4-4750-9537-E68BC82BACAF}"/>
                  </a:ext>
                </a:extLst>
              </p:cNvPr>
              <p:cNvSpPr/>
              <p:nvPr/>
            </p:nvSpPr>
            <p:spPr>
              <a:xfrm>
                <a:off x="4183927" y="3835526"/>
                <a:ext cx="52815" cy="56933"/>
              </a:xfrm>
              <a:custGeom>
                <a:avLst/>
                <a:gdLst/>
                <a:ahLst/>
                <a:cxnLst/>
                <a:rect l="l" t="t" r="r" b="b"/>
                <a:pathLst>
                  <a:path w="1847" h="1991" extrusionOk="0">
                    <a:moveTo>
                      <a:pt x="1124" y="0"/>
                    </a:moveTo>
                    <a:cubicBezTo>
                      <a:pt x="964" y="0"/>
                      <a:pt x="807" y="78"/>
                      <a:pt x="708" y="265"/>
                    </a:cubicBezTo>
                    <a:lnTo>
                      <a:pt x="177" y="1185"/>
                    </a:lnTo>
                    <a:cubicBezTo>
                      <a:pt x="0" y="1432"/>
                      <a:pt x="106" y="1751"/>
                      <a:pt x="354" y="1928"/>
                    </a:cubicBezTo>
                    <a:cubicBezTo>
                      <a:pt x="430" y="1971"/>
                      <a:pt x="512" y="1991"/>
                      <a:pt x="595" y="1991"/>
                    </a:cubicBezTo>
                    <a:cubicBezTo>
                      <a:pt x="783" y="1991"/>
                      <a:pt x="974" y="1887"/>
                      <a:pt x="1097" y="1715"/>
                    </a:cubicBezTo>
                    <a:lnTo>
                      <a:pt x="1627" y="796"/>
                    </a:lnTo>
                    <a:cubicBezTo>
                      <a:pt x="1847" y="381"/>
                      <a:pt x="1478" y="0"/>
                      <a:pt x="11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166;p24">
                <a:extLst>
                  <a:ext uri="{FF2B5EF4-FFF2-40B4-BE49-F238E27FC236}">
                    <a16:creationId xmlns:a16="http://schemas.microsoft.com/office/drawing/2014/main" id="{F9D0906D-47E6-49F6-AF3D-0C00B1832983}"/>
                  </a:ext>
                </a:extLst>
              </p:cNvPr>
              <p:cNvSpPr/>
              <p:nvPr/>
            </p:nvSpPr>
            <p:spPr>
              <a:xfrm>
                <a:off x="3983812" y="3834868"/>
                <a:ext cx="55360" cy="57276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2003" extrusionOk="0">
                    <a:moveTo>
                      <a:pt x="710" y="1"/>
                    </a:moveTo>
                    <a:cubicBezTo>
                      <a:pt x="351" y="1"/>
                      <a:pt x="1" y="385"/>
                      <a:pt x="242" y="819"/>
                    </a:cubicBezTo>
                    <a:lnTo>
                      <a:pt x="772" y="1738"/>
                    </a:lnTo>
                    <a:cubicBezTo>
                      <a:pt x="882" y="1925"/>
                      <a:pt x="1047" y="2003"/>
                      <a:pt x="1211" y="2003"/>
                    </a:cubicBezTo>
                    <a:cubicBezTo>
                      <a:pt x="1575" y="2003"/>
                      <a:pt x="1936" y="1622"/>
                      <a:pt x="1692" y="1208"/>
                    </a:cubicBezTo>
                    <a:lnTo>
                      <a:pt x="1161" y="288"/>
                    </a:lnTo>
                    <a:cubicBezTo>
                      <a:pt x="1049" y="85"/>
                      <a:pt x="878" y="1"/>
                      <a:pt x="7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167;p24">
                <a:extLst>
                  <a:ext uri="{FF2B5EF4-FFF2-40B4-BE49-F238E27FC236}">
                    <a16:creationId xmlns:a16="http://schemas.microsoft.com/office/drawing/2014/main" id="{35D6D9CF-0550-43F7-AD61-B16229D30B77}"/>
                  </a:ext>
                </a:extLst>
              </p:cNvPr>
              <p:cNvSpPr/>
              <p:nvPr/>
            </p:nvSpPr>
            <p:spPr>
              <a:xfrm>
                <a:off x="4246295" y="4109876"/>
                <a:ext cx="70515" cy="46067"/>
              </a:xfrm>
              <a:custGeom>
                <a:avLst/>
                <a:gdLst/>
                <a:ahLst/>
                <a:cxnLst/>
                <a:rect l="l" t="t" r="r" b="b"/>
                <a:pathLst>
                  <a:path w="2466" h="1611" extrusionOk="0">
                    <a:moveTo>
                      <a:pt x="765" y="1"/>
                    </a:moveTo>
                    <a:cubicBezTo>
                      <a:pt x="298" y="1"/>
                      <a:pt x="0" y="702"/>
                      <a:pt x="508" y="1000"/>
                    </a:cubicBezTo>
                    <a:lnTo>
                      <a:pt x="1427" y="1531"/>
                    </a:lnTo>
                    <a:cubicBezTo>
                      <a:pt x="1521" y="1586"/>
                      <a:pt x="1614" y="1610"/>
                      <a:pt x="1700" y="1610"/>
                    </a:cubicBezTo>
                    <a:cubicBezTo>
                      <a:pt x="2167" y="1610"/>
                      <a:pt x="2465" y="909"/>
                      <a:pt x="1958" y="611"/>
                    </a:cubicBezTo>
                    <a:lnTo>
                      <a:pt x="1038" y="80"/>
                    </a:lnTo>
                    <a:cubicBezTo>
                      <a:pt x="944" y="25"/>
                      <a:pt x="852" y="1"/>
                      <a:pt x="7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168;p24">
                <a:extLst>
                  <a:ext uri="{FF2B5EF4-FFF2-40B4-BE49-F238E27FC236}">
                    <a16:creationId xmlns:a16="http://schemas.microsoft.com/office/drawing/2014/main" id="{8FF10D05-5CD1-4F7F-A9CA-F76224FC546D}"/>
                  </a:ext>
                </a:extLst>
              </p:cNvPr>
              <p:cNvSpPr/>
              <p:nvPr/>
            </p:nvSpPr>
            <p:spPr>
              <a:xfrm>
                <a:off x="3905830" y="3913278"/>
                <a:ext cx="64682" cy="45180"/>
              </a:xfrm>
              <a:custGeom>
                <a:avLst/>
                <a:gdLst/>
                <a:ahLst/>
                <a:cxnLst/>
                <a:rect l="l" t="t" r="r" b="b"/>
                <a:pathLst>
                  <a:path w="2262" h="1580" extrusionOk="0">
                    <a:moveTo>
                      <a:pt x="748" y="1"/>
                    </a:moveTo>
                    <a:cubicBezTo>
                      <a:pt x="278" y="1"/>
                      <a:pt x="0" y="673"/>
                      <a:pt x="457" y="977"/>
                    </a:cubicBezTo>
                    <a:lnTo>
                      <a:pt x="1377" y="1508"/>
                    </a:lnTo>
                    <a:cubicBezTo>
                      <a:pt x="1462" y="1556"/>
                      <a:pt x="1555" y="1580"/>
                      <a:pt x="1647" y="1580"/>
                    </a:cubicBezTo>
                    <a:cubicBezTo>
                      <a:pt x="1822" y="1580"/>
                      <a:pt x="1991" y="1494"/>
                      <a:pt x="2084" y="1331"/>
                    </a:cubicBezTo>
                    <a:cubicBezTo>
                      <a:pt x="2261" y="1083"/>
                      <a:pt x="2155" y="730"/>
                      <a:pt x="1907" y="588"/>
                    </a:cubicBezTo>
                    <a:lnTo>
                      <a:pt x="988" y="58"/>
                    </a:lnTo>
                    <a:cubicBezTo>
                      <a:pt x="904" y="18"/>
                      <a:pt x="823" y="1"/>
                      <a:pt x="7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169;p24">
                <a:extLst>
                  <a:ext uri="{FF2B5EF4-FFF2-40B4-BE49-F238E27FC236}">
                    <a16:creationId xmlns:a16="http://schemas.microsoft.com/office/drawing/2014/main" id="{759162BA-C249-4028-897A-87D5A703C2C1}"/>
                  </a:ext>
                </a:extLst>
              </p:cNvPr>
              <p:cNvSpPr/>
              <p:nvPr/>
            </p:nvSpPr>
            <p:spPr>
              <a:xfrm>
                <a:off x="4272918" y="4019112"/>
                <a:ext cx="70858" cy="30368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1062" extrusionOk="0">
                    <a:moveTo>
                      <a:pt x="708" y="0"/>
                    </a:moveTo>
                    <a:cubicBezTo>
                      <a:pt x="1" y="0"/>
                      <a:pt x="1" y="1061"/>
                      <a:pt x="708" y="1061"/>
                    </a:cubicBezTo>
                    <a:lnTo>
                      <a:pt x="1770" y="1061"/>
                    </a:lnTo>
                    <a:cubicBezTo>
                      <a:pt x="2477" y="1061"/>
                      <a:pt x="2477" y="0"/>
                      <a:pt x="17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170;p24">
                <a:extLst>
                  <a:ext uri="{FF2B5EF4-FFF2-40B4-BE49-F238E27FC236}">
                    <a16:creationId xmlns:a16="http://schemas.microsoft.com/office/drawing/2014/main" id="{6C9FCC98-FF83-4B3E-802C-7FB938B01168}"/>
                  </a:ext>
                </a:extLst>
              </p:cNvPr>
              <p:cNvSpPr/>
              <p:nvPr/>
            </p:nvSpPr>
            <p:spPr>
              <a:xfrm>
                <a:off x="3878435" y="4019112"/>
                <a:ext cx="69800" cy="30368"/>
              </a:xfrm>
              <a:custGeom>
                <a:avLst/>
                <a:gdLst/>
                <a:ahLst/>
                <a:cxnLst/>
                <a:rect l="l" t="t" r="r" b="b"/>
                <a:pathLst>
                  <a:path w="2441" h="1062" extrusionOk="0">
                    <a:moveTo>
                      <a:pt x="708" y="0"/>
                    </a:moveTo>
                    <a:cubicBezTo>
                      <a:pt x="0" y="0"/>
                      <a:pt x="0" y="1061"/>
                      <a:pt x="708" y="1061"/>
                    </a:cubicBezTo>
                    <a:lnTo>
                      <a:pt x="1769" y="1061"/>
                    </a:lnTo>
                    <a:cubicBezTo>
                      <a:pt x="2441" y="1061"/>
                      <a:pt x="2441" y="0"/>
                      <a:pt x="17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171;p24">
                <a:extLst>
                  <a:ext uri="{FF2B5EF4-FFF2-40B4-BE49-F238E27FC236}">
                    <a16:creationId xmlns:a16="http://schemas.microsoft.com/office/drawing/2014/main" id="{9B4AC1AB-3EDF-4A6E-BAF3-669CC34E3AAB}"/>
                  </a:ext>
                </a:extLst>
              </p:cNvPr>
              <p:cNvSpPr/>
              <p:nvPr/>
            </p:nvSpPr>
            <p:spPr>
              <a:xfrm>
                <a:off x="4049382" y="4263895"/>
                <a:ext cx="122415" cy="60707"/>
              </a:xfrm>
              <a:custGeom>
                <a:avLst/>
                <a:gdLst/>
                <a:ahLst/>
                <a:cxnLst/>
                <a:rect l="l" t="t" r="r" b="b"/>
                <a:pathLst>
                  <a:path w="4281" h="2123" extrusionOk="0">
                    <a:moveTo>
                      <a:pt x="36" y="0"/>
                    </a:moveTo>
                    <a:cubicBezTo>
                      <a:pt x="0" y="1168"/>
                      <a:pt x="955" y="2123"/>
                      <a:pt x="2158" y="2123"/>
                    </a:cubicBezTo>
                    <a:cubicBezTo>
                      <a:pt x="3326" y="2123"/>
                      <a:pt x="4281" y="1168"/>
                      <a:pt x="428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172;p24">
                <a:extLst>
                  <a:ext uri="{FF2B5EF4-FFF2-40B4-BE49-F238E27FC236}">
                    <a16:creationId xmlns:a16="http://schemas.microsoft.com/office/drawing/2014/main" id="{580CFD68-9DEA-4C92-A757-4F4D13375406}"/>
                  </a:ext>
                </a:extLst>
              </p:cNvPr>
              <p:cNvSpPr/>
              <p:nvPr/>
            </p:nvSpPr>
            <p:spPr>
              <a:xfrm>
                <a:off x="3935084" y="3897722"/>
                <a:ext cx="312572" cy="334819"/>
              </a:xfrm>
              <a:custGeom>
                <a:avLst/>
                <a:gdLst/>
                <a:ahLst/>
                <a:cxnLst/>
                <a:rect l="l" t="t" r="r" b="b"/>
                <a:pathLst>
                  <a:path w="10931" h="11709" extrusionOk="0">
                    <a:moveTo>
                      <a:pt x="7201" y="4244"/>
                    </a:moveTo>
                    <a:cubicBezTo>
                      <a:pt x="7605" y="4244"/>
                      <a:pt x="7948" y="4787"/>
                      <a:pt x="7570" y="5165"/>
                    </a:cubicBezTo>
                    <a:lnTo>
                      <a:pt x="6686" y="6049"/>
                    </a:lnTo>
                    <a:lnTo>
                      <a:pt x="6686" y="7959"/>
                    </a:lnTo>
                    <a:cubicBezTo>
                      <a:pt x="6650" y="8278"/>
                      <a:pt x="6394" y="8437"/>
                      <a:pt x="6137" y="8437"/>
                    </a:cubicBezTo>
                    <a:cubicBezTo>
                      <a:pt x="5881" y="8437"/>
                      <a:pt x="5625" y="8278"/>
                      <a:pt x="5589" y="7959"/>
                    </a:cubicBezTo>
                    <a:lnTo>
                      <a:pt x="5589" y="6049"/>
                    </a:lnTo>
                    <a:lnTo>
                      <a:pt x="4705" y="5165"/>
                    </a:lnTo>
                    <a:cubicBezTo>
                      <a:pt x="4493" y="4953"/>
                      <a:pt x="4493" y="4634"/>
                      <a:pt x="4705" y="4422"/>
                    </a:cubicBezTo>
                    <a:cubicBezTo>
                      <a:pt x="4811" y="4316"/>
                      <a:pt x="4944" y="4263"/>
                      <a:pt x="5076" y="4263"/>
                    </a:cubicBezTo>
                    <a:cubicBezTo>
                      <a:pt x="5209" y="4263"/>
                      <a:pt x="5342" y="4316"/>
                      <a:pt x="5448" y="4422"/>
                    </a:cubicBezTo>
                    <a:lnTo>
                      <a:pt x="6120" y="5094"/>
                    </a:lnTo>
                    <a:lnTo>
                      <a:pt x="6827" y="4422"/>
                    </a:lnTo>
                    <a:cubicBezTo>
                      <a:pt x="6945" y="4296"/>
                      <a:pt x="7076" y="4244"/>
                      <a:pt x="7201" y="4244"/>
                    </a:cubicBezTo>
                    <a:close/>
                    <a:moveTo>
                      <a:pt x="6155" y="0"/>
                    </a:moveTo>
                    <a:cubicBezTo>
                      <a:pt x="2264" y="0"/>
                      <a:pt x="0" y="4387"/>
                      <a:pt x="2229" y="7570"/>
                    </a:cubicBezTo>
                    <a:cubicBezTo>
                      <a:pt x="3148" y="8773"/>
                      <a:pt x="3714" y="10188"/>
                      <a:pt x="3927" y="11709"/>
                    </a:cubicBezTo>
                    <a:lnTo>
                      <a:pt x="8348" y="11709"/>
                    </a:lnTo>
                    <a:cubicBezTo>
                      <a:pt x="8490" y="10223"/>
                      <a:pt x="9056" y="8844"/>
                      <a:pt x="9940" y="7676"/>
                    </a:cubicBezTo>
                    <a:cubicBezTo>
                      <a:pt x="10577" y="6827"/>
                      <a:pt x="10931" y="5837"/>
                      <a:pt x="10931" y="4776"/>
                    </a:cubicBezTo>
                    <a:cubicBezTo>
                      <a:pt x="10931" y="2795"/>
                      <a:pt x="9339" y="0"/>
                      <a:pt x="61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2046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Picture 133">
            <a:extLst>
              <a:ext uri="{FF2B5EF4-FFF2-40B4-BE49-F238E27FC236}">
                <a16:creationId xmlns:a16="http://schemas.microsoft.com/office/drawing/2014/main" id="{9D8A7FB6-5B84-4119-839B-95B9731A6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26FDEF0D-E98A-4E48-9296-C3CFF0915E79}"/>
              </a:ext>
            </a:extLst>
          </p:cNvPr>
          <p:cNvGrpSpPr/>
          <p:nvPr/>
        </p:nvGrpSpPr>
        <p:grpSpPr>
          <a:xfrm>
            <a:off x="1941870" y="7249015"/>
            <a:ext cx="5699558" cy="1577592"/>
            <a:chOff x="1912809" y="2502607"/>
            <a:chExt cx="3360247" cy="930089"/>
          </a:xfrm>
        </p:grpSpPr>
        <p:sp>
          <p:nvSpPr>
            <p:cNvPr id="77" name="Google Shape;1402;p25">
              <a:extLst>
                <a:ext uri="{FF2B5EF4-FFF2-40B4-BE49-F238E27FC236}">
                  <a16:creationId xmlns:a16="http://schemas.microsoft.com/office/drawing/2014/main" id="{838C8795-B220-4947-894C-ECD7F8C2D9D9}"/>
                </a:ext>
              </a:extLst>
            </p:cNvPr>
            <p:cNvSpPr/>
            <p:nvPr/>
          </p:nvSpPr>
          <p:spPr>
            <a:xfrm>
              <a:off x="2095646" y="2684293"/>
              <a:ext cx="2913201" cy="189692"/>
            </a:xfrm>
            <a:prstGeom prst="rect">
              <a:avLst/>
            </a:prstGeom>
            <a:gradFill>
              <a:gsLst>
                <a:gs pos="0">
                  <a:srgbClr val="39C6F0"/>
                </a:gs>
                <a:gs pos="100000">
                  <a:srgbClr val="1976F9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algn="ctr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8" name="Google Shape;1407;p25">
              <a:extLst>
                <a:ext uri="{FF2B5EF4-FFF2-40B4-BE49-F238E27FC236}">
                  <a16:creationId xmlns:a16="http://schemas.microsoft.com/office/drawing/2014/main" id="{764F7D1D-8A6C-4231-8042-E052D49E3B57}"/>
                </a:ext>
              </a:extLst>
            </p:cNvPr>
            <p:cNvSpPr txBox="1">
              <a:spLocks/>
            </p:cNvSpPr>
            <p:nvPr/>
          </p:nvSpPr>
          <p:spPr>
            <a:xfrm>
              <a:off x="2076369" y="2502607"/>
              <a:ext cx="3196687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lang="en-US" sz="3000" kern="0" dirty="0" err="1"/>
                <a:t>Trần</a:t>
              </a:r>
              <a:r>
                <a:rPr lang="en-US" sz="3000" kern="0" dirty="0"/>
                <a:t> </a:t>
              </a:r>
              <a:r>
                <a:rPr lang="en-US" sz="3000" kern="0" dirty="0" err="1"/>
                <a:t>Duy</a:t>
              </a:r>
              <a:r>
                <a:rPr lang="en-US" sz="3000" kern="0" dirty="0"/>
                <a:t> Anh(</a:t>
              </a:r>
              <a:r>
                <a:rPr lang="en-US" sz="3000" kern="0" dirty="0" err="1"/>
                <a:t>nhóm</a:t>
              </a:r>
              <a:r>
                <a:rPr lang="en-US" sz="3000" kern="0" dirty="0"/>
                <a:t> </a:t>
              </a:r>
              <a:r>
                <a:rPr lang="en-US" sz="3000" kern="0" dirty="0" err="1"/>
                <a:t>trường</a:t>
              </a:r>
              <a:r>
                <a:rPr lang="en-US" sz="3000" kern="0" dirty="0"/>
                <a:t>)</a:t>
              </a:r>
              <a:endPara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endParaRPr>
            </a:p>
          </p:txBody>
        </p:sp>
        <p:sp>
          <p:nvSpPr>
            <p:cNvPr id="80" name="Google Shape;1409;p25">
              <a:extLst>
                <a:ext uri="{FF2B5EF4-FFF2-40B4-BE49-F238E27FC236}">
                  <a16:creationId xmlns:a16="http://schemas.microsoft.com/office/drawing/2014/main" id="{CDC21929-B0C9-4DDB-A3B5-721122C1253E}"/>
                </a:ext>
              </a:extLst>
            </p:cNvPr>
            <p:cNvSpPr/>
            <p:nvPr/>
          </p:nvSpPr>
          <p:spPr>
            <a:xfrm>
              <a:off x="2081009" y="3146662"/>
              <a:ext cx="2455756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defTabSz="829544">
                <a:buClr>
                  <a:srgbClr val="000000"/>
                </a:buClr>
              </a:pPr>
              <a:r>
                <a:rPr lang="en" sz="2000" kern="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Code</a:t>
              </a:r>
              <a:endParaRPr sz="2000" kern="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31F67F3-0B24-446D-B58C-CDF11B0A86CD}"/>
                </a:ext>
              </a:extLst>
            </p:cNvPr>
            <p:cNvGrpSpPr/>
            <p:nvPr/>
          </p:nvGrpSpPr>
          <p:grpSpPr>
            <a:xfrm>
              <a:off x="1912811" y="2883828"/>
              <a:ext cx="2535363" cy="286034"/>
              <a:chOff x="1912811" y="2883828"/>
              <a:chExt cx="2535363" cy="286034"/>
            </a:xfrm>
          </p:grpSpPr>
          <p:sp>
            <p:nvSpPr>
              <p:cNvPr id="79" name="Google Shape;1409;p25">
                <a:extLst>
                  <a:ext uri="{FF2B5EF4-FFF2-40B4-BE49-F238E27FC236}">
                    <a16:creationId xmlns:a16="http://schemas.microsoft.com/office/drawing/2014/main" id="{1925A4DA-E98B-4A89-BD10-05FFB214F128}"/>
                  </a:ext>
                </a:extLst>
              </p:cNvPr>
              <p:cNvSpPr/>
              <p:nvPr/>
            </p:nvSpPr>
            <p:spPr>
              <a:xfrm>
                <a:off x="2092863" y="2883828"/>
                <a:ext cx="2355311" cy="2860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defTabSz="829544">
                  <a:buClr>
                    <a:srgbClr val="000000"/>
                  </a:buClr>
                </a:pPr>
                <a:r>
                  <a:rPr lang="en" sz="2000" kern="0" dirty="0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rPr>
                  <a:t>Phân chia công việc</a:t>
                </a:r>
                <a:endParaRPr sz="2000" kern="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93" name="Google Shape;4152;p34">
                <a:extLst>
                  <a:ext uri="{FF2B5EF4-FFF2-40B4-BE49-F238E27FC236}">
                    <a16:creationId xmlns:a16="http://schemas.microsoft.com/office/drawing/2014/main" id="{D8394F9C-798A-4981-B3A5-E7808C376870}"/>
                  </a:ext>
                </a:extLst>
              </p:cNvPr>
              <p:cNvSpPr/>
              <p:nvPr/>
            </p:nvSpPr>
            <p:spPr>
              <a:xfrm rot="7881006">
                <a:off x="1925941" y="2947342"/>
                <a:ext cx="124440" cy="150700"/>
              </a:xfrm>
              <a:custGeom>
                <a:avLst/>
                <a:gdLst/>
                <a:ahLst/>
                <a:cxnLst/>
                <a:rect l="l" t="t" r="r" b="b"/>
                <a:pathLst>
                  <a:path w="194168" h="196207" extrusionOk="0">
                    <a:moveTo>
                      <a:pt x="11576" y="0"/>
                    </a:moveTo>
                    <a:cubicBezTo>
                      <a:pt x="8883" y="0"/>
                      <a:pt x="6181" y="987"/>
                      <a:pt x="4103" y="3065"/>
                    </a:cubicBezTo>
                    <a:cubicBezTo>
                      <a:pt x="1026" y="5799"/>
                      <a:pt x="1" y="10243"/>
                      <a:pt x="1368" y="14004"/>
                    </a:cubicBezTo>
                    <a:lnTo>
                      <a:pt x="65293" y="189369"/>
                    </a:lnTo>
                    <a:cubicBezTo>
                      <a:pt x="67002" y="193471"/>
                      <a:pt x="70762" y="196206"/>
                      <a:pt x="74864" y="196206"/>
                    </a:cubicBezTo>
                    <a:cubicBezTo>
                      <a:pt x="79308" y="196206"/>
                      <a:pt x="83410" y="193813"/>
                      <a:pt x="85120" y="190053"/>
                    </a:cubicBezTo>
                    <a:lnTo>
                      <a:pt x="114176" y="124077"/>
                    </a:lnTo>
                    <a:cubicBezTo>
                      <a:pt x="115202" y="121342"/>
                      <a:pt x="117595" y="119291"/>
                      <a:pt x="119988" y="118266"/>
                    </a:cubicBezTo>
                    <a:lnTo>
                      <a:pt x="187331" y="92286"/>
                    </a:lnTo>
                    <a:cubicBezTo>
                      <a:pt x="191433" y="90577"/>
                      <a:pt x="193826" y="86816"/>
                      <a:pt x="193826" y="82714"/>
                    </a:cubicBezTo>
                    <a:cubicBezTo>
                      <a:pt x="194168" y="78270"/>
                      <a:pt x="191433" y="74510"/>
                      <a:pt x="187673" y="72801"/>
                    </a:cubicBezTo>
                    <a:lnTo>
                      <a:pt x="15384" y="672"/>
                    </a:lnTo>
                    <a:cubicBezTo>
                      <a:pt x="14163" y="228"/>
                      <a:pt x="12871" y="0"/>
                      <a:pt x="11576" y="0"/>
                    </a:cubicBezTo>
                    <a:close/>
                  </a:path>
                </a:pathLst>
              </a:custGeom>
              <a:solidFill>
                <a:srgbClr val="7994A9">
                  <a:alpha val="647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4" name="Google Shape;4152;p34">
              <a:extLst>
                <a:ext uri="{FF2B5EF4-FFF2-40B4-BE49-F238E27FC236}">
                  <a16:creationId xmlns:a16="http://schemas.microsoft.com/office/drawing/2014/main" id="{33907A30-6252-4666-8BD1-A52A793D635D}"/>
                </a:ext>
              </a:extLst>
            </p:cNvPr>
            <p:cNvSpPr/>
            <p:nvPr/>
          </p:nvSpPr>
          <p:spPr>
            <a:xfrm rot="7881006">
              <a:off x="1925939" y="3209973"/>
              <a:ext cx="124440" cy="150700"/>
            </a:xfrm>
            <a:custGeom>
              <a:avLst/>
              <a:gdLst/>
              <a:ahLst/>
              <a:cxnLst/>
              <a:rect l="l" t="t" r="r" b="b"/>
              <a:pathLst>
                <a:path w="194168" h="196207" extrusionOk="0">
                  <a:moveTo>
                    <a:pt x="11576" y="0"/>
                  </a:moveTo>
                  <a:cubicBezTo>
                    <a:pt x="8883" y="0"/>
                    <a:pt x="6181" y="987"/>
                    <a:pt x="4103" y="3065"/>
                  </a:cubicBezTo>
                  <a:cubicBezTo>
                    <a:pt x="1026" y="5799"/>
                    <a:pt x="1" y="10243"/>
                    <a:pt x="1368" y="14004"/>
                  </a:cubicBezTo>
                  <a:lnTo>
                    <a:pt x="65293" y="189369"/>
                  </a:lnTo>
                  <a:cubicBezTo>
                    <a:pt x="67002" y="193471"/>
                    <a:pt x="70762" y="196206"/>
                    <a:pt x="74864" y="196206"/>
                  </a:cubicBezTo>
                  <a:cubicBezTo>
                    <a:pt x="79308" y="196206"/>
                    <a:pt x="83410" y="193813"/>
                    <a:pt x="85120" y="190053"/>
                  </a:cubicBezTo>
                  <a:lnTo>
                    <a:pt x="114176" y="124077"/>
                  </a:lnTo>
                  <a:cubicBezTo>
                    <a:pt x="115202" y="121342"/>
                    <a:pt x="117595" y="119291"/>
                    <a:pt x="119988" y="118266"/>
                  </a:cubicBezTo>
                  <a:lnTo>
                    <a:pt x="187331" y="92286"/>
                  </a:lnTo>
                  <a:cubicBezTo>
                    <a:pt x="191433" y="90577"/>
                    <a:pt x="193826" y="86816"/>
                    <a:pt x="193826" y="82714"/>
                  </a:cubicBezTo>
                  <a:cubicBezTo>
                    <a:pt x="194168" y="78270"/>
                    <a:pt x="191433" y="74510"/>
                    <a:pt x="187673" y="72801"/>
                  </a:cubicBezTo>
                  <a:lnTo>
                    <a:pt x="15384" y="672"/>
                  </a:lnTo>
                  <a:cubicBezTo>
                    <a:pt x="14163" y="228"/>
                    <a:pt x="12871" y="0"/>
                    <a:pt x="11576" y="0"/>
                  </a:cubicBezTo>
                  <a:close/>
                </a:path>
              </a:pathLst>
            </a:custGeom>
            <a:solidFill>
              <a:srgbClr val="7994A9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2174057-7723-4405-9FB2-18E4CBEFCA63}"/>
              </a:ext>
            </a:extLst>
          </p:cNvPr>
          <p:cNvGrpSpPr/>
          <p:nvPr/>
        </p:nvGrpSpPr>
        <p:grpSpPr>
          <a:xfrm>
            <a:off x="13046662" y="556659"/>
            <a:ext cx="9352674" cy="1166135"/>
            <a:chOff x="730154" y="644867"/>
            <a:chExt cx="9352674" cy="1166135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ABED7890-DACA-434B-8E7D-D65E3DBFFAD2}"/>
                </a:ext>
              </a:extLst>
            </p:cNvPr>
            <p:cNvGrpSpPr/>
            <p:nvPr/>
          </p:nvGrpSpPr>
          <p:grpSpPr>
            <a:xfrm>
              <a:off x="1326253" y="644867"/>
              <a:ext cx="8756575" cy="1166135"/>
              <a:chOff x="1246681" y="643332"/>
              <a:chExt cx="8756575" cy="1166135"/>
            </a:xfrm>
          </p:grpSpPr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CB417378-A768-4005-95C4-E9499D2239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6681" y="1361730"/>
                <a:ext cx="8241433" cy="447737"/>
              </a:xfrm>
              <a:prstGeom prst="rect">
                <a:avLst/>
              </a:prstGeom>
            </p:spPr>
          </p:pic>
          <p:sp>
            <p:nvSpPr>
              <p:cNvPr id="100" name="Google Shape;470;p18">
                <a:extLst>
                  <a:ext uri="{FF2B5EF4-FFF2-40B4-BE49-F238E27FC236}">
                    <a16:creationId xmlns:a16="http://schemas.microsoft.com/office/drawing/2014/main" id="{28E915F3-7216-408E-B018-58F4CEE73D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46318" y="643332"/>
                <a:ext cx="8456938" cy="977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0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1pPr>
                <a:lvl2pPr marR="0" lvl="1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2pPr>
                <a:lvl3pPr marR="0" lvl="2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3pPr>
                <a:lvl4pPr marR="0" lvl="3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4pPr>
                <a:lvl5pPr marR="0" lvl="4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5pPr>
                <a:lvl6pPr marR="0" lvl="5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6pPr>
                <a:lvl7pPr marR="0" lvl="6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7pPr>
                <a:lvl8pPr marR="0" lvl="7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8pPr>
                <a:lvl9pPr marR="0" lvl="8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tabLst/>
                  <a:defRPr/>
                </a:pPr>
                <a:r>
                  <a:rPr kumimoji="0" lang="en-US" sz="54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arlow"/>
                    <a:sym typeface="Barlow"/>
                  </a:rPr>
                  <a:t>Phân</a:t>
                </a:r>
                <a:r>
                  <a:rPr kumimoji="0" lang="en-US" sz="5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arlow"/>
                    <a:sym typeface="Barlow"/>
                  </a:rPr>
                  <a:t> chia </a:t>
                </a:r>
                <a:r>
                  <a:rPr kumimoji="0" lang="en-US" sz="54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arlow"/>
                    <a:sym typeface="Barlow"/>
                  </a:rPr>
                  <a:t>công</a:t>
                </a:r>
                <a:r>
                  <a:rPr kumimoji="0" lang="en-US" sz="5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arlow"/>
                    <a:sym typeface="Barlow"/>
                  </a:rPr>
                  <a:t> </a:t>
                </a:r>
                <a:r>
                  <a:rPr kumimoji="0" lang="en-US" sz="54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arlow"/>
                    <a:sym typeface="Barlow"/>
                  </a:rPr>
                  <a:t>việc</a:t>
                </a:r>
                <a:r>
                  <a:rPr kumimoji="0" lang="en-US" sz="5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arlow"/>
                    <a:sym typeface="Barlow"/>
                  </a:rPr>
                  <a:t> </a:t>
                </a:r>
                <a:r>
                  <a:rPr kumimoji="0" lang="en-US" sz="54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arlow"/>
                    <a:sym typeface="Barlow"/>
                  </a:rPr>
                  <a:t>chính</a:t>
                </a:r>
                <a:endParaRPr kumimoji="0" lang="en-US" sz="5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endParaRPr>
              </a:p>
            </p:txBody>
          </p:sp>
        </p:grpSp>
        <p:grpSp>
          <p:nvGrpSpPr>
            <p:cNvPr id="73" name="Google Shape;1212;p24">
              <a:extLst>
                <a:ext uri="{FF2B5EF4-FFF2-40B4-BE49-F238E27FC236}">
                  <a16:creationId xmlns:a16="http://schemas.microsoft.com/office/drawing/2014/main" id="{28C6A2E9-72DD-4D06-A5DD-D4F54F0EDA2C}"/>
                </a:ext>
              </a:extLst>
            </p:cNvPr>
            <p:cNvGrpSpPr/>
            <p:nvPr/>
          </p:nvGrpSpPr>
          <p:grpSpPr>
            <a:xfrm>
              <a:off x="730154" y="720909"/>
              <a:ext cx="640235" cy="729841"/>
              <a:chOff x="2500709" y="1899412"/>
              <a:chExt cx="557563" cy="635599"/>
            </a:xfrm>
          </p:grpSpPr>
          <p:sp>
            <p:nvSpPr>
              <p:cNvPr id="74" name="Google Shape;1213;p24">
                <a:extLst>
                  <a:ext uri="{FF2B5EF4-FFF2-40B4-BE49-F238E27FC236}">
                    <a16:creationId xmlns:a16="http://schemas.microsoft.com/office/drawing/2014/main" id="{44C48E95-63E9-4CA1-A9C5-1FF7E1C32507}"/>
                  </a:ext>
                </a:extLst>
              </p:cNvPr>
              <p:cNvSpPr/>
              <p:nvPr/>
            </p:nvSpPr>
            <p:spPr>
              <a:xfrm>
                <a:off x="2734851" y="1899412"/>
                <a:ext cx="89244" cy="74358"/>
              </a:xfrm>
              <a:custGeom>
                <a:avLst/>
                <a:gdLst/>
                <a:ahLst/>
                <a:cxnLst/>
                <a:rect l="l" t="t" r="r" b="b"/>
                <a:pathLst>
                  <a:path w="2548" h="2123" extrusionOk="0">
                    <a:moveTo>
                      <a:pt x="1062" y="0"/>
                    </a:moveTo>
                    <a:lnTo>
                      <a:pt x="1" y="2122"/>
                    </a:lnTo>
                    <a:lnTo>
                      <a:pt x="2548" y="2122"/>
                    </a:lnTo>
                    <a:lnTo>
                      <a:pt x="148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214;p24">
                <a:extLst>
                  <a:ext uri="{FF2B5EF4-FFF2-40B4-BE49-F238E27FC236}">
                    <a16:creationId xmlns:a16="http://schemas.microsoft.com/office/drawing/2014/main" id="{305BE352-650A-4161-9931-D4255673631D}"/>
                  </a:ext>
                </a:extLst>
              </p:cNvPr>
              <p:cNvSpPr/>
              <p:nvPr/>
            </p:nvSpPr>
            <p:spPr>
              <a:xfrm>
                <a:off x="2586170" y="2010896"/>
                <a:ext cx="173514" cy="172253"/>
              </a:xfrm>
              <a:custGeom>
                <a:avLst/>
                <a:gdLst/>
                <a:ahLst/>
                <a:cxnLst/>
                <a:rect l="l" t="t" r="r" b="b"/>
                <a:pathLst>
                  <a:path w="4954" h="4918" extrusionOk="0">
                    <a:moveTo>
                      <a:pt x="1" y="1"/>
                    </a:moveTo>
                    <a:lnTo>
                      <a:pt x="4882" y="4918"/>
                    </a:lnTo>
                    <a:lnTo>
                      <a:pt x="4953" y="4776"/>
                    </a:lnTo>
                    <a:lnTo>
                      <a:pt x="30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215;p24">
                <a:extLst>
                  <a:ext uri="{FF2B5EF4-FFF2-40B4-BE49-F238E27FC236}">
                    <a16:creationId xmlns:a16="http://schemas.microsoft.com/office/drawing/2014/main" id="{A1B9C802-8EBD-409F-8413-2EABAD1B8DF9}"/>
                  </a:ext>
                </a:extLst>
              </p:cNvPr>
              <p:cNvSpPr/>
              <p:nvPr/>
            </p:nvSpPr>
            <p:spPr>
              <a:xfrm>
                <a:off x="2799297" y="2010896"/>
                <a:ext cx="173479" cy="172253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18" extrusionOk="0">
                    <a:moveTo>
                      <a:pt x="1910" y="1"/>
                    </a:moveTo>
                    <a:lnTo>
                      <a:pt x="0" y="4776"/>
                    </a:lnTo>
                    <a:lnTo>
                      <a:pt x="71" y="4918"/>
                    </a:lnTo>
                    <a:lnTo>
                      <a:pt x="49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1216;p24">
                <a:extLst>
                  <a:ext uri="{FF2B5EF4-FFF2-40B4-BE49-F238E27FC236}">
                    <a16:creationId xmlns:a16="http://schemas.microsoft.com/office/drawing/2014/main" id="{D5442E1F-09F5-4C39-A35C-86B05ED361C1}"/>
                  </a:ext>
                </a:extLst>
              </p:cNvPr>
              <p:cNvSpPr/>
              <p:nvPr/>
            </p:nvSpPr>
            <p:spPr>
              <a:xfrm>
                <a:off x="2732364" y="2010896"/>
                <a:ext cx="94217" cy="117754"/>
              </a:xfrm>
              <a:custGeom>
                <a:avLst/>
                <a:gdLst/>
                <a:ahLst/>
                <a:cxnLst/>
                <a:rect l="l" t="t" r="r" b="b"/>
                <a:pathLst>
                  <a:path w="2690" h="3362" extrusionOk="0">
                    <a:moveTo>
                      <a:pt x="1" y="1"/>
                    </a:moveTo>
                    <a:lnTo>
                      <a:pt x="1310" y="3361"/>
                    </a:lnTo>
                    <a:lnTo>
                      <a:pt x="268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217;p24">
                <a:extLst>
                  <a:ext uri="{FF2B5EF4-FFF2-40B4-BE49-F238E27FC236}">
                    <a16:creationId xmlns:a16="http://schemas.microsoft.com/office/drawing/2014/main" id="{F3094D1E-C6AF-46CD-9EED-CD28253AAE94}"/>
                  </a:ext>
                </a:extLst>
              </p:cNvPr>
              <p:cNvSpPr/>
              <p:nvPr/>
            </p:nvSpPr>
            <p:spPr>
              <a:xfrm>
                <a:off x="2586170" y="1899412"/>
                <a:ext cx="145003" cy="74358"/>
              </a:xfrm>
              <a:custGeom>
                <a:avLst/>
                <a:gdLst/>
                <a:ahLst/>
                <a:cxnLst/>
                <a:rect l="l" t="t" r="r" b="b"/>
                <a:pathLst>
                  <a:path w="4140" h="2123" extrusionOk="0">
                    <a:moveTo>
                      <a:pt x="2335" y="0"/>
                    </a:moveTo>
                    <a:cubicBezTo>
                      <a:pt x="2194" y="0"/>
                      <a:pt x="2053" y="71"/>
                      <a:pt x="1946" y="141"/>
                    </a:cubicBezTo>
                    <a:lnTo>
                      <a:pt x="1" y="2122"/>
                    </a:lnTo>
                    <a:lnTo>
                      <a:pt x="3078" y="2122"/>
                    </a:lnTo>
                    <a:lnTo>
                      <a:pt x="41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218;p24">
                <a:extLst>
                  <a:ext uri="{FF2B5EF4-FFF2-40B4-BE49-F238E27FC236}">
                    <a16:creationId xmlns:a16="http://schemas.microsoft.com/office/drawing/2014/main" id="{8BB8A03F-1DAE-4643-9C18-D6F164460545}"/>
                  </a:ext>
                </a:extLst>
              </p:cNvPr>
              <p:cNvSpPr/>
              <p:nvPr/>
            </p:nvSpPr>
            <p:spPr>
              <a:xfrm>
                <a:off x="2827773" y="1899412"/>
                <a:ext cx="146229" cy="74358"/>
              </a:xfrm>
              <a:custGeom>
                <a:avLst/>
                <a:gdLst/>
                <a:ahLst/>
                <a:cxnLst/>
                <a:rect l="l" t="t" r="r" b="b"/>
                <a:pathLst>
                  <a:path w="4175" h="2123" extrusionOk="0">
                    <a:moveTo>
                      <a:pt x="1" y="0"/>
                    </a:moveTo>
                    <a:lnTo>
                      <a:pt x="1062" y="2122"/>
                    </a:lnTo>
                    <a:lnTo>
                      <a:pt x="4175" y="2122"/>
                    </a:lnTo>
                    <a:lnTo>
                      <a:pt x="2194" y="141"/>
                    </a:lnTo>
                    <a:cubicBezTo>
                      <a:pt x="2088" y="71"/>
                      <a:pt x="1946" y="0"/>
                      <a:pt x="18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1219;p24">
                <a:extLst>
                  <a:ext uri="{FF2B5EF4-FFF2-40B4-BE49-F238E27FC236}">
                    <a16:creationId xmlns:a16="http://schemas.microsoft.com/office/drawing/2014/main" id="{A4D397CA-4AE9-409B-9D4B-A3712406D258}"/>
                  </a:ext>
                </a:extLst>
              </p:cNvPr>
              <p:cNvSpPr/>
              <p:nvPr/>
            </p:nvSpPr>
            <p:spPr>
              <a:xfrm>
                <a:off x="2500709" y="2059161"/>
                <a:ext cx="258975" cy="475850"/>
              </a:xfrm>
              <a:custGeom>
                <a:avLst/>
                <a:gdLst/>
                <a:ahLst/>
                <a:cxnLst/>
                <a:rect l="l" t="t" r="r" b="b"/>
                <a:pathLst>
                  <a:path w="7394" h="13586" extrusionOk="0">
                    <a:moveTo>
                      <a:pt x="492" y="0"/>
                    </a:moveTo>
                    <a:cubicBezTo>
                      <a:pt x="227" y="0"/>
                      <a:pt x="0" y="236"/>
                      <a:pt x="0" y="533"/>
                    </a:cubicBezTo>
                    <a:lnTo>
                      <a:pt x="0" y="5733"/>
                    </a:lnTo>
                    <a:cubicBezTo>
                      <a:pt x="0" y="8009"/>
                      <a:pt x="2186" y="9241"/>
                      <a:pt x="2265" y="9241"/>
                    </a:cubicBezTo>
                    <a:cubicBezTo>
                      <a:pt x="2268" y="9241"/>
                      <a:pt x="2268" y="9239"/>
                      <a:pt x="2264" y="9235"/>
                    </a:cubicBezTo>
                    <a:lnTo>
                      <a:pt x="2264" y="9235"/>
                    </a:lnTo>
                    <a:cubicBezTo>
                      <a:pt x="2830" y="9624"/>
                      <a:pt x="3148" y="10261"/>
                      <a:pt x="3148" y="10933"/>
                    </a:cubicBezTo>
                    <a:lnTo>
                      <a:pt x="3148" y="13020"/>
                    </a:lnTo>
                    <a:cubicBezTo>
                      <a:pt x="3148" y="13338"/>
                      <a:pt x="3396" y="13586"/>
                      <a:pt x="3679" y="13586"/>
                    </a:cubicBezTo>
                    <a:lnTo>
                      <a:pt x="6863" y="13586"/>
                    </a:lnTo>
                    <a:cubicBezTo>
                      <a:pt x="7181" y="13586"/>
                      <a:pt x="7393" y="13338"/>
                      <a:pt x="7393" y="13020"/>
                    </a:cubicBezTo>
                    <a:lnTo>
                      <a:pt x="7393" y="7006"/>
                    </a:lnTo>
                    <a:cubicBezTo>
                      <a:pt x="7393" y="6016"/>
                      <a:pt x="6827" y="5096"/>
                      <a:pt x="5943" y="4636"/>
                    </a:cubicBezTo>
                    <a:lnTo>
                      <a:pt x="3962" y="3646"/>
                    </a:lnTo>
                    <a:cubicBezTo>
                      <a:pt x="3870" y="3596"/>
                      <a:pt x="3778" y="3573"/>
                      <a:pt x="3691" y="3573"/>
                    </a:cubicBezTo>
                    <a:cubicBezTo>
                      <a:pt x="3411" y="3573"/>
                      <a:pt x="3184" y="3808"/>
                      <a:pt x="3184" y="4106"/>
                    </a:cubicBezTo>
                    <a:cubicBezTo>
                      <a:pt x="3184" y="4212"/>
                      <a:pt x="3042" y="5379"/>
                      <a:pt x="3891" y="5945"/>
                    </a:cubicBezTo>
                    <a:lnTo>
                      <a:pt x="5058" y="6688"/>
                    </a:lnTo>
                    <a:cubicBezTo>
                      <a:pt x="5306" y="6865"/>
                      <a:pt x="5377" y="7183"/>
                      <a:pt x="5200" y="7431"/>
                    </a:cubicBezTo>
                    <a:cubicBezTo>
                      <a:pt x="5107" y="7593"/>
                      <a:pt x="4938" y="7680"/>
                      <a:pt x="4762" y="7680"/>
                    </a:cubicBezTo>
                    <a:cubicBezTo>
                      <a:pt x="4671" y="7680"/>
                      <a:pt x="4577" y="7656"/>
                      <a:pt x="4493" y="7608"/>
                    </a:cubicBezTo>
                    <a:lnTo>
                      <a:pt x="2830" y="6511"/>
                    </a:lnTo>
                    <a:cubicBezTo>
                      <a:pt x="2405" y="6228"/>
                      <a:pt x="2122" y="5733"/>
                      <a:pt x="2122" y="5202"/>
                    </a:cubicBezTo>
                    <a:lnTo>
                      <a:pt x="2122" y="2266"/>
                    </a:lnTo>
                    <a:cubicBezTo>
                      <a:pt x="2122" y="1346"/>
                      <a:pt x="1592" y="462"/>
                      <a:pt x="743" y="73"/>
                    </a:cubicBezTo>
                    <a:cubicBezTo>
                      <a:pt x="659" y="23"/>
                      <a:pt x="574" y="0"/>
                      <a:pt x="4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1220;p24">
                <a:extLst>
                  <a:ext uri="{FF2B5EF4-FFF2-40B4-BE49-F238E27FC236}">
                    <a16:creationId xmlns:a16="http://schemas.microsoft.com/office/drawing/2014/main" id="{E142E69C-863B-4970-912E-A954569EAFB1}"/>
                  </a:ext>
                </a:extLst>
              </p:cNvPr>
              <p:cNvSpPr/>
              <p:nvPr/>
            </p:nvSpPr>
            <p:spPr>
              <a:xfrm>
                <a:off x="2796810" y="2059161"/>
                <a:ext cx="261462" cy="475850"/>
              </a:xfrm>
              <a:custGeom>
                <a:avLst/>
                <a:gdLst/>
                <a:ahLst/>
                <a:cxnLst/>
                <a:rect l="l" t="t" r="r" b="b"/>
                <a:pathLst>
                  <a:path w="7465" h="13586" extrusionOk="0">
                    <a:moveTo>
                      <a:pt x="6942" y="0"/>
                    </a:moveTo>
                    <a:cubicBezTo>
                      <a:pt x="6857" y="0"/>
                      <a:pt x="6770" y="23"/>
                      <a:pt x="6686" y="73"/>
                    </a:cubicBezTo>
                    <a:cubicBezTo>
                      <a:pt x="5837" y="462"/>
                      <a:pt x="5306" y="1346"/>
                      <a:pt x="5342" y="2266"/>
                    </a:cubicBezTo>
                    <a:lnTo>
                      <a:pt x="5342" y="5202"/>
                    </a:lnTo>
                    <a:cubicBezTo>
                      <a:pt x="5306" y="5733"/>
                      <a:pt x="5059" y="6228"/>
                      <a:pt x="4599" y="6511"/>
                    </a:cubicBezTo>
                    <a:lnTo>
                      <a:pt x="2972" y="7608"/>
                    </a:lnTo>
                    <a:cubicBezTo>
                      <a:pt x="2887" y="7656"/>
                      <a:pt x="2789" y="7680"/>
                      <a:pt x="2692" y="7680"/>
                    </a:cubicBezTo>
                    <a:cubicBezTo>
                      <a:pt x="2506" y="7680"/>
                      <a:pt x="2322" y="7593"/>
                      <a:pt x="2229" y="7431"/>
                    </a:cubicBezTo>
                    <a:cubicBezTo>
                      <a:pt x="2052" y="7183"/>
                      <a:pt x="2123" y="6865"/>
                      <a:pt x="2370" y="6688"/>
                    </a:cubicBezTo>
                    <a:lnTo>
                      <a:pt x="3538" y="5945"/>
                    </a:lnTo>
                    <a:cubicBezTo>
                      <a:pt x="4387" y="5379"/>
                      <a:pt x="4281" y="4212"/>
                      <a:pt x="4281" y="4106"/>
                    </a:cubicBezTo>
                    <a:cubicBezTo>
                      <a:pt x="4253" y="3804"/>
                      <a:pt x="4013" y="3588"/>
                      <a:pt x="3742" y="3588"/>
                    </a:cubicBezTo>
                    <a:cubicBezTo>
                      <a:pt x="3664" y="3588"/>
                      <a:pt x="3582" y="3606"/>
                      <a:pt x="3502" y="3646"/>
                    </a:cubicBezTo>
                    <a:lnTo>
                      <a:pt x="1486" y="4636"/>
                    </a:lnTo>
                    <a:cubicBezTo>
                      <a:pt x="566" y="5096"/>
                      <a:pt x="0" y="6016"/>
                      <a:pt x="0" y="7006"/>
                    </a:cubicBezTo>
                    <a:lnTo>
                      <a:pt x="0" y="13020"/>
                    </a:lnTo>
                    <a:cubicBezTo>
                      <a:pt x="0" y="13338"/>
                      <a:pt x="248" y="13586"/>
                      <a:pt x="531" y="13586"/>
                    </a:cubicBezTo>
                    <a:lnTo>
                      <a:pt x="3750" y="13586"/>
                    </a:lnTo>
                    <a:cubicBezTo>
                      <a:pt x="4033" y="13586"/>
                      <a:pt x="4281" y="13338"/>
                      <a:pt x="4281" y="13020"/>
                    </a:cubicBezTo>
                    <a:lnTo>
                      <a:pt x="4281" y="10933"/>
                    </a:lnTo>
                    <a:cubicBezTo>
                      <a:pt x="4281" y="10225"/>
                      <a:pt x="4599" y="9589"/>
                      <a:pt x="5165" y="9235"/>
                    </a:cubicBezTo>
                    <a:lnTo>
                      <a:pt x="5165" y="9235"/>
                    </a:lnTo>
                    <a:cubicBezTo>
                      <a:pt x="5161" y="9239"/>
                      <a:pt x="5160" y="9241"/>
                      <a:pt x="5164" y="9241"/>
                    </a:cubicBezTo>
                    <a:cubicBezTo>
                      <a:pt x="5246" y="9241"/>
                      <a:pt x="7464" y="8009"/>
                      <a:pt x="7464" y="5733"/>
                    </a:cubicBezTo>
                    <a:lnTo>
                      <a:pt x="7464" y="533"/>
                    </a:lnTo>
                    <a:cubicBezTo>
                      <a:pt x="7464" y="236"/>
                      <a:pt x="7217" y="0"/>
                      <a:pt x="69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B7533C8-3E84-4E83-B91E-DB0B8A9A0F15}"/>
              </a:ext>
            </a:extLst>
          </p:cNvPr>
          <p:cNvGrpSpPr/>
          <p:nvPr/>
        </p:nvGrpSpPr>
        <p:grpSpPr>
          <a:xfrm>
            <a:off x="2212468" y="8962128"/>
            <a:ext cx="3569607" cy="2203682"/>
            <a:chOff x="5008370" y="2960183"/>
            <a:chExt cx="2375170" cy="886433"/>
          </a:xfrm>
        </p:grpSpPr>
        <p:sp>
          <p:nvSpPr>
            <p:cNvPr id="106" name="Google Shape;1403;p25">
              <a:extLst>
                <a:ext uri="{FF2B5EF4-FFF2-40B4-BE49-F238E27FC236}">
                  <a16:creationId xmlns:a16="http://schemas.microsoft.com/office/drawing/2014/main" id="{F305615D-50B7-4799-95CA-19715F6302C3}"/>
                </a:ext>
              </a:extLst>
            </p:cNvPr>
            <p:cNvSpPr/>
            <p:nvPr/>
          </p:nvSpPr>
          <p:spPr>
            <a:xfrm>
              <a:off x="5052144" y="3116572"/>
              <a:ext cx="1720289" cy="129645"/>
            </a:xfrm>
            <a:prstGeom prst="rect">
              <a:avLst/>
            </a:prstGeom>
            <a:gradFill>
              <a:gsLst>
                <a:gs pos="0">
                  <a:srgbClr val="625BE7"/>
                </a:gs>
                <a:gs pos="100000">
                  <a:srgbClr val="F84DE0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algn="ctr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" name="Google Shape;1408;p25">
              <a:extLst>
                <a:ext uri="{FF2B5EF4-FFF2-40B4-BE49-F238E27FC236}">
                  <a16:creationId xmlns:a16="http://schemas.microsoft.com/office/drawing/2014/main" id="{36B50710-F474-47A1-9BE3-DE9178217AEB}"/>
                </a:ext>
              </a:extLst>
            </p:cNvPr>
            <p:cNvSpPr txBox="1">
              <a:spLocks/>
            </p:cNvSpPr>
            <p:nvPr/>
          </p:nvSpPr>
          <p:spPr>
            <a:xfrm>
              <a:off x="5049361" y="2960183"/>
              <a:ext cx="1720289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kumimoji="0" lang="en-US" sz="3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Ma Đức Cảnh</a:t>
              </a:r>
            </a:p>
          </p:txBody>
        </p:sp>
        <p:sp>
          <p:nvSpPr>
            <p:cNvPr id="117" name="Google Shape;1409;p25">
              <a:extLst>
                <a:ext uri="{FF2B5EF4-FFF2-40B4-BE49-F238E27FC236}">
                  <a16:creationId xmlns:a16="http://schemas.microsoft.com/office/drawing/2014/main" id="{DACF9E89-DEBA-4476-A4F0-27E45E04AE5E}"/>
                </a:ext>
              </a:extLst>
            </p:cNvPr>
            <p:cNvSpPr/>
            <p:nvPr/>
          </p:nvSpPr>
          <p:spPr>
            <a:xfrm>
              <a:off x="5008370" y="3361914"/>
              <a:ext cx="2355311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defTabSz="829544">
                <a:buClr>
                  <a:srgbClr val="000000"/>
                </a:buClr>
              </a:pPr>
              <a:r>
                <a:rPr lang="en" sz="2000" kern="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Mô phỏng Proteus</a:t>
              </a:r>
              <a:endParaRPr sz="2000" kern="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26" name="Google Shape;1409;p25">
              <a:extLst>
                <a:ext uri="{FF2B5EF4-FFF2-40B4-BE49-F238E27FC236}">
                  <a16:creationId xmlns:a16="http://schemas.microsoft.com/office/drawing/2014/main" id="{C491A3B5-7A53-44C9-8101-E2855DC097C3}"/>
                </a:ext>
              </a:extLst>
            </p:cNvPr>
            <p:cNvSpPr/>
            <p:nvPr/>
          </p:nvSpPr>
          <p:spPr>
            <a:xfrm>
              <a:off x="5028229" y="3560582"/>
              <a:ext cx="2355311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defTabSz="829544">
                <a:buClr>
                  <a:srgbClr val="000000"/>
                </a:buClr>
              </a:pPr>
              <a:r>
                <a:rPr lang="en" sz="2000" kern="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Làm slide</a:t>
              </a:r>
              <a:endParaRPr sz="2000" kern="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3049F75-5870-4C1C-A61B-C731E03EF1AC}"/>
              </a:ext>
            </a:extLst>
          </p:cNvPr>
          <p:cNvGrpSpPr/>
          <p:nvPr/>
        </p:nvGrpSpPr>
        <p:grpSpPr>
          <a:xfrm>
            <a:off x="7021227" y="8754827"/>
            <a:ext cx="3721955" cy="2073120"/>
            <a:chOff x="8688675" y="3810621"/>
            <a:chExt cx="2493711" cy="563420"/>
          </a:xfrm>
        </p:grpSpPr>
        <p:sp>
          <p:nvSpPr>
            <p:cNvPr id="103" name="Google Shape;1404;p25">
              <a:extLst>
                <a:ext uri="{FF2B5EF4-FFF2-40B4-BE49-F238E27FC236}">
                  <a16:creationId xmlns:a16="http://schemas.microsoft.com/office/drawing/2014/main" id="{871A5472-1CD5-4474-959B-A11D77064019}"/>
                </a:ext>
              </a:extLst>
            </p:cNvPr>
            <p:cNvSpPr/>
            <p:nvPr/>
          </p:nvSpPr>
          <p:spPr>
            <a:xfrm>
              <a:off x="8688675" y="3979240"/>
              <a:ext cx="1720289" cy="98319"/>
            </a:xfrm>
            <a:prstGeom prst="rect">
              <a:avLst/>
            </a:prstGeom>
            <a:gradFill>
              <a:gsLst>
                <a:gs pos="0">
                  <a:srgbClr val="FD5F15"/>
                </a:gs>
                <a:gs pos="100000">
                  <a:srgbClr val="FFDA5F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algn="ctr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" name="Google Shape;1411;p25">
              <a:extLst>
                <a:ext uri="{FF2B5EF4-FFF2-40B4-BE49-F238E27FC236}">
                  <a16:creationId xmlns:a16="http://schemas.microsoft.com/office/drawing/2014/main" id="{C23CA3E2-4EA3-499D-9FBE-88811547C84D}"/>
                </a:ext>
              </a:extLst>
            </p:cNvPr>
            <p:cNvSpPr txBox="1">
              <a:spLocks/>
            </p:cNvSpPr>
            <p:nvPr/>
          </p:nvSpPr>
          <p:spPr>
            <a:xfrm>
              <a:off x="8688675" y="3810621"/>
              <a:ext cx="2193743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kumimoji="0" lang="en-US" sz="30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Trịnh</a:t>
              </a:r>
              <a:r>
                <a:rPr kumimoji="0" lang="en-US" sz="3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30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Tiến</a:t>
              </a:r>
              <a:r>
                <a:rPr kumimoji="0" lang="en-US" sz="3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30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Bình</a:t>
              </a:r>
              <a:endPara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endParaRPr>
            </a:p>
          </p:txBody>
        </p:sp>
        <p:sp>
          <p:nvSpPr>
            <p:cNvPr id="129" name="Google Shape;1409;p25">
              <a:extLst>
                <a:ext uri="{FF2B5EF4-FFF2-40B4-BE49-F238E27FC236}">
                  <a16:creationId xmlns:a16="http://schemas.microsoft.com/office/drawing/2014/main" id="{F6775034-FFF3-4868-AAD0-6FA3B6F41932}"/>
                </a:ext>
              </a:extLst>
            </p:cNvPr>
            <p:cNvSpPr/>
            <p:nvPr/>
          </p:nvSpPr>
          <p:spPr>
            <a:xfrm>
              <a:off x="8827075" y="4088007"/>
              <a:ext cx="2355311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defTabSz="829544">
                <a:buClr>
                  <a:srgbClr val="000000"/>
                </a:buClr>
              </a:pPr>
              <a:r>
                <a:rPr lang="en" sz="2000" kern="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Làm báo cáo</a:t>
              </a:r>
              <a:endParaRPr sz="2000" kern="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131" name="Google Shape;4152;p34">
            <a:extLst>
              <a:ext uri="{FF2B5EF4-FFF2-40B4-BE49-F238E27FC236}">
                <a16:creationId xmlns:a16="http://schemas.microsoft.com/office/drawing/2014/main" id="{105B68A6-FD02-412C-BF10-C64FBFE81B65}"/>
              </a:ext>
            </a:extLst>
          </p:cNvPr>
          <p:cNvSpPr/>
          <p:nvPr/>
        </p:nvSpPr>
        <p:spPr>
          <a:xfrm rot="7881006">
            <a:off x="1935118" y="10188572"/>
            <a:ext cx="211072" cy="255613"/>
          </a:xfrm>
          <a:custGeom>
            <a:avLst/>
            <a:gdLst/>
            <a:ahLst/>
            <a:cxnLst/>
            <a:rect l="l" t="t" r="r" b="b"/>
            <a:pathLst>
              <a:path w="194168" h="196207" extrusionOk="0">
                <a:moveTo>
                  <a:pt x="11576" y="0"/>
                </a:moveTo>
                <a:cubicBezTo>
                  <a:pt x="8883" y="0"/>
                  <a:pt x="6181" y="987"/>
                  <a:pt x="4103" y="3065"/>
                </a:cubicBezTo>
                <a:cubicBezTo>
                  <a:pt x="1026" y="5799"/>
                  <a:pt x="1" y="10243"/>
                  <a:pt x="1368" y="14004"/>
                </a:cubicBezTo>
                <a:lnTo>
                  <a:pt x="65293" y="189369"/>
                </a:lnTo>
                <a:cubicBezTo>
                  <a:pt x="67002" y="193471"/>
                  <a:pt x="70762" y="196206"/>
                  <a:pt x="74864" y="196206"/>
                </a:cubicBezTo>
                <a:cubicBezTo>
                  <a:pt x="79308" y="196206"/>
                  <a:pt x="83410" y="193813"/>
                  <a:pt x="85120" y="190053"/>
                </a:cubicBezTo>
                <a:lnTo>
                  <a:pt x="114176" y="124077"/>
                </a:lnTo>
                <a:cubicBezTo>
                  <a:pt x="115202" y="121342"/>
                  <a:pt x="117595" y="119291"/>
                  <a:pt x="119988" y="118266"/>
                </a:cubicBezTo>
                <a:lnTo>
                  <a:pt x="187331" y="92286"/>
                </a:lnTo>
                <a:cubicBezTo>
                  <a:pt x="191433" y="90577"/>
                  <a:pt x="193826" y="86816"/>
                  <a:pt x="193826" y="82714"/>
                </a:cubicBezTo>
                <a:cubicBezTo>
                  <a:pt x="194168" y="78270"/>
                  <a:pt x="191433" y="74510"/>
                  <a:pt x="187673" y="72801"/>
                </a:cubicBezTo>
                <a:lnTo>
                  <a:pt x="15384" y="672"/>
                </a:lnTo>
                <a:cubicBezTo>
                  <a:pt x="14163" y="228"/>
                  <a:pt x="12871" y="0"/>
                  <a:pt x="11576" y="0"/>
                </a:cubicBezTo>
                <a:close/>
              </a:path>
            </a:pathLst>
          </a:custGeom>
          <a:solidFill>
            <a:srgbClr val="7994A9">
              <a:alpha val="647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2" name="Google Shape;4152;p34">
            <a:extLst>
              <a:ext uri="{FF2B5EF4-FFF2-40B4-BE49-F238E27FC236}">
                <a16:creationId xmlns:a16="http://schemas.microsoft.com/office/drawing/2014/main" id="{91C460E7-00C7-4A92-B630-0FBF2D924A8D}"/>
              </a:ext>
            </a:extLst>
          </p:cNvPr>
          <p:cNvSpPr/>
          <p:nvPr/>
        </p:nvSpPr>
        <p:spPr>
          <a:xfrm rot="7881006">
            <a:off x="1943033" y="10735994"/>
            <a:ext cx="211072" cy="255613"/>
          </a:xfrm>
          <a:custGeom>
            <a:avLst/>
            <a:gdLst/>
            <a:ahLst/>
            <a:cxnLst/>
            <a:rect l="l" t="t" r="r" b="b"/>
            <a:pathLst>
              <a:path w="194168" h="196207" extrusionOk="0">
                <a:moveTo>
                  <a:pt x="11576" y="0"/>
                </a:moveTo>
                <a:cubicBezTo>
                  <a:pt x="8883" y="0"/>
                  <a:pt x="6181" y="987"/>
                  <a:pt x="4103" y="3065"/>
                </a:cubicBezTo>
                <a:cubicBezTo>
                  <a:pt x="1026" y="5799"/>
                  <a:pt x="1" y="10243"/>
                  <a:pt x="1368" y="14004"/>
                </a:cubicBezTo>
                <a:lnTo>
                  <a:pt x="65293" y="189369"/>
                </a:lnTo>
                <a:cubicBezTo>
                  <a:pt x="67002" y="193471"/>
                  <a:pt x="70762" y="196206"/>
                  <a:pt x="74864" y="196206"/>
                </a:cubicBezTo>
                <a:cubicBezTo>
                  <a:pt x="79308" y="196206"/>
                  <a:pt x="83410" y="193813"/>
                  <a:pt x="85120" y="190053"/>
                </a:cubicBezTo>
                <a:lnTo>
                  <a:pt x="114176" y="124077"/>
                </a:lnTo>
                <a:cubicBezTo>
                  <a:pt x="115202" y="121342"/>
                  <a:pt x="117595" y="119291"/>
                  <a:pt x="119988" y="118266"/>
                </a:cubicBezTo>
                <a:lnTo>
                  <a:pt x="187331" y="92286"/>
                </a:lnTo>
                <a:cubicBezTo>
                  <a:pt x="191433" y="90577"/>
                  <a:pt x="193826" y="86816"/>
                  <a:pt x="193826" y="82714"/>
                </a:cubicBezTo>
                <a:cubicBezTo>
                  <a:pt x="194168" y="78270"/>
                  <a:pt x="191433" y="74510"/>
                  <a:pt x="187673" y="72801"/>
                </a:cubicBezTo>
                <a:lnTo>
                  <a:pt x="15384" y="672"/>
                </a:lnTo>
                <a:cubicBezTo>
                  <a:pt x="14163" y="228"/>
                  <a:pt x="12871" y="0"/>
                  <a:pt x="11576" y="0"/>
                </a:cubicBezTo>
                <a:close/>
              </a:path>
            </a:pathLst>
          </a:custGeom>
          <a:solidFill>
            <a:srgbClr val="7994A9">
              <a:alpha val="647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3" name="Google Shape;4152;p34">
            <a:extLst>
              <a:ext uri="{FF2B5EF4-FFF2-40B4-BE49-F238E27FC236}">
                <a16:creationId xmlns:a16="http://schemas.microsoft.com/office/drawing/2014/main" id="{C3C33D7B-17F2-45BF-A712-45AA66E19034}"/>
              </a:ext>
            </a:extLst>
          </p:cNvPr>
          <p:cNvSpPr/>
          <p:nvPr/>
        </p:nvSpPr>
        <p:spPr>
          <a:xfrm rot="7881006">
            <a:off x="6956593" y="10188572"/>
            <a:ext cx="211072" cy="255613"/>
          </a:xfrm>
          <a:custGeom>
            <a:avLst/>
            <a:gdLst/>
            <a:ahLst/>
            <a:cxnLst/>
            <a:rect l="l" t="t" r="r" b="b"/>
            <a:pathLst>
              <a:path w="194168" h="196207" extrusionOk="0">
                <a:moveTo>
                  <a:pt x="11576" y="0"/>
                </a:moveTo>
                <a:cubicBezTo>
                  <a:pt x="8883" y="0"/>
                  <a:pt x="6181" y="987"/>
                  <a:pt x="4103" y="3065"/>
                </a:cubicBezTo>
                <a:cubicBezTo>
                  <a:pt x="1026" y="5799"/>
                  <a:pt x="1" y="10243"/>
                  <a:pt x="1368" y="14004"/>
                </a:cubicBezTo>
                <a:lnTo>
                  <a:pt x="65293" y="189369"/>
                </a:lnTo>
                <a:cubicBezTo>
                  <a:pt x="67002" y="193471"/>
                  <a:pt x="70762" y="196206"/>
                  <a:pt x="74864" y="196206"/>
                </a:cubicBezTo>
                <a:cubicBezTo>
                  <a:pt x="79308" y="196206"/>
                  <a:pt x="83410" y="193813"/>
                  <a:pt x="85120" y="190053"/>
                </a:cubicBezTo>
                <a:lnTo>
                  <a:pt x="114176" y="124077"/>
                </a:lnTo>
                <a:cubicBezTo>
                  <a:pt x="115202" y="121342"/>
                  <a:pt x="117595" y="119291"/>
                  <a:pt x="119988" y="118266"/>
                </a:cubicBezTo>
                <a:lnTo>
                  <a:pt x="187331" y="92286"/>
                </a:lnTo>
                <a:cubicBezTo>
                  <a:pt x="191433" y="90577"/>
                  <a:pt x="193826" y="86816"/>
                  <a:pt x="193826" y="82714"/>
                </a:cubicBezTo>
                <a:cubicBezTo>
                  <a:pt x="194168" y="78270"/>
                  <a:pt x="191433" y="74510"/>
                  <a:pt x="187673" y="72801"/>
                </a:cubicBezTo>
                <a:lnTo>
                  <a:pt x="15384" y="672"/>
                </a:lnTo>
                <a:cubicBezTo>
                  <a:pt x="14163" y="228"/>
                  <a:pt x="12871" y="0"/>
                  <a:pt x="11576" y="0"/>
                </a:cubicBezTo>
                <a:close/>
              </a:path>
            </a:pathLst>
          </a:custGeom>
          <a:solidFill>
            <a:srgbClr val="7994A9">
              <a:alpha val="647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738AFAC2-3D18-4ED3-8999-9086A0129FD5}"/>
              </a:ext>
            </a:extLst>
          </p:cNvPr>
          <p:cNvGrpSpPr/>
          <p:nvPr/>
        </p:nvGrpSpPr>
        <p:grpSpPr>
          <a:xfrm>
            <a:off x="1074208" y="2625208"/>
            <a:ext cx="9606024" cy="1170856"/>
            <a:chOff x="666611" y="2432828"/>
            <a:chExt cx="9606024" cy="1170856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5C2A6F75-C1ED-4E30-976A-76B3BBA0B695}"/>
                </a:ext>
              </a:extLst>
            </p:cNvPr>
            <p:cNvGrpSpPr/>
            <p:nvPr/>
          </p:nvGrpSpPr>
          <p:grpSpPr>
            <a:xfrm>
              <a:off x="1474529" y="2531255"/>
              <a:ext cx="8798106" cy="1072429"/>
              <a:chOff x="1474529" y="2531255"/>
              <a:chExt cx="8798106" cy="1072429"/>
            </a:xfrm>
          </p:grpSpPr>
          <p:pic>
            <p:nvPicPr>
              <p:cNvPr id="140" name="Picture 139">
                <a:extLst>
                  <a:ext uri="{FF2B5EF4-FFF2-40B4-BE49-F238E27FC236}">
                    <a16:creationId xmlns:a16="http://schemas.microsoft.com/office/drawing/2014/main" id="{761D45E4-D805-4A06-A88E-ED85E36BAE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74529" y="3155947"/>
                <a:ext cx="8010706" cy="447737"/>
              </a:xfrm>
              <a:prstGeom prst="rect">
                <a:avLst/>
              </a:prstGeom>
            </p:spPr>
          </p:pic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5E388F2F-C044-47F1-B4A2-1E0506A1D6A2}"/>
                  </a:ext>
                </a:extLst>
              </p:cNvPr>
              <p:cNvSpPr txBox="1"/>
              <p:nvPr/>
            </p:nvSpPr>
            <p:spPr>
              <a:xfrm>
                <a:off x="1616651" y="2531255"/>
                <a:ext cx="8655984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54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Tìm</a:t>
                </a:r>
                <a:r>
                  <a:rPr lang="en-US" sz="5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54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hiểu</a:t>
                </a:r>
                <a:r>
                  <a:rPr lang="en-US" sz="5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54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về</a:t>
                </a:r>
                <a:r>
                  <a:rPr lang="en-US" sz="5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IC 74HC595</a:t>
                </a:r>
              </a:p>
            </p:txBody>
          </p:sp>
        </p:grpSp>
        <p:grpSp>
          <p:nvGrpSpPr>
            <p:cNvPr id="137" name="Google Shape;979;p24">
              <a:extLst>
                <a:ext uri="{FF2B5EF4-FFF2-40B4-BE49-F238E27FC236}">
                  <a16:creationId xmlns:a16="http://schemas.microsoft.com/office/drawing/2014/main" id="{05E12E47-D36E-4C9E-A7B2-6B268D121DB7}"/>
                </a:ext>
              </a:extLst>
            </p:cNvPr>
            <p:cNvGrpSpPr/>
            <p:nvPr/>
          </p:nvGrpSpPr>
          <p:grpSpPr>
            <a:xfrm>
              <a:off x="666611" y="2432828"/>
              <a:ext cx="1027568" cy="981775"/>
              <a:chOff x="9676806" y="3762812"/>
              <a:chExt cx="664109" cy="634513"/>
            </a:xfrm>
          </p:grpSpPr>
          <p:sp>
            <p:nvSpPr>
              <p:cNvPr id="138" name="Google Shape;980;p24">
                <a:extLst>
                  <a:ext uri="{FF2B5EF4-FFF2-40B4-BE49-F238E27FC236}">
                    <a16:creationId xmlns:a16="http://schemas.microsoft.com/office/drawing/2014/main" id="{22CF52F7-65C0-4481-B31E-F10FDA04C151}"/>
                  </a:ext>
                </a:extLst>
              </p:cNvPr>
              <p:cNvSpPr/>
              <p:nvPr/>
            </p:nvSpPr>
            <p:spPr>
              <a:xfrm>
                <a:off x="9868848" y="3762812"/>
                <a:ext cx="472067" cy="438618"/>
              </a:xfrm>
              <a:custGeom>
                <a:avLst/>
                <a:gdLst/>
                <a:ahLst/>
                <a:cxnLst/>
                <a:rect l="l" t="t" r="r" b="b"/>
                <a:pathLst>
                  <a:path w="13478" h="12523" extrusionOk="0">
                    <a:moveTo>
                      <a:pt x="6757" y="0"/>
                    </a:moveTo>
                    <a:cubicBezTo>
                      <a:pt x="3573" y="0"/>
                      <a:pt x="849" y="2370"/>
                      <a:pt x="425" y="5518"/>
                    </a:cubicBezTo>
                    <a:cubicBezTo>
                      <a:pt x="0" y="8667"/>
                      <a:pt x="1981" y="11674"/>
                      <a:pt x="5059" y="12522"/>
                    </a:cubicBezTo>
                    <a:cubicBezTo>
                      <a:pt x="5200" y="11957"/>
                      <a:pt x="5200" y="11391"/>
                      <a:pt x="5059" y="10825"/>
                    </a:cubicBezTo>
                    <a:cubicBezTo>
                      <a:pt x="177" y="8985"/>
                      <a:pt x="1345" y="1769"/>
                      <a:pt x="6545" y="1592"/>
                    </a:cubicBezTo>
                    <a:cubicBezTo>
                      <a:pt x="6619" y="1588"/>
                      <a:pt x="6693" y="1587"/>
                      <a:pt x="6767" y="1587"/>
                    </a:cubicBezTo>
                    <a:cubicBezTo>
                      <a:pt x="8942" y="1587"/>
                      <a:pt x="10878" y="3079"/>
                      <a:pt x="11391" y="5200"/>
                    </a:cubicBezTo>
                    <a:cubicBezTo>
                      <a:pt x="11921" y="7429"/>
                      <a:pt x="10860" y="9693"/>
                      <a:pt x="8808" y="10683"/>
                    </a:cubicBezTo>
                    <a:cubicBezTo>
                      <a:pt x="8844" y="11001"/>
                      <a:pt x="8879" y="11355"/>
                      <a:pt x="8879" y="11674"/>
                    </a:cubicBezTo>
                    <a:cubicBezTo>
                      <a:pt x="8879" y="11921"/>
                      <a:pt x="8844" y="12169"/>
                      <a:pt x="8808" y="12416"/>
                    </a:cubicBezTo>
                    <a:cubicBezTo>
                      <a:pt x="11744" y="11355"/>
                      <a:pt x="13478" y="8384"/>
                      <a:pt x="12983" y="5342"/>
                    </a:cubicBezTo>
                    <a:cubicBezTo>
                      <a:pt x="12487" y="2299"/>
                      <a:pt x="9834" y="36"/>
                      <a:pt x="6757" y="36"/>
                    </a:cubicBezTo>
                    <a:lnTo>
                      <a:pt x="67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981;p24">
                <a:extLst>
                  <a:ext uri="{FF2B5EF4-FFF2-40B4-BE49-F238E27FC236}">
                    <a16:creationId xmlns:a16="http://schemas.microsoft.com/office/drawing/2014/main" id="{5BD65651-F40F-47F8-8EEA-572F4F1CAE41}"/>
                  </a:ext>
                </a:extLst>
              </p:cNvPr>
              <p:cNvSpPr/>
              <p:nvPr/>
            </p:nvSpPr>
            <p:spPr>
              <a:xfrm>
                <a:off x="9676806" y="3959793"/>
                <a:ext cx="474519" cy="437532"/>
              </a:xfrm>
              <a:custGeom>
                <a:avLst/>
                <a:gdLst/>
                <a:ahLst/>
                <a:cxnLst/>
                <a:rect l="l" t="t" r="r" b="b"/>
                <a:pathLst>
                  <a:path w="13548" h="12492" extrusionOk="0">
                    <a:moveTo>
                      <a:pt x="8526" y="1"/>
                    </a:moveTo>
                    <a:cubicBezTo>
                      <a:pt x="8537" y="4"/>
                      <a:pt x="8548" y="7"/>
                      <a:pt x="8559" y="10"/>
                    </a:cubicBezTo>
                    <a:lnTo>
                      <a:pt x="8559" y="10"/>
                    </a:lnTo>
                    <a:cubicBezTo>
                      <a:pt x="8559" y="7"/>
                      <a:pt x="8560" y="4"/>
                      <a:pt x="8561" y="1"/>
                    </a:cubicBezTo>
                    <a:close/>
                    <a:moveTo>
                      <a:pt x="8559" y="10"/>
                    </a:moveTo>
                    <a:cubicBezTo>
                      <a:pt x="8419" y="538"/>
                      <a:pt x="8420" y="1136"/>
                      <a:pt x="8561" y="1663"/>
                    </a:cubicBezTo>
                    <a:cubicBezTo>
                      <a:pt x="10683" y="2477"/>
                      <a:pt x="11957" y="4670"/>
                      <a:pt x="11568" y="6898"/>
                    </a:cubicBezTo>
                    <a:cubicBezTo>
                      <a:pt x="11214" y="9162"/>
                      <a:pt x="9339" y="10825"/>
                      <a:pt x="7040" y="10931"/>
                    </a:cubicBezTo>
                    <a:cubicBezTo>
                      <a:pt x="6963" y="10934"/>
                      <a:pt x="6887" y="10936"/>
                      <a:pt x="6812" y="10936"/>
                    </a:cubicBezTo>
                    <a:cubicBezTo>
                      <a:pt x="1789" y="10936"/>
                      <a:pt x="141" y="4036"/>
                      <a:pt x="4776" y="1840"/>
                    </a:cubicBezTo>
                    <a:cubicBezTo>
                      <a:pt x="4741" y="1486"/>
                      <a:pt x="4741" y="1133"/>
                      <a:pt x="4741" y="814"/>
                    </a:cubicBezTo>
                    <a:cubicBezTo>
                      <a:pt x="4741" y="567"/>
                      <a:pt x="4741" y="319"/>
                      <a:pt x="4776" y="107"/>
                    </a:cubicBezTo>
                    <a:lnTo>
                      <a:pt x="4776" y="107"/>
                    </a:lnTo>
                    <a:cubicBezTo>
                      <a:pt x="1804" y="1133"/>
                      <a:pt x="0" y="4175"/>
                      <a:pt x="566" y="7288"/>
                    </a:cubicBezTo>
                    <a:cubicBezTo>
                      <a:pt x="1119" y="10295"/>
                      <a:pt x="3766" y="12491"/>
                      <a:pt x="6824" y="12491"/>
                    </a:cubicBezTo>
                    <a:cubicBezTo>
                      <a:pt x="6896" y="12491"/>
                      <a:pt x="6968" y="12490"/>
                      <a:pt x="7040" y="12488"/>
                    </a:cubicBezTo>
                    <a:cubicBezTo>
                      <a:pt x="10188" y="12417"/>
                      <a:pt x="12806" y="10011"/>
                      <a:pt x="13159" y="6898"/>
                    </a:cubicBezTo>
                    <a:cubicBezTo>
                      <a:pt x="13547" y="3762"/>
                      <a:pt x="11582" y="835"/>
                      <a:pt x="8559" y="1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F2968EC-A146-4BF5-B0BD-A6B59A1FD1DC}"/>
              </a:ext>
            </a:extLst>
          </p:cNvPr>
          <p:cNvGrpSpPr/>
          <p:nvPr/>
        </p:nvGrpSpPr>
        <p:grpSpPr>
          <a:xfrm>
            <a:off x="12844896" y="2650465"/>
            <a:ext cx="8271175" cy="1145599"/>
            <a:chOff x="734900" y="3829152"/>
            <a:chExt cx="8271175" cy="1145599"/>
          </a:xfrm>
        </p:grpSpPr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3E0923DB-3C8E-452A-91D0-3B36622FDB48}"/>
                </a:ext>
              </a:extLst>
            </p:cNvPr>
            <p:cNvGrpSpPr/>
            <p:nvPr/>
          </p:nvGrpSpPr>
          <p:grpSpPr>
            <a:xfrm>
              <a:off x="1474528" y="3953387"/>
              <a:ext cx="7531547" cy="1021364"/>
              <a:chOff x="1474528" y="3953387"/>
              <a:chExt cx="7531547" cy="1021364"/>
            </a:xfrm>
          </p:grpSpPr>
          <p:sp>
            <p:nvSpPr>
              <p:cNvPr id="156" name="Google Shape;560;p18">
                <a:extLst>
                  <a:ext uri="{FF2B5EF4-FFF2-40B4-BE49-F238E27FC236}">
                    <a16:creationId xmlns:a16="http://schemas.microsoft.com/office/drawing/2014/main" id="{B1AA0D55-2524-4EDA-B03B-77F00B802723}"/>
                  </a:ext>
                </a:extLst>
              </p:cNvPr>
              <p:cNvSpPr/>
              <p:nvPr/>
            </p:nvSpPr>
            <p:spPr>
              <a:xfrm>
                <a:off x="1474528" y="4527014"/>
                <a:ext cx="7041243" cy="447737"/>
              </a:xfrm>
              <a:prstGeom prst="rect">
                <a:avLst/>
              </a:prstGeom>
              <a:gradFill>
                <a:gsLst>
                  <a:gs pos="0">
                    <a:srgbClr val="FD5F15"/>
                  </a:gs>
                  <a:gs pos="100000">
                    <a:srgbClr val="FFDA5F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marL="0" marR="0" lvl="0" indent="0" defTabSz="8295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27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20C49FC7-CF7B-425C-8CB4-4EE4AAEBB94E}"/>
                  </a:ext>
                </a:extLst>
              </p:cNvPr>
              <p:cNvSpPr txBox="1"/>
              <p:nvPr/>
            </p:nvSpPr>
            <p:spPr>
              <a:xfrm>
                <a:off x="1616651" y="3953387"/>
                <a:ext cx="7389424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54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Tiến</a:t>
                </a:r>
                <a:r>
                  <a:rPr lang="en-US" sz="5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54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hành</a:t>
                </a:r>
                <a:r>
                  <a:rPr lang="en-US" sz="5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54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thực</a:t>
                </a:r>
                <a:r>
                  <a:rPr lang="en-US" sz="5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54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hiện</a:t>
                </a:r>
                <a:endParaRPr lang="en-US" sz="5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3CC3CCBF-1F4C-43A1-A0C5-29D78F707695}"/>
                </a:ext>
              </a:extLst>
            </p:cNvPr>
            <p:cNvGrpSpPr/>
            <p:nvPr/>
          </p:nvGrpSpPr>
          <p:grpSpPr>
            <a:xfrm>
              <a:off x="734900" y="3829152"/>
              <a:ext cx="890990" cy="923329"/>
              <a:chOff x="3878435" y="3804156"/>
              <a:chExt cx="465341" cy="520446"/>
            </a:xfrm>
          </p:grpSpPr>
          <p:sp>
            <p:nvSpPr>
              <p:cNvPr id="145" name="Google Shape;1162;p24">
                <a:extLst>
                  <a:ext uri="{FF2B5EF4-FFF2-40B4-BE49-F238E27FC236}">
                    <a16:creationId xmlns:a16="http://schemas.microsoft.com/office/drawing/2014/main" id="{4CC5DF87-AD27-43C1-B3FD-F03932578F57}"/>
                  </a:ext>
                </a:extLst>
              </p:cNvPr>
              <p:cNvSpPr/>
              <p:nvPr/>
            </p:nvSpPr>
            <p:spPr>
              <a:xfrm>
                <a:off x="4093878" y="3804156"/>
                <a:ext cx="33428" cy="6322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2211" extrusionOk="0">
                    <a:moveTo>
                      <a:pt x="584" y="0"/>
                    </a:moveTo>
                    <a:cubicBezTo>
                      <a:pt x="293" y="0"/>
                      <a:pt x="1" y="195"/>
                      <a:pt x="36" y="584"/>
                    </a:cubicBezTo>
                    <a:lnTo>
                      <a:pt x="36" y="1680"/>
                    </a:lnTo>
                    <a:cubicBezTo>
                      <a:pt x="36" y="1963"/>
                      <a:pt x="284" y="2211"/>
                      <a:pt x="602" y="2211"/>
                    </a:cubicBezTo>
                    <a:cubicBezTo>
                      <a:pt x="885" y="2211"/>
                      <a:pt x="1133" y="1963"/>
                      <a:pt x="1133" y="1680"/>
                    </a:cubicBezTo>
                    <a:lnTo>
                      <a:pt x="1133" y="584"/>
                    </a:lnTo>
                    <a:cubicBezTo>
                      <a:pt x="1168" y="195"/>
                      <a:pt x="876" y="0"/>
                      <a:pt x="5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163;p24">
                <a:extLst>
                  <a:ext uri="{FF2B5EF4-FFF2-40B4-BE49-F238E27FC236}">
                    <a16:creationId xmlns:a16="http://schemas.microsoft.com/office/drawing/2014/main" id="{D6E5E754-A2EF-423B-A6AE-C62492A45AC5}"/>
                  </a:ext>
                </a:extLst>
              </p:cNvPr>
              <p:cNvSpPr/>
              <p:nvPr/>
            </p:nvSpPr>
            <p:spPr>
              <a:xfrm>
                <a:off x="4250670" y="3913278"/>
                <a:ext cx="64682" cy="45180"/>
              </a:xfrm>
              <a:custGeom>
                <a:avLst/>
                <a:gdLst/>
                <a:ahLst/>
                <a:cxnLst/>
                <a:rect l="l" t="t" r="r" b="b"/>
                <a:pathLst>
                  <a:path w="2262" h="1580" extrusionOk="0">
                    <a:moveTo>
                      <a:pt x="1514" y="1"/>
                    </a:moveTo>
                    <a:cubicBezTo>
                      <a:pt x="1439" y="1"/>
                      <a:pt x="1358" y="18"/>
                      <a:pt x="1274" y="58"/>
                    </a:cubicBezTo>
                    <a:lnTo>
                      <a:pt x="355" y="588"/>
                    </a:lnTo>
                    <a:cubicBezTo>
                      <a:pt x="107" y="730"/>
                      <a:pt x="1" y="1083"/>
                      <a:pt x="178" y="1331"/>
                    </a:cubicBezTo>
                    <a:cubicBezTo>
                      <a:pt x="271" y="1494"/>
                      <a:pt x="440" y="1580"/>
                      <a:pt x="615" y="1580"/>
                    </a:cubicBezTo>
                    <a:cubicBezTo>
                      <a:pt x="707" y="1580"/>
                      <a:pt x="800" y="1556"/>
                      <a:pt x="885" y="1508"/>
                    </a:cubicBezTo>
                    <a:lnTo>
                      <a:pt x="1805" y="977"/>
                    </a:lnTo>
                    <a:cubicBezTo>
                      <a:pt x="2262" y="673"/>
                      <a:pt x="1984" y="1"/>
                      <a:pt x="15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164;p24">
                <a:extLst>
                  <a:ext uri="{FF2B5EF4-FFF2-40B4-BE49-F238E27FC236}">
                    <a16:creationId xmlns:a16="http://schemas.microsoft.com/office/drawing/2014/main" id="{0402C61B-3164-4465-BD96-E78BB74C9E4C}"/>
                  </a:ext>
                </a:extLst>
              </p:cNvPr>
              <p:cNvSpPr/>
              <p:nvPr/>
            </p:nvSpPr>
            <p:spPr>
              <a:xfrm>
                <a:off x="3908775" y="4109876"/>
                <a:ext cx="66112" cy="46295"/>
              </a:xfrm>
              <a:custGeom>
                <a:avLst/>
                <a:gdLst/>
                <a:ahLst/>
                <a:cxnLst/>
                <a:rect l="l" t="t" r="r" b="b"/>
                <a:pathLst>
                  <a:path w="2312" h="1619" extrusionOk="0">
                    <a:moveTo>
                      <a:pt x="1547" y="1"/>
                    </a:moveTo>
                    <a:cubicBezTo>
                      <a:pt x="1460" y="1"/>
                      <a:pt x="1368" y="25"/>
                      <a:pt x="1274" y="80"/>
                    </a:cubicBezTo>
                    <a:lnTo>
                      <a:pt x="354" y="611"/>
                    </a:lnTo>
                    <a:cubicBezTo>
                      <a:pt x="107" y="788"/>
                      <a:pt x="0" y="1106"/>
                      <a:pt x="142" y="1354"/>
                    </a:cubicBezTo>
                    <a:cubicBezTo>
                      <a:pt x="258" y="1517"/>
                      <a:pt x="436" y="1619"/>
                      <a:pt x="615" y="1619"/>
                    </a:cubicBezTo>
                    <a:cubicBezTo>
                      <a:pt x="707" y="1619"/>
                      <a:pt x="800" y="1591"/>
                      <a:pt x="885" y="1531"/>
                    </a:cubicBezTo>
                    <a:lnTo>
                      <a:pt x="1804" y="1000"/>
                    </a:lnTo>
                    <a:cubicBezTo>
                      <a:pt x="2312" y="702"/>
                      <a:pt x="2014" y="1"/>
                      <a:pt x="15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165;p24">
                <a:extLst>
                  <a:ext uri="{FF2B5EF4-FFF2-40B4-BE49-F238E27FC236}">
                    <a16:creationId xmlns:a16="http://schemas.microsoft.com/office/drawing/2014/main" id="{75998E01-94A4-4750-9537-E68BC82BACAF}"/>
                  </a:ext>
                </a:extLst>
              </p:cNvPr>
              <p:cNvSpPr/>
              <p:nvPr/>
            </p:nvSpPr>
            <p:spPr>
              <a:xfrm>
                <a:off x="4183927" y="3835526"/>
                <a:ext cx="52815" cy="56933"/>
              </a:xfrm>
              <a:custGeom>
                <a:avLst/>
                <a:gdLst/>
                <a:ahLst/>
                <a:cxnLst/>
                <a:rect l="l" t="t" r="r" b="b"/>
                <a:pathLst>
                  <a:path w="1847" h="1991" extrusionOk="0">
                    <a:moveTo>
                      <a:pt x="1124" y="0"/>
                    </a:moveTo>
                    <a:cubicBezTo>
                      <a:pt x="964" y="0"/>
                      <a:pt x="807" y="78"/>
                      <a:pt x="708" y="265"/>
                    </a:cubicBezTo>
                    <a:lnTo>
                      <a:pt x="177" y="1185"/>
                    </a:lnTo>
                    <a:cubicBezTo>
                      <a:pt x="0" y="1432"/>
                      <a:pt x="106" y="1751"/>
                      <a:pt x="354" y="1928"/>
                    </a:cubicBezTo>
                    <a:cubicBezTo>
                      <a:pt x="430" y="1971"/>
                      <a:pt x="512" y="1991"/>
                      <a:pt x="595" y="1991"/>
                    </a:cubicBezTo>
                    <a:cubicBezTo>
                      <a:pt x="783" y="1991"/>
                      <a:pt x="974" y="1887"/>
                      <a:pt x="1097" y="1715"/>
                    </a:cubicBezTo>
                    <a:lnTo>
                      <a:pt x="1627" y="796"/>
                    </a:lnTo>
                    <a:cubicBezTo>
                      <a:pt x="1847" y="381"/>
                      <a:pt x="1478" y="0"/>
                      <a:pt x="11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166;p24">
                <a:extLst>
                  <a:ext uri="{FF2B5EF4-FFF2-40B4-BE49-F238E27FC236}">
                    <a16:creationId xmlns:a16="http://schemas.microsoft.com/office/drawing/2014/main" id="{F9D0906D-47E6-49F6-AF3D-0C00B1832983}"/>
                  </a:ext>
                </a:extLst>
              </p:cNvPr>
              <p:cNvSpPr/>
              <p:nvPr/>
            </p:nvSpPr>
            <p:spPr>
              <a:xfrm>
                <a:off x="3983812" y="3834868"/>
                <a:ext cx="55360" cy="57276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2003" extrusionOk="0">
                    <a:moveTo>
                      <a:pt x="710" y="1"/>
                    </a:moveTo>
                    <a:cubicBezTo>
                      <a:pt x="351" y="1"/>
                      <a:pt x="1" y="385"/>
                      <a:pt x="242" y="819"/>
                    </a:cubicBezTo>
                    <a:lnTo>
                      <a:pt x="772" y="1738"/>
                    </a:lnTo>
                    <a:cubicBezTo>
                      <a:pt x="882" y="1925"/>
                      <a:pt x="1047" y="2003"/>
                      <a:pt x="1211" y="2003"/>
                    </a:cubicBezTo>
                    <a:cubicBezTo>
                      <a:pt x="1575" y="2003"/>
                      <a:pt x="1936" y="1622"/>
                      <a:pt x="1692" y="1208"/>
                    </a:cubicBezTo>
                    <a:lnTo>
                      <a:pt x="1161" y="288"/>
                    </a:lnTo>
                    <a:cubicBezTo>
                      <a:pt x="1049" y="85"/>
                      <a:pt x="878" y="1"/>
                      <a:pt x="7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167;p24">
                <a:extLst>
                  <a:ext uri="{FF2B5EF4-FFF2-40B4-BE49-F238E27FC236}">
                    <a16:creationId xmlns:a16="http://schemas.microsoft.com/office/drawing/2014/main" id="{35D6D9CF-0550-43F7-AD61-B16229D30B77}"/>
                  </a:ext>
                </a:extLst>
              </p:cNvPr>
              <p:cNvSpPr/>
              <p:nvPr/>
            </p:nvSpPr>
            <p:spPr>
              <a:xfrm>
                <a:off x="4246295" y="4109876"/>
                <a:ext cx="70515" cy="46067"/>
              </a:xfrm>
              <a:custGeom>
                <a:avLst/>
                <a:gdLst/>
                <a:ahLst/>
                <a:cxnLst/>
                <a:rect l="l" t="t" r="r" b="b"/>
                <a:pathLst>
                  <a:path w="2466" h="1611" extrusionOk="0">
                    <a:moveTo>
                      <a:pt x="765" y="1"/>
                    </a:moveTo>
                    <a:cubicBezTo>
                      <a:pt x="298" y="1"/>
                      <a:pt x="0" y="702"/>
                      <a:pt x="508" y="1000"/>
                    </a:cubicBezTo>
                    <a:lnTo>
                      <a:pt x="1427" y="1531"/>
                    </a:lnTo>
                    <a:cubicBezTo>
                      <a:pt x="1521" y="1586"/>
                      <a:pt x="1614" y="1610"/>
                      <a:pt x="1700" y="1610"/>
                    </a:cubicBezTo>
                    <a:cubicBezTo>
                      <a:pt x="2167" y="1610"/>
                      <a:pt x="2465" y="909"/>
                      <a:pt x="1958" y="611"/>
                    </a:cubicBezTo>
                    <a:lnTo>
                      <a:pt x="1038" y="80"/>
                    </a:lnTo>
                    <a:cubicBezTo>
                      <a:pt x="944" y="25"/>
                      <a:pt x="852" y="1"/>
                      <a:pt x="7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168;p24">
                <a:extLst>
                  <a:ext uri="{FF2B5EF4-FFF2-40B4-BE49-F238E27FC236}">
                    <a16:creationId xmlns:a16="http://schemas.microsoft.com/office/drawing/2014/main" id="{8FF10D05-5CD1-4F7F-A9CA-F76224FC546D}"/>
                  </a:ext>
                </a:extLst>
              </p:cNvPr>
              <p:cNvSpPr/>
              <p:nvPr/>
            </p:nvSpPr>
            <p:spPr>
              <a:xfrm>
                <a:off x="3905830" y="3913278"/>
                <a:ext cx="64682" cy="45180"/>
              </a:xfrm>
              <a:custGeom>
                <a:avLst/>
                <a:gdLst/>
                <a:ahLst/>
                <a:cxnLst/>
                <a:rect l="l" t="t" r="r" b="b"/>
                <a:pathLst>
                  <a:path w="2262" h="1580" extrusionOk="0">
                    <a:moveTo>
                      <a:pt x="748" y="1"/>
                    </a:moveTo>
                    <a:cubicBezTo>
                      <a:pt x="278" y="1"/>
                      <a:pt x="0" y="673"/>
                      <a:pt x="457" y="977"/>
                    </a:cubicBezTo>
                    <a:lnTo>
                      <a:pt x="1377" y="1508"/>
                    </a:lnTo>
                    <a:cubicBezTo>
                      <a:pt x="1462" y="1556"/>
                      <a:pt x="1555" y="1580"/>
                      <a:pt x="1647" y="1580"/>
                    </a:cubicBezTo>
                    <a:cubicBezTo>
                      <a:pt x="1822" y="1580"/>
                      <a:pt x="1991" y="1494"/>
                      <a:pt x="2084" y="1331"/>
                    </a:cubicBezTo>
                    <a:cubicBezTo>
                      <a:pt x="2261" y="1083"/>
                      <a:pt x="2155" y="730"/>
                      <a:pt x="1907" y="588"/>
                    </a:cubicBezTo>
                    <a:lnTo>
                      <a:pt x="988" y="58"/>
                    </a:lnTo>
                    <a:cubicBezTo>
                      <a:pt x="904" y="18"/>
                      <a:pt x="823" y="1"/>
                      <a:pt x="7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169;p24">
                <a:extLst>
                  <a:ext uri="{FF2B5EF4-FFF2-40B4-BE49-F238E27FC236}">
                    <a16:creationId xmlns:a16="http://schemas.microsoft.com/office/drawing/2014/main" id="{759162BA-C249-4028-897A-87D5A703C2C1}"/>
                  </a:ext>
                </a:extLst>
              </p:cNvPr>
              <p:cNvSpPr/>
              <p:nvPr/>
            </p:nvSpPr>
            <p:spPr>
              <a:xfrm>
                <a:off x="4272918" y="4019112"/>
                <a:ext cx="70858" cy="30368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1062" extrusionOk="0">
                    <a:moveTo>
                      <a:pt x="708" y="0"/>
                    </a:moveTo>
                    <a:cubicBezTo>
                      <a:pt x="1" y="0"/>
                      <a:pt x="1" y="1061"/>
                      <a:pt x="708" y="1061"/>
                    </a:cubicBezTo>
                    <a:lnTo>
                      <a:pt x="1770" y="1061"/>
                    </a:lnTo>
                    <a:cubicBezTo>
                      <a:pt x="2477" y="1061"/>
                      <a:pt x="2477" y="0"/>
                      <a:pt x="17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170;p24">
                <a:extLst>
                  <a:ext uri="{FF2B5EF4-FFF2-40B4-BE49-F238E27FC236}">
                    <a16:creationId xmlns:a16="http://schemas.microsoft.com/office/drawing/2014/main" id="{6C9FCC98-FF83-4B3E-802C-7FB938B01168}"/>
                  </a:ext>
                </a:extLst>
              </p:cNvPr>
              <p:cNvSpPr/>
              <p:nvPr/>
            </p:nvSpPr>
            <p:spPr>
              <a:xfrm>
                <a:off x="3878435" y="4019112"/>
                <a:ext cx="69800" cy="30368"/>
              </a:xfrm>
              <a:custGeom>
                <a:avLst/>
                <a:gdLst/>
                <a:ahLst/>
                <a:cxnLst/>
                <a:rect l="l" t="t" r="r" b="b"/>
                <a:pathLst>
                  <a:path w="2441" h="1062" extrusionOk="0">
                    <a:moveTo>
                      <a:pt x="708" y="0"/>
                    </a:moveTo>
                    <a:cubicBezTo>
                      <a:pt x="0" y="0"/>
                      <a:pt x="0" y="1061"/>
                      <a:pt x="708" y="1061"/>
                    </a:cubicBezTo>
                    <a:lnTo>
                      <a:pt x="1769" y="1061"/>
                    </a:lnTo>
                    <a:cubicBezTo>
                      <a:pt x="2441" y="1061"/>
                      <a:pt x="2441" y="0"/>
                      <a:pt x="17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171;p24">
                <a:extLst>
                  <a:ext uri="{FF2B5EF4-FFF2-40B4-BE49-F238E27FC236}">
                    <a16:creationId xmlns:a16="http://schemas.microsoft.com/office/drawing/2014/main" id="{9B4AC1AB-3EDF-4A6E-BAF3-669CC34E3AAB}"/>
                  </a:ext>
                </a:extLst>
              </p:cNvPr>
              <p:cNvSpPr/>
              <p:nvPr/>
            </p:nvSpPr>
            <p:spPr>
              <a:xfrm>
                <a:off x="4049382" y="4263895"/>
                <a:ext cx="122415" cy="60707"/>
              </a:xfrm>
              <a:custGeom>
                <a:avLst/>
                <a:gdLst/>
                <a:ahLst/>
                <a:cxnLst/>
                <a:rect l="l" t="t" r="r" b="b"/>
                <a:pathLst>
                  <a:path w="4281" h="2123" extrusionOk="0">
                    <a:moveTo>
                      <a:pt x="36" y="0"/>
                    </a:moveTo>
                    <a:cubicBezTo>
                      <a:pt x="0" y="1168"/>
                      <a:pt x="955" y="2123"/>
                      <a:pt x="2158" y="2123"/>
                    </a:cubicBezTo>
                    <a:cubicBezTo>
                      <a:pt x="3326" y="2123"/>
                      <a:pt x="4281" y="1168"/>
                      <a:pt x="428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172;p24">
                <a:extLst>
                  <a:ext uri="{FF2B5EF4-FFF2-40B4-BE49-F238E27FC236}">
                    <a16:creationId xmlns:a16="http://schemas.microsoft.com/office/drawing/2014/main" id="{580CFD68-9DEA-4C92-A757-4F4D13375406}"/>
                  </a:ext>
                </a:extLst>
              </p:cNvPr>
              <p:cNvSpPr/>
              <p:nvPr/>
            </p:nvSpPr>
            <p:spPr>
              <a:xfrm>
                <a:off x="3935084" y="3897722"/>
                <a:ext cx="312572" cy="334819"/>
              </a:xfrm>
              <a:custGeom>
                <a:avLst/>
                <a:gdLst/>
                <a:ahLst/>
                <a:cxnLst/>
                <a:rect l="l" t="t" r="r" b="b"/>
                <a:pathLst>
                  <a:path w="10931" h="11709" extrusionOk="0">
                    <a:moveTo>
                      <a:pt x="7201" y="4244"/>
                    </a:moveTo>
                    <a:cubicBezTo>
                      <a:pt x="7605" y="4244"/>
                      <a:pt x="7948" y="4787"/>
                      <a:pt x="7570" y="5165"/>
                    </a:cubicBezTo>
                    <a:lnTo>
                      <a:pt x="6686" y="6049"/>
                    </a:lnTo>
                    <a:lnTo>
                      <a:pt x="6686" y="7959"/>
                    </a:lnTo>
                    <a:cubicBezTo>
                      <a:pt x="6650" y="8278"/>
                      <a:pt x="6394" y="8437"/>
                      <a:pt x="6137" y="8437"/>
                    </a:cubicBezTo>
                    <a:cubicBezTo>
                      <a:pt x="5881" y="8437"/>
                      <a:pt x="5625" y="8278"/>
                      <a:pt x="5589" y="7959"/>
                    </a:cubicBezTo>
                    <a:lnTo>
                      <a:pt x="5589" y="6049"/>
                    </a:lnTo>
                    <a:lnTo>
                      <a:pt x="4705" y="5165"/>
                    </a:lnTo>
                    <a:cubicBezTo>
                      <a:pt x="4493" y="4953"/>
                      <a:pt x="4493" y="4634"/>
                      <a:pt x="4705" y="4422"/>
                    </a:cubicBezTo>
                    <a:cubicBezTo>
                      <a:pt x="4811" y="4316"/>
                      <a:pt x="4944" y="4263"/>
                      <a:pt x="5076" y="4263"/>
                    </a:cubicBezTo>
                    <a:cubicBezTo>
                      <a:pt x="5209" y="4263"/>
                      <a:pt x="5342" y="4316"/>
                      <a:pt x="5448" y="4422"/>
                    </a:cubicBezTo>
                    <a:lnTo>
                      <a:pt x="6120" y="5094"/>
                    </a:lnTo>
                    <a:lnTo>
                      <a:pt x="6827" y="4422"/>
                    </a:lnTo>
                    <a:cubicBezTo>
                      <a:pt x="6945" y="4296"/>
                      <a:pt x="7076" y="4244"/>
                      <a:pt x="7201" y="4244"/>
                    </a:cubicBezTo>
                    <a:close/>
                    <a:moveTo>
                      <a:pt x="6155" y="0"/>
                    </a:moveTo>
                    <a:cubicBezTo>
                      <a:pt x="2264" y="0"/>
                      <a:pt x="0" y="4387"/>
                      <a:pt x="2229" y="7570"/>
                    </a:cubicBezTo>
                    <a:cubicBezTo>
                      <a:pt x="3148" y="8773"/>
                      <a:pt x="3714" y="10188"/>
                      <a:pt x="3927" y="11709"/>
                    </a:cubicBezTo>
                    <a:lnTo>
                      <a:pt x="8348" y="11709"/>
                    </a:lnTo>
                    <a:cubicBezTo>
                      <a:pt x="8490" y="10223"/>
                      <a:pt x="9056" y="8844"/>
                      <a:pt x="9940" y="7676"/>
                    </a:cubicBezTo>
                    <a:cubicBezTo>
                      <a:pt x="10577" y="6827"/>
                      <a:pt x="10931" y="5837"/>
                      <a:pt x="10931" y="4776"/>
                    </a:cubicBezTo>
                    <a:cubicBezTo>
                      <a:pt x="10931" y="2795"/>
                      <a:pt x="9339" y="0"/>
                      <a:pt x="61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886AF43-3DFC-418F-930D-F7BB6B56B88B}"/>
              </a:ext>
            </a:extLst>
          </p:cNvPr>
          <p:cNvGrpSpPr/>
          <p:nvPr/>
        </p:nvGrpSpPr>
        <p:grpSpPr>
          <a:xfrm>
            <a:off x="-4466380" y="1536256"/>
            <a:ext cx="3705018" cy="1073384"/>
            <a:chOff x="1967615" y="2969041"/>
            <a:chExt cx="2443714" cy="707971"/>
          </a:xfrm>
        </p:grpSpPr>
        <p:sp>
          <p:nvSpPr>
            <p:cNvPr id="60" name="Google Shape;1379;p25">
              <a:extLst>
                <a:ext uri="{FF2B5EF4-FFF2-40B4-BE49-F238E27FC236}">
                  <a16:creationId xmlns:a16="http://schemas.microsoft.com/office/drawing/2014/main" id="{9C8A92CD-3EA4-4C8F-9590-78782F069FC2}"/>
                </a:ext>
              </a:extLst>
            </p:cNvPr>
            <p:cNvSpPr/>
            <p:nvPr/>
          </p:nvSpPr>
          <p:spPr>
            <a:xfrm>
              <a:off x="1967615" y="3017212"/>
              <a:ext cx="189692" cy="189692"/>
            </a:xfrm>
            <a:prstGeom prst="ellipse">
              <a:avLst/>
            </a:prstGeom>
            <a:solidFill>
              <a:srgbClr val="39C6F0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1" name="Google Shape;1381;p25">
              <a:extLst>
                <a:ext uri="{FF2B5EF4-FFF2-40B4-BE49-F238E27FC236}">
                  <a16:creationId xmlns:a16="http://schemas.microsoft.com/office/drawing/2014/main" id="{3E491ECF-8784-4DEB-A2F6-41678CB13A76}"/>
                </a:ext>
              </a:extLst>
            </p:cNvPr>
            <p:cNvSpPr txBox="1">
              <a:spLocks/>
            </p:cNvSpPr>
            <p:nvPr/>
          </p:nvSpPr>
          <p:spPr>
            <a:xfrm>
              <a:off x="2195557" y="2969041"/>
              <a:ext cx="1720289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kumimoji="0" lang="en" sz="200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Barlow"/>
                </a:rPr>
                <a:t>Các ngõ ra</a:t>
              </a:r>
            </a:p>
          </p:txBody>
        </p:sp>
        <p:sp>
          <p:nvSpPr>
            <p:cNvPr id="62" name="Google Shape;1384;p25">
              <a:extLst>
                <a:ext uri="{FF2B5EF4-FFF2-40B4-BE49-F238E27FC236}">
                  <a16:creationId xmlns:a16="http://schemas.microsoft.com/office/drawing/2014/main" id="{982ECFCE-B894-4616-B295-A5D82A3EFA9C}"/>
                </a:ext>
              </a:extLst>
            </p:cNvPr>
            <p:cNvSpPr/>
            <p:nvPr/>
          </p:nvSpPr>
          <p:spPr>
            <a:xfrm>
              <a:off x="2223518" y="3233672"/>
              <a:ext cx="2187811" cy="4433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defTabSz="829544">
                <a:buClr>
                  <a:srgbClr val="000000"/>
                </a:buClr>
              </a:pPr>
              <a:r>
                <a:rPr lang="en" sz="1600" b="1" kern="0" dirty="0">
                  <a:solidFill>
                    <a:srgbClr val="FFFFFF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rPr>
                <a:t>Bao gồm các chân </a:t>
              </a:r>
              <a:r>
                <a:rPr lang="en" sz="1600" b="1" kern="0" dirty="0">
                  <a:solidFill>
                    <a:srgbClr val="FF0000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rPr>
                <a:t>15</a:t>
              </a:r>
              <a:r>
                <a:rPr lang="en" sz="1600" b="1" kern="0" dirty="0">
                  <a:solidFill>
                    <a:srgbClr val="FFFFFF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rPr>
                <a:t> và từ </a:t>
              </a:r>
              <a:r>
                <a:rPr lang="en" sz="1600" b="1" kern="0" dirty="0">
                  <a:solidFill>
                    <a:srgbClr val="FF0000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rPr>
                <a:t>1 – 7 </a:t>
              </a:r>
              <a:r>
                <a:rPr lang="en" sz="1600" b="1" kern="0" dirty="0">
                  <a:solidFill>
                    <a:srgbClr val="FFFFFF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rPr>
                <a:t>tương ứng với </a:t>
              </a:r>
              <a:r>
                <a:rPr lang="en" sz="1600" b="1" kern="0" dirty="0">
                  <a:solidFill>
                    <a:srgbClr val="FF0000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rPr>
                <a:t>Q0, Q1,…,Q7.</a:t>
              </a:r>
              <a:endParaRPr sz="1600" b="1" kern="0" dirty="0">
                <a:solidFill>
                  <a:srgbClr val="FF0000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9619C7F-962F-4A6F-B87F-FBAC957D4229}"/>
              </a:ext>
            </a:extLst>
          </p:cNvPr>
          <p:cNvGrpSpPr/>
          <p:nvPr/>
        </p:nvGrpSpPr>
        <p:grpSpPr>
          <a:xfrm>
            <a:off x="-8473451" y="2585197"/>
            <a:ext cx="8027211" cy="2731136"/>
            <a:chOff x="686637" y="2585197"/>
            <a:chExt cx="8027211" cy="2731136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5146209-A87A-49E6-9367-399B128BFFAF}"/>
                </a:ext>
              </a:extLst>
            </p:cNvPr>
            <p:cNvGrpSpPr/>
            <p:nvPr/>
          </p:nvGrpSpPr>
          <p:grpSpPr>
            <a:xfrm>
              <a:off x="686637" y="2585197"/>
              <a:ext cx="8027211" cy="2731136"/>
              <a:chOff x="359405" y="3490121"/>
              <a:chExt cx="8027211" cy="2731136"/>
            </a:xfrm>
          </p:grpSpPr>
          <p:sp>
            <p:nvSpPr>
              <p:cNvPr id="82" name="Google Shape;1380;p25">
                <a:extLst>
                  <a:ext uri="{FF2B5EF4-FFF2-40B4-BE49-F238E27FC236}">
                    <a16:creationId xmlns:a16="http://schemas.microsoft.com/office/drawing/2014/main" id="{C08B6E2D-394B-4DB0-9C10-0F29D0CD93A1}"/>
                  </a:ext>
                </a:extLst>
              </p:cNvPr>
              <p:cNvSpPr/>
              <p:nvPr/>
            </p:nvSpPr>
            <p:spPr>
              <a:xfrm>
                <a:off x="359405" y="3554358"/>
                <a:ext cx="290564" cy="290564"/>
              </a:xfrm>
              <a:prstGeom prst="ellipse">
                <a:avLst/>
              </a:prstGeom>
              <a:solidFill>
                <a:srgbClr val="F84DE0"/>
              </a:solidFill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marL="0" marR="0" lvl="0" indent="0" defTabSz="8295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27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1382;p25">
                <a:extLst>
                  <a:ext uri="{FF2B5EF4-FFF2-40B4-BE49-F238E27FC236}">
                    <a16:creationId xmlns:a16="http://schemas.microsoft.com/office/drawing/2014/main" id="{55309FD7-5958-4141-BD38-2063869762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7966" y="3490121"/>
                <a:ext cx="2635079" cy="4381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1pPr>
                <a:lvl2pPr marR="0" lvl="1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2pPr>
                <a:lvl3pPr marR="0" lvl="2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3pPr>
                <a:lvl4pPr marR="0" lvl="3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4pPr>
                <a:lvl5pPr marR="0" lvl="4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5pPr>
                <a:lvl6pPr marR="0" lvl="5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6pPr>
                <a:lvl7pPr marR="0" lvl="6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7pPr>
                <a:lvl8pPr marR="0" lvl="7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8pPr>
                <a:lvl9pPr marR="0" lvl="8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tabLst/>
                  <a:defRPr/>
                </a:pPr>
                <a:r>
                  <a:rPr lang="en" sz="2000" kern="0" dirty="0">
                    <a:latin typeface="Arial" panose="020B0604020202020204" pitchFamily="34" charset="0"/>
                    <a:cs typeface="Arial" panose="020B0604020202020204" pitchFamily="34" charset="0"/>
                  </a:rPr>
                  <a:t>Các pin còn lại</a:t>
                </a:r>
                <a:endParaRPr kumimoji="0" lang="e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Barlow"/>
                </a:endParaRPr>
              </a:p>
            </p:txBody>
          </p:sp>
          <p:sp>
            <p:nvSpPr>
              <p:cNvPr id="84" name="Google Shape;1385;p25">
                <a:extLst>
                  <a:ext uri="{FF2B5EF4-FFF2-40B4-BE49-F238E27FC236}">
                    <a16:creationId xmlns:a16="http://schemas.microsoft.com/office/drawing/2014/main" id="{EB315F2D-95B8-483D-8E82-6A46DF73EE64}"/>
                  </a:ext>
                </a:extLst>
              </p:cNvPr>
              <p:cNvSpPr/>
              <p:nvPr/>
            </p:nvSpPr>
            <p:spPr>
              <a:xfrm>
                <a:off x="759724" y="3829592"/>
                <a:ext cx="3617408" cy="4381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defTabSz="829544">
                  <a:buClr>
                    <a:srgbClr val="000000"/>
                  </a:buClr>
                </a:pP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Pin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14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 -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(DS)  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: Là ngõ vào của IC.</a:t>
                </a:r>
                <a:endParaRPr sz="1600" b="1" kern="0" dirty="0">
                  <a:solidFill>
                    <a:srgbClr val="FFFFFF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endParaRPr>
              </a:p>
            </p:txBody>
          </p:sp>
          <p:sp>
            <p:nvSpPr>
              <p:cNvPr id="85" name="Google Shape;1385;p25">
                <a:extLst>
                  <a:ext uri="{FF2B5EF4-FFF2-40B4-BE49-F238E27FC236}">
                    <a16:creationId xmlns:a16="http://schemas.microsoft.com/office/drawing/2014/main" id="{25DFD479-9C29-4B7E-AB28-E43675544931}"/>
                  </a:ext>
                </a:extLst>
              </p:cNvPr>
              <p:cNvSpPr/>
              <p:nvPr/>
            </p:nvSpPr>
            <p:spPr>
              <a:xfrm>
                <a:off x="758767" y="4155001"/>
                <a:ext cx="3478157" cy="4381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defTabSz="829544">
                  <a:buClr>
                    <a:srgbClr val="000000"/>
                  </a:buClr>
                </a:pP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Pin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16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 -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(VCC)  </a:t>
                </a:r>
                <a:endParaRPr sz="1600" b="1" kern="0" dirty="0">
                  <a:solidFill>
                    <a:srgbClr val="FF0000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endParaRPr>
              </a:p>
            </p:txBody>
          </p:sp>
          <p:sp>
            <p:nvSpPr>
              <p:cNvPr id="86" name="Google Shape;1385;p25">
                <a:extLst>
                  <a:ext uri="{FF2B5EF4-FFF2-40B4-BE49-F238E27FC236}">
                    <a16:creationId xmlns:a16="http://schemas.microsoft.com/office/drawing/2014/main" id="{34C5B60A-2D03-475C-AF77-37E76B22EFBF}"/>
                  </a:ext>
                </a:extLst>
              </p:cNvPr>
              <p:cNvSpPr/>
              <p:nvPr/>
            </p:nvSpPr>
            <p:spPr>
              <a:xfrm>
                <a:off x="744893" y="4466012"/>
                <a:ext cx="3478157" cy="4381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defTabSz="829544">
                  <a:buClr>
                    <a:srgbClr val="000000"/>
                  </a:buClr>
                </a:pP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Pin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18 - (GND)  </a:t>
                </a:r>
                <a:endParaRPr sz="1600" b="1" kern="0" dirty="0">
                  <a:solidFill>
                    <a:srgbClr val="FF0000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endParaRPr>
              </a:p>
            </p:txBody>
          </p:sp>
          <p:sp>
            <p:nvSpPr>
              <p:cNvPr id="87" name="Google Shape;1385;p25">
                <a:extLst>
                  <a:ext uri="{FF2B5EF4-FFF2-40B4-BE49-F238E27FC236}">
                    <a16:creationId xmlns:a16="http://schemas.microsoft.com/office/drawing/2014/main" id="{8CF63A3E-398B-4B51-B053-679AFB9B43A4}"/>
                  </a:ext>
                </a:extLst>
              </p:cNvPr>
              <p:cNvSpPr/>
              <p:nvPr/>
            </p:nvSpPr>
            <p:spPr>
              <a:xfrm>
                <a:off x="744892" y="4867960"/>
                <a:ext cx="3478157" cy="4381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defTabSz="829544">
                  <a:buClr>
                    <a:srgbClr val="000000"/>
                  </a:buClr>
                </a:pP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Pin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11 - (HSCP)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: Chân clock(đưa vào một chuỗi tín hiệu logic). </a:t>
                </a:r>
                <a:endParaRPr sz="1600" b="1" kern="0" dirty="0">
                  <a:solidFill>
                    <a:srgbClr val="FFFFFF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endParaRPr>
              </a:p>
            </p:txBody>
          </p:sp>
          <p:sp>
            <p:nvSpPr>
              <p:cNvPr id="88" name="Google Shape;1385;p25">
                <a:extLst>
                  <a:ext uri="{FF2B5EF4-FFF2-40B4-BE49-F238E27FC236}">
                    <a16:creationId xmlns:a16="http://schemas.microsoft.com/office/drawing/2014/main" id="{103B9872-9A1A-4B04-8951-4F4750A65FEC}"/>
                  </a:ext>
                </a:extLst>
              </p:cNvPr>
              <p:cNvSpPr/>
              <p:nvPr/>
            </p:nvSpPr>
            <p:spPr>
              <a:xfrm>
                <a:off x="758766" y="5305904"/>
                <a:ext cx="3726831" cy="9153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defTabSz="829544">
                  <a:buClr>
                    <a:srgbClr val="000000"/>
                  </a:buClr>
                </a:pP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Pin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11 - (STCP)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: Chân clock(Khi có cạnh lên của xung tại chân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HSCP 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thì ic đưa 8 bit đã lưu ra ngõ ra của IC).  </a:t>
                </a:r>
                <a:endParaRPr sz="1600" b="1" kern="0" dirty="0">
                  <a:solidFill>
                    <a:srgbClr val="FFFFFF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endParaRPr>
              </a:p>
            </p:txBody>
          </p:sp>
          <p:sp>
            <p:nvSpPr>
              <p:cNvPr id="89" name="Google Shape;1385;p25">
                <a:extLst>
                  <a:ext uri="{FF2B5EF4-FFF2-40B4-BE49-F238E27FC236}">
                    <a16:creationId xmlns:a16="http://schemas.microsoft.com/office/drawing/2014/main" id="{D8BDD0FC-99A5-45E6-A540-F96D18A6D762}"/>
                  </a:ext>
                </a:extLst>
              </p:cNvPr>
              <p:cNvSpPr/>
              <p:nvPr/>
            </p:nvSpPr>
            <p:spPr>
              <a:xfrm>
                <a:off x="4485597" y="3842192"/>
                <a:ext cx="3617408" cy="4381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defTabSz="829544">
                  <a:buClr>
                    <a:srgbClr val="000000"/>
                  </a:buClr>
                </a:pP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Pin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10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 -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(MR) 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:</a:t>
                </a:r>
                <a:r>
                  <a:rPr lang="en-US" sz="1600" b="1" kern="0" dirty="0">
                    <a:solidFill>
                      <a:schemeClr val="bg1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 </a:t>
                </a:r>
                <a:r>
                  <a:rPr lang="en-US" sz="1600" b="1" kern="0" dirty="0" err="1">
                    <a:solidFill>
                      <a:schemeClr val="bg1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L</a:t>
                </a:r>
                <a:r>
                  <a:rPr lang="en-US" sz="1600" b="1" dirty="0" err="1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à</a:t>
                </a:r>
                <a:r>
                  <a:rPr lang="en-US" sz="1600" b="1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600" b="1" dirty="0" err="1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chân</a:t>
                </a:r>
                <a:r>
                  <a:rPr lang="en-US" sz="1600" b="1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reset IC </a:t>
                </a:r>
                <a:r>
                  <a:rPr lang="en" sz="1600" b="1" kern="0" dirty="0">
                    <a:solidFill>
                      <a:schemeClr val="bg1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.</a:t>
                </a:r>
                <a:endParaRPr sz="1600" b="1" kern="0" dirty="0">
                  <a:solidFill>
                    <a:schemeClr val="bg1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endParaRPr>
              </a:p>
            </p:txBody>
          </p:sp>
          <p:sp>
            <p:nvSpPr>
              <p:cNvPr id="90" name="Google Shape;1385;p25">
                <a:extLst>
                  <a:ext uri="{FF2B5EF4-FFF2-40B4-BE49-F238E27FC236}">
                    <a16:creationId xmlns:a16="http://schemas.microsoft.com/office/drawing/2014/main" id="{6B3A6DDA-84A1-4570-B355-9543AD2E7034}"/>
                  </a:ext>
                </a:extLst>
              </p:cNvPr>
              <p:cNvSpPr/>
              <p:nvPr/>
            </p:nvSpPr>
            <p:spPr>
              <a:xfrm>
                <a:off x="4488244" y="4177926"/>
                <a:ext cx="3898372" cy="4381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defTabSz="829544">
                  <a:buClr>
                    <a:srgbClr val="000000"/>
                  </a:buClr>
                </a:pP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Pin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11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 -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(OE)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:  Chân Output Enable.</a:t>
                </a:r>
                <a:endParaRPr sz="1600" b="1" kern="0" dirty="0">
                  <a:solidFill>
                    <a:srgbClr val="FFFFFF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endParaRPr>
              </a:p>
            </p:txBody>
          </p:sp>
        </p:grpSp>
        <p:sp>
          <p:nvSpPr>
            <p:cNvPr id="65" name="Google Shape;4152;p34">
              <a:extLst>
                <a:ext uri="{FF2B5EF4-FFF2-40B4-BE49-F238E27FC236}">
                  <a16:creationId xmlns:a16="http://schemas.microsoft.com/office/drawing/2014/main" id="{6A79909F-E238-40C1-A9D2-C99574CA7E00}"/>
                </a:ext>
              </a:extLst>
            </p:cNvPr>
            <p:cNvSpPr/>
            <p:nvPr/>
          </p:nvSpPr>
          <p:spPr>
            <a:xfrm rot="7881006">
              <a:off x="772555" y="2973340"/>
              <a:ext cx="211072" cy="255613"/>
            </a:xfrm>
            <a:custGeom>
              <a:avLst/>
              <a:gdLst/>
              <a:ahLst/>
              <a:cxnLst/>
              <a:rect l="l" t="t" r="r" b="b"/>
              <a:pathLst>
                <a:path w="194168" h="196207" extrusionOk="0">
                  <a:moveTo>
                    <a:pt x="11576" y="0"/>
                  </a:moveTo>
                  <a:cubicBezTo>
                    <a:pt x="8883" y="0"/>
                    <a:pt x="6181" y="987"/>
                    <a:pt x="4103" y="3065"/>
                  </a:cubicBezTo>
                  <a:cubicBezTo>
                    <a:pt x="1026" y="5799"/>
                    <a:pt x="1" y="10243"/>
                    <a:pt x="1368" y="14004"/>
                  </a:cubicBezTo>
                  <a:lnTo>
                    <a:pt x="65293" y="189369"/>
                  </a:lnTo>
                  <a:cubicBezTo>
                    <a:pt x="67002" y="193471"/>
                    <a:pt x="70762" y="196206"/>
                    <a:pt x="74864" y="196206"/>
                  </a:cubicBezTo>
                  <a:cubicBezTo>
                    <a:pt x="79308" y="196206"/>
                    <a:pt x="83410" y="193813"/>
                    <a:pt x="85120" y="190053"/>
                  </a:cubicBezTo>
                  <a:lnTo>
                    <a:pt x="114176" y="124077"/>
                  </a:lnTo>
                  <a:cubicBezTo>
                    <a:pt x="115202" y="121342"/>
                    <a:pt x="117595" y="119291"/>
                    <a:pt x="119988" y="118266"/>
                  </a:cubicBezTo>
                  <a:lnTo>
                    <a:pt x="187331" y="92286"/>
                  </a:lnTo>
                  <a:cubicBezTo>
                    <a:pt x="191433" y="90577"/>
                    <a:pt x="193826" y="86816"/>
                    <a:pt x="193826" y="82714"/>
                  </a:cubicBezTo>
                  <a:cubicBezTo>
                    <a:pt x="194168" y="78270"/>
                    <a:pt x="191433" y="74510"/>
                    <a:pt x="187673" y="72801"/>
                  </a:cubicBezTo>
                  <a:lnTo>
                    <a:pt x="15384" y="672"/>
                  </a:lnTo>
                  <a:cubicBezTo>
                    <a:pt x="14163" y="228"/>
                    <a:pt x="12871" y="0"/>
                    <a:pt x="11576" y="0"/>
                  </a:cubicBezTo>
                  <a:close/>
                </a:path>
              </a:pathLst>
            </a:custGeom>
            <a:solidFill>
              <a:srgbClr val="7994A9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6" name="Google Shape;4152;p34">
              <a:extLst>
                <a:ext uri="{FF2B5EF4-FFF2-40B4-BE49-F238E27FC236}">
                  <a16:creationId xmlns:a16="http://schemas.microsoft.com/office/drawing/2014/main" id="{0DA2298E-D4FD-41D2-9EDA-E79F2613352B}"/>
                </a:ext>
              </a:extLst>
            </p:cNvPr>
            <p:cNvSpPr/>
            <p:nvPr/>
          </p:nvSpPr>
          <p:spPr>
            <a:xfrm rot="7881006">
              <a:off x="772554" y="3282660"/>
              <a:ext cx="211072" cy="255613"/>
            </a:xfrm>
            <a:custGeom>
              <a:avLst/>
              <a:gdLst/>
              <a:ahLst/>
              <a:cxnLst/>
              <a:rect l="l" t="t" r="r" b="b"/>
              <a:pathLst>
                <a:path w="194168" h="196207" extrusionOk="0">
                  <a:moveTo>
                    <a:pt x="11576" y="0"/>
                  </a:moveTo>
                  <a:cubicBezTo>
                    <a:pt x="8883" y="0"/>
                    <a:pt x="6181" y="987"/>
                    <a:pt x="4103" y="3065"/>
                  </a:cubicBezTo>
                  <a:cubicBezTo>
                    <a:pt x="1026" y="5799"/>
                    <a:pt x="1" y="10243"/>
                    <a:pt x="1368" y="14004"/>
                  </a:cubicBezTo>
                  <a:lnTo>
                    <a:pt x="65293" y="189369"/>
                  </a:lnTo>
                  <a:cubicBezTo>
                    <a:pt x="67002" y="193471"/>
                    <a:pt x="70762" y="196206"/>
                    <a:pt x="74864" y="196206"/>
                  </a:cubicBezTo>
                  <a:cubicBezTo>
                    <a:pt x="79308" y="196206"/>
                    <a:pt x="83410" y="193813"/>
                    <a:pt x="85120" y="190053"/>
                  </a:cubicBezTo>
                  <a:lnTo>
                    <a:pt x="114176" y="124077"/>
                  </a:lnTo>
                  <a:cubicBezTo>
                    <a:pt x="115202" y="121342"/>
                    <a:pt x="117595" y="119291"/>
                    <a:pt x="119988" y="118266"/>
                  </a:cubicBezTo>
                  <a:lnTo>
                    <a:pt x="187331" y="92286"/>
                  </a:lnTo>
                  <a:cubicBezTo>
                    <a:pt x="191433" y="90577"/>
                    <a:pt x="193826" y="86816"/>
                    <a:pt x="193826" y="82714"/>
                  </a:cubicBezTo>
                  <a:cubicBezTo>
                    <a:pt x="194168" y="78270"/>
                    <a:pt x="191433" y="74510"/>
                    <a:pt x="187673" y="72801"/>
                  </a:cubicBezTo>
                  <a:lnTo>
                    <a:pt x="15384" y="672"/>
                  </a:lnTo>
                  <a:cubicBezTo>
                    <a:pt x="14163" y="228"/>
                    <a:pt x="12871" y="0"/>
                    <a:pt x="11576" y="0"/>
                  </a:cubicBezTo>
                  <a:close/>
                </a:path>
              </a:pathLst>
            </a:custGeom>
            <a:solidFill>
              <a:srgbClr val="7994A9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" name="Google Shape;4152;p34">
              <a:extLst>
                <a:ext uri="{FF2B5EF4-FFF2-40B4-BE49-F238E27FC236}">
                  <a16:creationId xmlns:a16="http://schemas.microsoft.com/office/drawing/2014/main" id="{4E292288-5200-4459-9F3C-A52DD776C2AB}"/>
                </a:ext>
              </a:extLst>
            </p:cNvPr>
            <p:cNvSpPr/>
            <p:nvPr/>
          </p:nvSpPr>
          <p:spPr>
            <a:xfrm rot="7881006">
              <a:off x="757444" y="4429395"/>
              <a:ext cx="211072" cy="255613"/>
            </a:xfrm>
            <a:custGeom>
              <a:avLst/>
              <a:gdLst/>
              <a:ahLst/>
              <a:cxnLst/>
              <a:rect l="l" t="t" r="r" b="b"/>
              <a:pathLst>
                <a:path w="194168" h="196207" extrusionOk="0">
                  <a:moveTo>
                    <a:pt x="11576" y="0"/>
                  </a:moveTo>
                  <a:cubicBezTo>
                    <a:pt x="8883" y="0"/>
                    <a:pt x="6181" y="987"/>
                    <a:pt x="4103" y="3065"/>
                  </a:cubicBezTo>
                  <a:cubicBezTo>
                    <a:pt x="1026" y="5799"/>
                    <a:pt x="1" y="10243"/>
                    <a:pt x="1368" y="14004"/>
                  </a:cubicBezTo>
                  <a:lnTo>
                    <a:pt x="65293" y="189369"/>
                  </a:lnTo>
                  <a:cubicBezTo>
                    <a:pt x="67002" y="193471"/>
                    <a:pt x="70762" y="196206"/>
                    <a:pt x="74864" y="196206"/>
                  </a:cubicBezTo>
                  <a:cubicBezTo>
                    <a:pt x="79308" y="196206"/>
                    <a:pt x="83410" y="193813"/>
                    <a:pt x="85120" y="190053"/>
                  </a:cubicBezTo>
                  <a:lnTo>
                    <a:pt x="114176" y="124077"/>
                  </a:lnTo>
                  <a:cubicBezTo>
                    <a:pt x="115202" y="121342"/>
                    <a:pt x="117595" y="119291"/>
                    <a:pt x="119988" y="118266"/>
                  </a:cubicBezTo>
                  <a:lnTo>
                    <a:pt x="187331" y="92286"/>
                  </a:lnTo>
                  <a:cubicBezTo>
                    <a:pt x="191433" y="90577"/>
                    <a:pt x="193826" y="86816"/>
                    <a:pt x="193826" y="82714"/>
                  </a:cubicBezTo>
                  <a:cubicBezTo>
                    <a:pt x="194168" y="78270"/>
                    <a:pt x="191433" y="74510"/>
                    <a:pt x="187673" y="72801"/>
                  </a:cubicBezTo>
                  <a:lnTo>
                    <a:pt x="15384" y="672"/>
                  </a:lnTo>
                  <a:cubicBezTo>
                    <a:pt x="14163" y="228"/>
                    <a:pt x="12871" y="0"/>
                    <a:pt x="11576" y="0"/>
                  </a:cubicBezTo>
                  <a:close/>
                </a:path>
              </a:pathLst>
            </a:custGeom>
            <a:solidFill>
              <a:srgbClr val="7994A9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8" name="Google Shape;4152;p34">
              <a:extLst>
                <a:ext uri="{FF2B5EF4-FFF2-40B4-BE49-F238E27FC236}">
                  <a16:creationId xmlns:a16="http://schemas.microsoft.com/office/drawing/2014/main" id="{84F0FB5E-B1E0-4925-978A-618CF10204C6}"/>
                </a:ext>
              </a:extLst>
            </p:cNvPr>
            <p:cNvSpPr/>
            <p:nvPr/>
          </p:nvSpPr>
          <p:spPr>
            <a:xfrm rot="7881006">
              <a:off x="764473" y="3604200"/>
              <a:ext cx="211072" cy="255613"/>
            </a:xfrm>
            <a:custGeom>
              <a:avLst/>
              <a:gdLst/>
              <a:ahLst/>
              <a:cxnLst/>
              <a:rect l="l" t="t" r="r" b="b"/>
              <a:pathLst>
                <a:path w="194168" h="196207" extrusionOk="0">
                  <a:moveTo>
                    <a:pt x="11576" y="0"/>
                  </a:moveTo>
                  <a:cubicBezTo>
                    <a:pt x="8883" y="0"/>
                    <a:pt x="6181" y="987"/>
                    <a:pt x="4103" y="3065"/>
                  </a:cubicBezTo>
                  <a:cubicBezTo>
                    <a:pt x="1026" y="5799"/>
                    <a:pt x="1" y="10243"/>
                    <a:pt x="1368" y="14004"/>
                  </a:cubicBezTo>
                  <a:lnTo>
                    <a:pt x="65293" y="189369"/>
                  </a:lnTo>
                  <a:cubicBezTo>
                    <a:pt x="67002" y="193471"/>
                    <a:pt x="70762" y="196206"/>
                    <a:pt x="74864" y="196206"/>
                  </a:cubicBezTo>
                  <a:cubicBezTo>
                    <a:pt x="79308" y="196206"/>
                    <a:pt x="83410" y="193813"/>
                    <a:pt x="85120" y="190053"/>
                  </a:cubicBezTo>
                  <a:lnTo>
                    <a:pt x="114176" y="124077"/>
                  </a:lnTo>
                  <a:cubicBezTo>
                    <a:pt x="115202" y="121342"/>
                    <a:pt x="117595" y="119291"/>
                    <a:pt x="119988" y="118266"/>
                  </a:cubicBezTo>
                  <a:lnTo>
                    <a:pt x="187331" y="92286"/>
                  </a:lnTo>
                  <a:cubicBezTo>
                    <a:pt x="191433" y="90577"/>
                    <a:pt x="193826" y="86816"/>
                    <a:pt x="193826" y="82714"/>
                  </a:cubicBezTo>
                  <a:cubicBezTo>
                    <a:pt x="194168" y="78270"/>
                    <a:pt x="191433" y="74510"/>
                    <a:pt x="187673" y="72801"/>
                  </a:cubicBezTo>
                  <a:lnTo>
                    <a:pt x="15384" y="672"/>
                  </a:lnTo>
                  <a:cubicBezTo>
                    <a:pt x="14163" y="228"/>
                    <a:pt x="12871" y="0"/>
                    <a:pt x="11576" y="0"/>
                  </a:cubicBezTo>
                  <a:close/>
                </a:path>
              </a:pathLst>
            </a:custGeom>
            <a:solidFill>
              <a:srgbClr val="7994A9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9" name="Google Shape;4152;p34">
              <a:extLst>
                <a:ext uri="{FF2B5EF4-FFF2-40B4-BE49-F238E27FC236}">
                  <a16:creationId xmlns:a16="http://schemas.microsoft.com/office/drawing/2014/main" id="{AFFFBECB-ADB9-4929-81E6-FD0552672A79}"/>
                </a:ext>
              </a:extLst>
            </p:cNvPr>
            <p:cNvSpPr/>
            <p:nvPr/>
          </p:nvSpPr>
          <p:spPr>
            <a:xfrm rot="7881006">
              <a:off x="764473" y="3897514"/>
              <a:ext cx="211072" cy="255613"/>
            </a:xfrm>
            <a:custGeom>
              <a:avLst/>
              <a:gdLst/>
              <a:ahLst/>
              <a:cxnLst/>
              <a:rect l="l" t="t" r="r" b="b"/>
              <a:pathLst>
                <a:path w="194168" h="196207" extrusionOk="0">
                  <a:moveTo>
                    <a:pt x="11576" y="0"/>
                  </a:moveTo>
                  <a:cubicBezTo>
                    <a:pt x="8883" y="0"/>
                    <a:pt x="6181" y="987"/>
                    <a:pt x="4103" y="3065"/>
                  </a:cubicBezTo>
                  <a:cubicBezTo>
                    <a:pt x="1026" y="5799"/>
                    <a:pt x="1" y="10243"/>
                    <a:pt x="1368" y="14004"/>
                  </a:cubicBezTo>
                  <a:lnTo>
                    <a:pt x="65293" y="189369"/>
                  </a:lnTo>
                  <a:cubicBezTo>
                    <a:pt x="67002" y="193471"/>
                    <a:pt x="70762" y="196206"/>
                    <a:pt x="74864" y="196206"/>
                  </a:cubicBezTo>
                  <a:cubicBezTo>
                    <a:pt x="79308" y="196206"/>
                    <a:pt x="83410" y="193813"/>
                    <a:pt x="85120" y="190053"/>
                  </a:cubicBezTo>
                  <a:lnTo>
                    <a:pt x="114176" y="124077"/>
                  </a:lnTo>
                  <a:cubicBezTo>
                    <a:pt x="115202" y="121342"/>
                    <a:pt x="117595" y="119291"/>
                    <a:pt x="119988" y="118266"/>
                  </a:cubicBezTo>
                  <a:lnTo>
                    <a:pt x="187331" y="92286"/>
                  </a:lnTo>
                  <a:cubicBezTo>
                    <a:pt x="191433" y="90577"/>
                    <a:pt x="193826" y="86816"/>
                    <a:pt x="193826" y="82714"/>
                  </a:cubicBezTo>
                  <a:cubicBezTo>
                    <a:pt x="194168" y="78270"/>
                    <a:pt x="191433" y="74510"/>
                    <a:pt x="187673" y="72801"/>
                  </a:cubicBezTo>
                  <a:lnTo>
                    <a:pt x="15384" y="672"/>
                  </a:lnTo>
                  <a:cubicBezTo>
                    <a:pt x="14163" y="228"/>
                    <a:pt x="12871" y="0"/>
                    <a:pt x="11576" y="0"/>
                  </a:cubicBezTo>
                  <a:close/>
                </a:path>
              </a:pathLst>
            </a:custGeom>
            <a:solidFill>
              <a:srgbClr val="7994A9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0" name="Google Shape;4152;p34">
              <a:extLst>
                <a:ext uri="{FF2B5EF4-FFF2-40B4-BE49-F238E27FC236}">
                  <a16:creationId xmlns:a16="http://schemas.microsoft.com/office/drawing/2014/main" id="{B8F992F4-5FA9-49FA-8E30-25E9DFD027E3}"/>
                </a:ext>
              </a:extLst>
            </p:cNvPr>
            <p:cNvSpPr/>
            <p:nvPr/>
          </p:nvSpPr>
          <p:spPr>
            <a:xfrm rot="7881006">
              <a:off x="4600509" y="3054090"/>
              <a:ext cx="189683" cy="235728"/>
            </a:xfrm>
            <a:custGeom>
              <a:avLst/>
              <a:gdLst/>
              <a:ahLst/>
              <a:cxnLst/>
              <a:rect l="l" t="t" r="r" b="b"/>
              <a:pathLst>
                <a:path w="194168" h="196207" extrusionOk="0">
                  <a:moveTo>
                    <a:pt x="11576" y="0"/>
                  </a:moveTo>
                  <a:cubicBezTo>
                    <a:pt x="8883" y="0"/>
                    <a:pt x="6181" y="987"/>
                    <a:pt x="4103" y="3065"/>
                  </a:cubicBezTo>
                  <a:cubicBezTo>
                    <a:pt x="1026" y="5799"/>
                    <a:pt x="1" y="10243"/>
                    <a:pt x="1368" y="14004"/>
                  </a:cubicBezTo>
                  <a:lnTo>
                    <a:pt x="65293" y="189369"/>
                  </a:lnTo>
                  <a:cubicBezTo>
                    <a:pt x="67002" y="193471"/>
                    <a:pt x="70762" y="196206"/>
                    <a:pt x="74864" y="196206"/>
                  </a:cubicBezTo>
                  <a:cubicBezTo>
                    <a:pt x="79308" y="196206"/>
                    <a:pt x="83410" y="193813"/>
                    <a:pt x="85120" y="190053"/>
                  </a:cubicBezTo>
                  <a:lnTo>
                    <a:pt x="114176" y="124077"/>
                  </a:lnTo>
                  <a:cubicBezTo>
                    <a:pt x="115202" y="121342"/>
                    <a:pt x="117595" y="119291"/>
                    <a:pt x="119988" y="118266"/>
                  </a:cubicBezTo>
                  <a:lnTo>
                    <a:pt x="187331" y="92286"/>
                  </a:lnTo>
                  <a:cubicBezTo>
                    <a:pt x="191433" y="90577"/>
                    <a:pt x="193826" y="86816"/>
                    <a:pt x="193826" y="82714"/>
                  </a:cubicBezTo>
                  <a:cubicBezTo>
                    <a:pt x="194168" y="78270"/>
                    <a:pt x="191433" y="74510"/>
                    <a:pt x="187673" y="72801"/>
                  </a:cubicBezTo>
                  <a:lnTo>
                    <a:pt x="15384" y="672"/>
                  </a:lnTo>
                  <a:cubicBezTo>
                    <a:pt x="14163" y="228"/>
                    <a:pt x="12871" y="0"/>
                    <a:pt x="11576" y="0"/>
                  </a:cubicBezTo>
                  <a:close/>
                </a:path>
              </a:pathLst>
            </a:custGeom>
            <a:solidFill>
              <a:srgbClr val="7994A9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" name="Google Shape;4152;p34">
              <a:extLst>
                <a:ext uri="{FF2B5EF4-FFF2-40B4-BE49-F238E27FC236}">
                  <a16:creationId xmlns:a16="http://schemas.microsoft.com/office/drawing/2014/main" id="{534ADAE7-FD9C-4F14-84D6-2295279D0A2A}"/>
                </a:ext>
              </a:extLst>
            </p:cNvPr>
            <p:cNvSpPr/>
            <p:nvPr/>
          </p:nvSpPr>
          <p:spPr>
            <a:xfrm rot="7881006">
              <a:off x="4596399" y="3409633"/>
              <a:ext cx="189683" cy="235728"/>
            </a:xfrm>
            <a:custGeom>
              <a:avLst/>
              <a:gdLst/>
              <a:ahLst/>
              <a:cxnLst/>
              <a:rect l="l" t="t" r="r" b="b"/>
              <a:pathLst>
                <a:path w="194168" h="196207" extrusionOk="0">
                  <a:moveTo>
                    <a:pt x="11576" y="0"/>
                  </a:moveTo>
                  <a:cubicBezTo>
                    <a:pt x="8883" y="0"/>
                    <a:pt x="6181" y="987"/>
                    <a:pt x="4103" y="3065"/>
                  </a:cubicBezTo>
                  <a:cubicBezTo>
                    <a:pt x="1026" y="5799"/>
                    <a:pt x="1" y="10243"/>
                    <a:pt x="1368" y="14004"/>
                  </a:cubicBezTo>
                  <a:lnTo>
                    <a:pt x="65293" y="189369"/>
                  </a:lnTo>
                  <a:cubicBezTo>
                    <a:pt x="67002" y="193471"/>
                    <a:pt x="70762" y="196206"/>
                    <a:pt x="74864" y="196206"/>
                  </a:cubicBezTo>
                  <a:cubicBezTo>
                    <a:pt x="79308" y="196206"/>
                    <a:pt x="83410" y="193813"/>
                    <a:pt x="85120" y="190053"/>
                  </a:cubicBezTo>
                  <a:lnTo>
                    <a:pt x="114176" y="124077"/>
                  </a:lnTo>
                  <a:cubicBezTo>
                    <a:pt x="115202" y="121342"/>
                    <a:pt x="117595" y="119291"/>
                    <a:pt x="119988" y="118266"/>
                  </a:cubicBezTo>
                  <a:lnTo>
                    <a:pt x="187331" y="92286"/>
                  </a:lnTo>
                  <a:cubicBezTo>
                    <a:pt x="191433" y="90577"/>
                    <a:pt x="193826" y="86816"/>
                    <a:pt x="193826" y="82714"/>
                  </a:cubicBezTo>
                  <a:cubicBezTo>
                    <a:pt x="194168" y="78270"/>
                    <a:pt x="191433" y="74510"/>
                    <a:pt x="187673" y="72801"/>
                  </a:cubicBezTo>
                  <a:lnTo>
                    <a:pt x="15384" y="672"/>
                  </a:lnTo>
                  <a:cubicBezTo>
                    <a:pt x="14163" y="228"/>
                    <a:pt x="12871" y="0"/>
                    <a:pt x="11576" y="0"/>
                  </a:cubicBezTo>
                  <a:close/>
                </a:path>
              </a:pathLst>
            </a:custGeom>
            <a:solidFill>
              <a:srgbClr val="7994A9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91" name="Picture 90">
            <a:extLst>
              <a:ext uri="{FF2B5EF4-FFF2-40B4-BE49-F238E27FC236}">
                <a16:creationId xmlns:a16="http://schemas.microsoft.com/office/drawing/2014/main" id="{D83A7033-C1C1-4497-B77A-BAC841F149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85339" y="2095616"/>
            <a:ext cx="2706849" cy="3231047"/>
          </a:xfrm>
          <a:prstGeom prst="rect">
            <a:avLst/>
          </a:prstGeom>
        </p:spPr>
      </p:pic>
      <p:grpSp>
        <p:nvGrpSpPr>
          <p:cNvPr id="101" name="Google Shape;1342;p25">
            <a:extLst>
              <a:ext uri="{FF2B5EF4-FFF2-40B4-BE49-F238E27FC236}">
                <a16:creationId xmlns:a16="http://schemas.microsoft.com/office/drawing/2014/main" id="{8ED5C683-BCD7-4235-AC00-7A13328A3F8C}"/>
              </a:ext>
            </a:extLst>
          </p:cNvPr>
          <p:cNvGrpSpPr/>
          <p:nvPr/>
        </p:nvGrpSpPr>
        <p:grpSpPr>
          <a:xfrm>
            <a:off x="4930239" y="4205030"/>
            <a:ext cx="516050" cy="1001234"/>
            <a:chOff x="3221775" y="6410750"/>
            <a:chExt cx="568850" cy="1103675"/>
          </a:xfrm>
        </p:grpSpPr>
        <p:sp>
          <p:nvSpPr>
            <p:cNvPr id="102" name="Google Shape;1343;p25">
              <a:extLst>
                <a:ext uri="{FF2B5EF4-FFF2-40B4-BE49-F238E27FC236}">
                  <a16:creationId xmlns:a16="http://schemas.microsoft.com/office/drawing/2014/main" id="{9D452601-B99F-4537-8BDA-DE77DCB6407D}"/>
                </a:ext>
              </a:extLst>
            </p:cNvPr>
            <p:cNvSpPr/>
            <p:nvPr/>
          </p:nvSpPr>
          <p:spPr>
            <a:xfrm>
              <a:off x="3733700" y="6587075"/>
              <a:ext cx="56925" cy="48550"/>
            </a:xfrm>
            <a:custGeom>
              <a:avLst/>
              <a:gdLst/>
              <a:ahLst/>
              <a:cxnLst/>
              <a:rect l="l" t="t" r="r" b="b"/>
              <a:pathLst>
                <a:path w="2277" h="1942" extrusionOk="0">
                  <a:moveTo>
                    <a:pt x="1309" y="1"/>
                  </a:moveTo>
                  <a:cubicBezTo>
                    <a:pt x="399" y="1"/>
                    <a:pt x="1" y="1025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456"/>
                    <a:pt x="1821" y="1"/>
                    <a:pt x="1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" name="Google Shape;1344;p25">
              <a:extLst>
                <a:ext uri="{FF2B5EF4-FFF2-40B4-BE49-F238E27FC236}">
                  <a16:creationId xmlns:a16="http://schemas.microsoft.com/office/drawing/2014/main" id="{38F6809D-2086-48BA-84C6-1519BB95F159}"/>
                </a:ext>
              </a:extLst>
            </p:cNvPr>
            <p:cNvSpPr/>
            <p:nvPr/>
          </p:nvSpPr>
          <p:spPr>
            <a:xfrm>
              <a:off x="3733700" y="6410750"/>
              <a:ext cx="56925" cy="49000"/>
            </a:xfrm>
            <a:custGeom>
              <a:avLst/>
              <a:gdLst/>
              <a:ahLst/>
              <a:cxnLst/>
              <a:rect l="l" t="t" r="r" b="b"/>
              <a:pathLst>
                <a:path w="2277" h="1960" extrusionOk="0">
                  <a:moveTo>
                    <a:pt x="1309" y="0"/>
                  </a:moveTo>
                  <a:cubicBezTo>
                    <a:pt x="399" y="0"/>
                    <a:pt x="1" y="1081"/>
                    <a:pt x="627" y="1707"/>
                  </a:cubicBezTo>
                  <a:cubicBezTo>
                    <a:pt x="818" y="1881"/>
                    <a:pt x="1047" y="1959"/>
                    <a:pt x="1273" y="1959"/>
                  </a:cubicBezTo>
                  <a:cubicBezTo>
                    <a:pt x="1784" y="1959"/>
                    <a:pt x="2276" y="1559"/>
                    <a:pt x="2276" y="967"/>
                  </a:cubicBezTo>
                  <a:cubicBezTo>
                    <a:pt x="2276" y="456"/>
                    <a:pt x="1821" y="0"/>
                    <a:pt x="1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" name="Google Shape;1345;p25">
              <a:extLst>
                <a:ext uri="{FF2B5EF4-FFF2-40B4-BE49-F238E27FC236}">
                  <a16:creationId xmlns:a16="http://schemas.microsoft.com/office/drawing/2014/main" id="{2914AB7C-384E-4BDD-A803-B07CBAB9695A}"/>
                </a:ext>
              </a:extLst>
            </p:cNvPr>
            <p:cNvSpPr/>
            <p:nvPr/>
          </p:nvSpPr>
          <p:spPr>
            <a:xfrm>
              <a:off x="3733700" y="7465900"/>
              <a:ext cx="56925" cy="48525"/>
            </a:xfrm>
            <a:custGeom>
              <a:avLst/>
              <a:gdLst/>
              <a:ahLst/>
              <a:cxnLst/>
              <a:rect l="l" t="t" r="r" b="b"/>
              <a:pathLst>
                <a:path w="2277" h="1941" extrusionOk="0">
                  <a:moveTo>
                    <a:pt x="1309" y="0"/>
                  </a:moveTo>
                  <a:cubicBezTo>
                    <a:pt x="399" y="0"/>
                    <a:pt x="1" y="1024"/>
                    <a:pt x="570" y="1650"/>
                  </a:cubicBezTo>
                  <a:cubicBezTo>
                    <a:pt x="771" y="1851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7"/>
                  </a:cubicBezTo>
                  <a:cubicBezTo>
                    <a:pt x="2276" y="455"/>
                    <a:pt x="1821" y="0"/>
                    <a:pt x="1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" name="Google Shape;1346;p25">
              <a:extLst>
                <a:ext uri="{FF2B5EF4-FFF2-40B4-BE49-F238E27FC236}">
                  <a16:creationId xmlns:a16="http://schemas.microsoft.com/office/drawing/2014/main" id="{2C2FC045-7E51-4D76-820C-E25EC56EFF1B}"/>
                </a:ext>
              </a:extLst>
            </p:cNvPr>
            <p:cNvSpPr/>
            <p:nvPr/>
          </p:nvSpPr>
          <p:spPr>
            <a:xfrm>
              <a:off x="3733700" y="7290975"/>
              <a:ext cx="56925" cy="48550"/>
            </a:xfrm>
            <a:custGeom>
              <a:avLst/>
              <a:gdLst/>
              <a:ahLst/>
              <a:cxnLst/>
              <a:rect l="l" t="t" r="r" b="b"/>
              <a:pathLst>
                <a:path w="2277" h="1942" extrusionOk="0">
                  <a:moveTo>
                    <a:pt x="1309" y="1"/>
                  </a:moveTo>
                  <a:cubicBezTo>
                    <a:pt x="399" y="1"/>
                    <a:pt x="1" y="1025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399"/>
                    <a:pt x="1821" y="1"/>
                    <a:pt x="1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" name="Google Shape;1347;p25">
              <a:extLst>
                <a:ext uri="{FF2B5EF4-FFF2-40B4-BE49-F238E27FC236}">
                  <a16:creationId xmlns:a16="http://schemas.microsoft.com/office/drawing/2014/main" id="{CBB1D4F9-930D-41E3-B275-63CD0C00E596}"/>
                </a:ext>
              </a:extLst>
            </p:cNvPr>
            <p:cNvSpPr/>
            <p:nvPr/>
          </p:nvSpPr>
          <p:spPr>
            <a:xfrm>
              <a:off x="3733700" y="7114650"/>
              <a:ext cx="56925" cy="48550"/>
            </a:xfrm>
            <a:custGeom>
              <a:avLst/>
              <a:gdLst/>
              <a:ahLst/>
              <a:cxnLst/>
              <a:rect l="l" t="t" r="r" b="b"/>
              <a:pathLst>
                <a:path w="2277" h="1942" extrusionOk="0">
                  <a:moveTo>
                    <a:pt x="1309" y="1"/>
                  </a:moveTo>
                  <a:cubicBezTo>
                    <a:pt x="399" y="1"/>
                    <a:pt x="1" y="1081"/>
                    <a:pt x="627" y="1650"/>
                  </a:cubicBezTo>
                  <a:cubicBezTo>
                    <a:pt x="810" y="1852"/>
                    <a:pt x="1046" y="1941"/>
                    <a:pt x="1283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456"/>
                    <a:pt x="1821" y="1"/>
                    <a:pt x="1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" name="Google Shape;1348;p25">
              <a:extLst>
                <a:ext uri="{FF2B5EF4-FFF2-40B4-BE49-F238E27FC236}">
                  <a16:creationId xmlns:a16="http://schemas.microsoft.com/office/drawing/2014/main" id="{EEF88146-D647-49C1-AD62-5F06BCF172DE}"/>
                </a:ext>
              </a:extLst>
            </p:cNvPr>
            <p:cNvSpPr/>
            <p:nvPr/>
          </p:nvSpPr>
          <p:spPr>
            <a:xfrm>
              <a:off x="3733700" y="6938325"/>
              <a:ext cx="56925" cy="49275"/>
            </a:xfrm>
            <a:custGeom>
              <a:avLst/>
              <a:gdLst/>
              <a:ahLst/>
              <a:cxnLst/>
              <a:rect l="l" t="t" r="r" b="b"/>
              <a:pathLst>
                <a:path w="2277" h="1971" extrusionOk="0">
                  <a:moveTo>
                    <a:pt x="1309" y="0"/>
                  </a:moveTo>
                  <a:cubicBezTo>
                    <a:pt x="399" y="0"/>
                    <a:pt x="1" y="1081"/>
                    <a:pt x="627" y="1707"/>
                  </a:cubicBezTo>
                  <a:cubicBezTo>
                    <a:pt x="807" y="1888"/>
                    <a:pt x="1040" y="1971"/>
                    <a:pt x="1273" y="1971"/>
                  </a:cubicBezTo>
                  <a:cubicBezTo>
                    <a:pt x="1773" y="1971"/>
                    <a:pt x="2276" y="1588"/>
                    <a:pt x="2276" y="967"/>
                  </a:cubicBezTo>
                  <a:cubicBezTo>
                    <a:pt x="2276" y="455"/>
                    <a:pt x="1821" y="0"/>
                    <a:pt x="1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" name="Google Shape;1349;p25">
              <a:extLst>
                <a:ext uri="{FF2B5EF4-FFF2-40B4-BE49-F238E27FC236}">
                  <a16:creationId xmlns:a16="http://schemas.microsoft.com/office/drawing/2014/main" id="{43DCCB02-9151-4FD0-B2F2-CBEBD3E81693}"/>
                </a:ext>
              </a:extLst>
            </p:cNvPr>
            <p:cNvSpPr/>
            <p:nvPr/>
          </p:nvSpPr>
          <p:spPr>
            <a:xfrm>
              <a:off x="3733700" y="6763425"/>
              <a:ext cx="56925" cy="48525"/>
            </a:xfrm>
            <a:custGeom>
              <a:avLst/>
              <a:gdLst/>
              <a:ahLst/>
              <a:cxnLst/>
              <a:rect l="l" t="t" r="r" b="b"/>
              <a:pathLst>
                <a:path w="2277" h="1941" extrusionOk="0">
                  <a:moveTo>
                    <a:pt x="1309" y="0"/>
                  </a:moveTo>
                  <a:cubicBezTo>
                    <a:pt x="399" y="0"/>
                    <a:pt x="1" y="1024"/>
                    <a:pt x="570" y="1650"/>
                  </a:cubicBezTo>
                  <a:cubicBezTo>
                    <a:pt x="771" y="1851"/>
                    <a:pt x="1020" y="1941"/>
                    <a:pt x="1265" y="1941"/>
                  </a:cubicBezTo>
                  <a:cubicBezTo>
                    <a:pt x="1780" y="1941"/>
                    <a:pt x="2276" y="1545"/>
                    <a:pt x="2276" y="967"/>
                  </a:cubicBezTo>
                  <a:cubicBezTo>
                    <a:pt x="2276" y="398"/>
                    <a:pt x="1821" y="0"/>
                    <a:pt x="1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" name="Google Shape;1350;p25">
              <a:extLst>
                <a:ext uri="{FF2B5EF4-FFF2-40B4-BE49-F238E27FC236}">
                  <a16:creationId xmlns:a16="http://schemas.microsoft.com/office/drawing/2014/main" id="{727A10C7-F615-4985-AA0E-B9C33EA455F8}"/>
                </a:ext>
              </a:extLst>
            </p:cNvPr>
            <p:cNvSpPr/>
            <p:nvPr/>
          </p:nvSpPr>
          <p:spPr>
            <a:xfrm>
              <a:off x="3563075" y="658707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8" y="1"/>
                  </a:moveTo>
                  <a:cubicBezTo>
                    <a:pt x="455" y="1"/>
                    <a:pt x="0" y="1025"/>
                    <a:pt x="626" y="1650"/>
                  </a:cubicBezTo>
                  <a:cubicBezTo>
                    <a:pt x="809" y="1852"/>
                    <a:pt x="1046" y="1941"/>
                    <a:pt x="1282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456"/>
                    <a:pt x="1820" y="1"/>
                    <a:pt x="13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" name="Google Shape;1351;p25">
              <a:extLst>
                <a:ext uri="{FF2B5EF4-FFF2-40B4-BE49-F238E27FC236}">
                  <a16:creationId xmlns:a16="http://schemas.microsoft.com/office/drawing/2014/main" id="{5F6A3BC7-5D2D-4A4E-A52F-446B04599D29}"/>
                </a:ext>
              </a:extLst>
            </p:cNvPr>
            <p:cNvSpPr/>
            <p:nvPr/>
          </p:nvSpPr>
          <p:spPr>
            <a:xfrm>
              <a:off x="3563075" y="6410750"/>
              <a:ext cx="56900" cy="49000"/>
            </a:xfrm>
            <a:custGeom>
              <a:avLst/>
              <a:gdLst/>
              <a:ahLst/>
              <a:cxnLst/>
              <a:rect l="l" t="t" r="r" b="b"/>
              <a:pathLst>
                <a:path w="2276" h="1960" extrusionOk="0">
                  <a:moveTo>
                    <a:pt x="1308" y="0"/>
                  </a:moveTo>
                  <a:cubicBezTo>
                    <a:pt x="398" y="0"/>
                    <a:pt x="0" y="1081"/>
                    <a:pt x="626" y="1707"/>
                  </a:cubicBezTo>
                  <a:cubicBezTo>
                    <a:pt x="818" y="1881"/>
                    <a:pt x="1047" y="1959"/>
                    <a:pt x="1272" y="1959"/>
                  </a:cubicBezTo>
                  <a:cubicBezTo>
                    <a:pt x="1783" y="1959"/>
                    <a:pt x="2275" y="1559"/>
                    <a:pt x="2275" y="967"/>
                  </a:cubicBezTo>
                  <a:cubicBezTo>
                    <a:pt x="2275" y="456"/>
                    <a:pt x="1820" y="0"/>
                    <a:pt x="1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" name="Google Shape;1352;p25">
              <a:extLst>
                <a:ext uri="{FF2B5EF4-FFF2-40B4-BE49-F238E27FC236}">
                  <a16:creationId xmlns:a16="http://schemas.microsoft.com/office/drawing/2014/main" id="{E1EEDD12-4255-4AE1-AC3D-F486C5C4EF1C}"/>
                </a:ext>
              </a:extLst>
            </p:cNvPr>
            <p:cNvSpPr/>
            <p:nvPr/>
          </p:nvSpPr>
          <p:spPr>
            <a:xfrm>
              <a:off x="3563075" y="7465900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8" y="0"/>
                  </a:moveTo>
                  <a:cubicBezTo>
                    <a:pt x="455" y="0"/>
                    <a:pt x="0" y="1024"/>
                    <a:pt x="626" y="1650"/>
                  </a:cubicBezTo>
                  <a:cubicBezTo>
                    <a:pt x="809" y="1851"/>
                    <a:pt x="1046" y="1941"/>
                    <a:pt x="1282" y="1941"/>
                  </a:cubicBezTo>
                  <a:cubicBezTo>
                    <a:pt x="1779" y="1941"/>
                    <a:pt x="2275" y="1546"/>
                    <a:pt x="2275" y="967"/>
                  </a:cubicBezTo>
                  <a:cubicBezTo>
                    <a:pt x="2275" y="455"/>
                    <a:pt x="1820" y="0"/>
                    <a:pt x="1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" name="Google Shape;1353;p25">
              <a:extLst>
                <a:ext uri="{FF2B5EF4-FFF2-40B4-BE49-F238E27FC236}">
                  <a16:creationId xmlns:a16="http://schemas.microsoft.com/office/drawing/2014/main" id="{80433968-9AA9-42AE-905D-B2E4B7A2B080}"/>
                </a:ext>
              </a:extLst>
            </p:cNvPr>
            <p:cNvSpPr/>
            <p:nvPr/>
          </p:nvSpPr>
          <p:spPr>
            <a:xfrm>
              <a:off x="3563075" y="729097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8" y="1"/>
                  </a:moveTo>
                  <a:cubicBezTo>
                    <a:pt x="455" y="1"/>
                    <a:pt x="0" y="1025"/>
                    <a:pt x="626" y="1650"/>
                  </a:cubicBezTo>
                  <a:cubicBezTo>
                    <a:pt x="809" y="1852"/>
                    <a:pt x="1046" y="1941"/>
                    <a:pt x="1282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399"/>
                    <a:pt x="1820" y="1"/>
                    <a:pt x="13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" name="Google Shape;1354;p25">
              <a:extLst>
                <a:ext uri="{FF2B5EF4-FFF2-40B4-BE49-F238E27FC236}">
                  <a16:creationId xmlns:a16="http://schemas.microsoft.com/office/drawing/2014/main" id="{D00DA32B-87A9-4E1F-8D39-3AAE0980659F}"/>
                </a:ext>
              </a:extLst>
            </p:cNvPr>
            <p:cNvSpPr/>
            <p:nvPr/>
          </p:nvSpPr>
          <p:spPr>
            <a:xfrm>
              <a:off x="3563075" y="7114650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8" y="1"/>
                  </a:moveTo>
                  <a:cubicBezTo>
                    <a:pt x="455" y="1"/>
                    <a:pt x="0" y="1081"/>
                    <a:pt x="626" y="1650"/>
                  </a:cubicBezTo>
                  <a:cubicBezTo>
                    <a:pt x="809" y="1852"/>
                    <a:pt x="1046" y="1941"/>
                    <a:pt x="1282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456"/>
                    <a:pt x="1820" y="1"/>
                    <a:pt x="13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" name="Google Shape;1355;p25">
              <a:extLst>
                <a:ext uri="{FF2B5EF4-FFF2-40B4-BE49-F238E27FC236}">
                  <a16:creationId xmlns:a16="http://schemas.microsoft.com/office/drawing/2014/main" id="{07C2DB0E-CD90-4A4C-9482-06A7C3585C39}"/>
                </a:ext>
              </a:extLst>
            </p:cNvPr>
            <p:cNvSpPr/>
            <p:nvPr/>
          </p:nvSpPr>
          <p:spPr>
            <a:xfrm>
              <a:off x="3563075" y="6938325"/>
              <a:ext cx="56900" cy="49275"/>
            </a:xfrm>
            <a:custGeom>
              <a:avLst/>
              <a:gdLst/>
              <a:ahLst/>
              <a:cxnLst/>
              <a:rect l="l" t="t" r="r" b="b"/>
              <a:pathLst>
                <a:path w="2276" h="1971" extrusionOk="0">
                  <a:moveTo>
                    <a:pt x="1308" y="0"/>
                  </a:moveTo>
                  <a:cubicBezTo>
                    <a:pt x="455" y="0"/>
                    <a:pt x="0" y="1081"/>
                    <a:pt x="626" y="1707"/>
                  </a:cubicBezTo>
                  <a:cubicBezTo>
                    <a:pt x="807" y="1888"/>
                    <a:pt x="1039" y="1971"/>
                    <a:pt x="1272" y="1971"/>
                  </a:cubicBezTo>
                  <a:cubicBezTo>
                    <a:pt x="1773" y="1971"/>
                    <a:pt x="2275" y="1588"/>
                    <a:pt x="2275" y="967"/>
                  </a:cubicBezTo>
                  <a:cubicBezTo>
                    <a:pt x="2275" y="455"/>
                    <a:pt x="1820" y="0"/>
                    <a:pt x="1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" name="Google Shape;1356;p25">
              <a:extLst>
                <a:ext uri="{FF2B5EF4-FFF2-40B4-BE49-F238E27FC236}">
                  <a16:creationId xmlns:a16="http://schemas.microsoft.com/office/drawing/2014/main" id="{411FA9D2-AF20-44FC-8961-F98DA15E9B94}"/>
                </a:ext>
              </a:extLst>
            </p:cNvPr>
            <p:cNvSpPr/>
            <p:nvPr/>
          </p:nvSpPr>
          <p:spPr>
            <a:xfrm>
              <a:off x="3563075" y="6763425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8" y="0"/>
                  </a:moveTo>
                  <a:cubicBezTo>
                    <a:pt x="455" y="0"/>
                    <a:pt x="0" y="1024"/>
                    <a:pt x="626" y="1650"/>
                  </a:cubicBezTo>
                  <a:cubicBezTo>
                    <a:pt x="809" y="1851"/>
                    <a:pt x="1046" y="1941"/>
                    <a:pt x="1282" y="1941"/>
                  </a:cubicBezTo>
                  <a:cubicBezTo>
                    <a:pt x="1779" y="1941"/>
                    <a:pt x="2275" y="1545"/>
                    <a:pt x="2275" y="967"/>
                  </a:cubicBezTo>
                  <a:cubicBezTo>
                    <a:pt x="2275" y="398"/>
                    <a:pt x="1820" y="0"/>
                    <a:pt x="1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" name="Google Shape;1357;p25">
              <a:extLst>
                <a:ext uri="{FF2B5EF4-FFF2-40B4-BE49-F238E27FC236}">
                  <a16:creationId xmlns:a16="http://schemas.microsoft.com/office/drawing/2014/main" id="{CF30D5E0-DA12-41C7-AF7A-C873428ED54F}"/>
                </a:ext>
              </a:extLst>
            </p:cNvPr>
            <p:cNvSpPr/>
            <p:nvPr/>
          </p:nvSpPr>
          <p:spPr>
            <a:xfrm>
              <a:off x="3392425" y="6587075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66" y="1"/>
                  </a:moveTo>
                  <a:cubicBezTo>
                    <a:pt x="455" y="1"/>
                    <a:pt x="0" y="1025"/>
                    <a:pt x="626" y="1650"/>
                  </a:cubicBezTo>
                  <a:cubicBezTo>
                    <a:pt x="828" y="1852"/>
                    <a:pt x="1071" y="1941"/>
                    <a:pt x="1309" y="1941"/>
                  </a:cubicBezTo>
                  <a:cubicBezTo>
                    <a:pt x="1811" y="1941"/>
                    <a:pt x="2294" y="1546"/>
                    <a:pt x="2333" y="968"/>
                  </a:cubicBezTo>
                  <a:cubicBezTo>
                    <a:pt x="2333" y="456"/>
                    <a:pt x="1878" y="1"/>
                    <a:pt x="1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" name="Google Shape;1358;p25">
              <a:extLst>
                <a:ext uri="{FF2B5EF4-FFF2-40B4-BE49-F238E27FC236}">
                  <a16:creationId xmlns:a16="http://schemas.microsoft.com/office/drawing/2014/main" id="{19F3984F-50D1-487E-B17C-D65FE0916445}"/>
                </a:ext>
              </a:extLst>
            </p:cNvPr>
            <p:cNvSpPr/>
            <p:nvPr/>
          </p:nvSpPr>
          <p:spPr>
            <a:xfrm>
              <a:off x="3392425" y="6410750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66" y="0"/>
                  </a:moveTo>
                  <a:cubicBezTo>
                    <a:pt x="455" y="0"/>
                    <a:pt x="0" y="1024"/>
                    <a:pt x="626" y="1650"/>
                  </a:cubicBezTo>
                  <a:cubicBezTo>
                    <a:pt x="828" y="1852"/>
                    <a:pt x="1071" y="1941"/>
                    <a:pt x="1308" y="1941"/>
                  </a:cubicBezTo>
                  <a:cubicBezTo>
                    <a:pt x="1805" y="1941"/>
                    <a:pt x="2276" y="1546"/>
                    <a:pt x="2276" y="967"/>
                  </a:cubicBezTo>
                  <a:cubicBezTo>
                    <a:pt x="2276" y="456"/>
                    <a:pt x="1878" y="57"/>
                    <a:pt x="1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" name="Google Shape;1359;p25">
              <a:extLst>
                <a:ext uri="{FF2B5EF4-FFF2-40B4-BE49-F238E27FC236}">
                  <a16:creationId xmlns:a16="http://schemas.microsoft.com/office/drawing/2014/main" id="{AC8B7869-5334-4819-9323-892A2ED21D0C}"/>
                </a:ext>
              </a:extLst>
            </p:cNvPr>
            <p:cNvSpPr/>
            <p:nvPr/>
          </p:nvSpPr>
          <p:spPr>
            <a:xfrm>
              <a:off x="3392425" y="7465900"/>
              <a:ext cx="58325" cy="48525"/>
            </a:xfrm>
            <a:custGeom>
              <a:avLst/>
              <a:gdLst/>
              <a:ahLst/>
              <a:cxnLst/>
              <a:rect l="l" t="t" r="r" b="b"/>
              <a:pathLst>
                <a:path w="2333" h="1941" extrusionOk="0">
                  <a:moveTo>
                    <a:pt x="1366" y="0"/>
                  </a:moveTo>
                  <a:cubicBezTo>
                    <a:pt x="455" y="0"/>
                    <a:pt x="0" y="1024"/>
                    <a:pt x="626" y="1650"/>
                  </a:cubicBezTo>
                  <a:cubicBezTo>
                    <a:pt x="828" y="1851"/>
                    <a:pt x="1071" y="1941"/>
                    <a:pt x="1309" y="1941"/>
                  </a:cubicBezTo>
                  <a:cubicBezTo>
                    <a:pt x="1811" y="1941"/>
                    <a:pt x="2294" y="1546"/>
                    <a:pt x="2333" y="967"/>
                  </a:cubicBezTo>
                  <a:cubicBezTo>
                    <a:pt x="2333" y="455"/>
                    <a:pt x="1878" y="0"/>
                    <a:pt x="1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" name="Google Shape;1360;p25">
              <a:extLst>
                <a:ext uri="{FF2B5EF4-FFF2-40B4-BE49-F238E27FC236}">
                  <a16:creationId xmlns:a16="http://schemas.microsoft.com/office/drawing/2014/main" id="{C1E746EB-6C78-43DE-B2FC-71ECA0E4CC8E}"/>
                </a:ext>
              </a:extLst>
            </p:cNvPr>
            <p:cNvSpPr/>
            <p:nvPr/>
          </p:nvSpPr>
          <p:spPr>
            <a:xfrm>
              <a:off x="3392425" y="7290975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66" y="1"/>
                  </a:moveTo>
                  <a:cubicBezTo>
                    <a:pt x="455" y="1"/>
                    <a:pt x="0" y="1025"/>
                    <a:pt x="626" y="1650"/>
                  </a:cubicBezTo>
                  <a:cubicBezTo>
                    <a:pt x="828" y="1852"/>
                    <a:pt x="1071" y="1941"/>
                    <a:pt x="1309" y="1941"/>
                  </a:cubicBezTo>
                  <a:cubicBezTo>
                    <a:pt x="1811" y="1941"/>
                    <a:pt x="2294" y="1546"/>
                    <a:pt x="2333" y="968"/>
                  </a:cubicBezTo>
                  <a:cubicBezTo>
                    <a:pt x="2333" y="399"/>
                    <a:pt x="1878" y="1"/>
                    <a:pt x="1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" name="Google Shape;1361;p25">
              <a:extLst>
                <a:ext uri="{FF2B5EF4-FFF2-40B4-BE49-F238E27FC236}">
                  <a16:creationId xmlns:a16="http://schemas.microsoft.com/office/drawing/2014/main" id="{1FF2E83F-1E71-4FD5-8ECB-4105B2AFAB3C}"/>
                </a:ext>
              </a:extLst>
            </p:cNvPr>
            <p:cNvSpPr/>
            <p:nvPr/>
          </p:nvSpPr>
          <p:spPr>
            <a:xfrm>
              <a:off x="3392425" y="7114650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66" y="1"/>
                  </a:moveTo>
                  <a:cubicBezTo>
                    <a:pt x="455" y="1"/>
                    <a:pt x="0" y="1081"/>
                    <a:pt x="626" y="1650"/>
                  </a:cubicBezTo>
                  <a:cubicBezTo>
                    <a:pt x="828" y="1852"/>
                    <a:pt x="1077" y="1941"/>
                    <a:pt x="1321" y="1941"/>
                  </a:cubicBezTo>
                  <a:cubicBezTo>
                    <a:pt x="1836" y="1941"/>
                    <a:pt x="2333" y="1546"/>
                    <a:pt x="2333" y="968"/>
                  </a:cubicBezTo>
                  <a:cubicBezTo>
                    <a:pt x="2333" y="456"/>
                    <a:pt x="1878" y="1"/>
                    <a:pt x="1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" name="Google Shape;1362;p25">
              <a:extLst>
                <a:ext uri="{FF2B5EF4-FFF2-40B4-BE49-F238E27FC236}">
                  <a16:creationId xmlns:a16="http://schemas.microsoft.com/office/drawing/2014/main" id="{6AD66F41-C670-423C-B043-C61814AEC0FB}"/>
                </a:ext>
              </a:extLst>
            </p:cNvPr>
            <p:cNvSpPr/>
            <p:nvPr/>
          </p:nvSpPr>
          <p:spPr>
            <a:xfrm>
              <a:off x="3392425" y="6938325"/>
              <a:ext cx="58325" cy="49275"/>
            </a:xfrm>
            <a:custGeom>
              <a:avLst/>
              <a:gdLst/>
              <a:ahLst/>
              <a:cxnLst/>
              <a:rect l="l" t="t" r="r" b="b"/>
              <a:pathLst>
                <a:path w="2333" h="1971" extrusionOk="0">
                  <a:moveTo>
                    <a:pt x="1366" y="0"/>
                  </a:moveTo>
                  <a:cubicBezTo>
                    <a:pt x="455" y="0"/>
                    <a:pt x="0" y="1081"/>
                    <a:pt x="626" y="1707"/>
                  </a:cubicBezTo>
                  <a:cubicBezTo>
                    <a:pt x="825" y="1888"/>
                    <a:pt x="1070" y="1971"/>
                    <a:pt x="1311" y="1971"/>
                  </a:cubicBezTo>
                  <a:cubicBezTo>
                    <a:pt x="1830" y="1971"/>
                    <a:pt x="2333" y="1588"/>
                    <a:pt x="2333" y="967"/>
                  </a:cubicBezTo>
                  <a:cubicBezTo>
                    <a:pt x="2333" y="455"/>
                    <a:pt x="1878" y="0"/>
                    <a:pt x="1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" name="Google Shape;1363;p25">
              <a:extLst>
                <a:ext uri="{FF2B5EF4-FFF2-40B4-BE49-F238E27FC236}">
                  <a16:creationId xmlns:a16="http://schemas.microsoft.com/office/drawing/2014/main" id="{48FB4A45-7D10-481D-B14F-0DE47C1375B4}"/>
                </a:ext>
              </a:extLst>
            </p:cNvPr>
            <p:cNvSpPr/>
            <p:nvPr/>
          </p:nvSpPr>
          <p:spPr>
            <a:xfrm>
              <a:off x="3392425" y="6763425"/>
              <a:ext cx="58325" cy="48525"/>
            </a:xfrm>
            <a:custGeom>
              <a:avLst/>
              <a:gdLst/>
              <a:ahLst/>
              <a:cxnLst/>
              <a:rect l="l" t="t" r="r" b="b"/>
              <a:pathLst>
                <a:path w="2333" h="1941" extrusionOk="0">
                  <a:moveTo>
                    <a:pt x="1366" y="0"/>
                  </a:moveTo>
                  <a:cubicBezTo>
                    <a:pt x="455" y="0"/>
                    <a:pt x="0" y="1024"/>
                    <a:pt x="626" y="1650"/>
                  </a:cubicBezTo>
                  <a:cubicBezTo>
                    <a:pt x="828" y="1851"/>
                    <a:pt x="1071" y="1941"/>
                    <a:pt x="1309" y="1941"/>
                  </a:cubicBezTo>
                  <a:cubicBezTo>
                    <a:pt x="1811" y="1941"/>
                    <a:pt x="2294" y="1545"/>
                    <a:pt x="2333" y="967"/>
                  </a:cubicBezTo>
                  <a:cubicBezTo>
                    <a:pt x="2333" y="398"/>
                    <a:pt x="1878" y="0"/>
                    <a:pt x="1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" name="Google Shape;1364;p25">
              <a:extLst>
                <a:ext uri="{FF2B5EF4-FFF2-40B4-BE49-F238E27FC236}">
                  <a16:creationId xmlns:a16="http://schemas.microsoft.com/office/drawing/2014/main" id="{65E4CDD5-7CF3-42C2-B4E0-228C587EB8E6}"/>
                </a:ext>
              </a:extLst>
            </p:cNvPr>
            <p:cNvSpPr/>
            <p:nvPr/>
          </p:nvSpPr>
          <p:spPr>
            <a:xfrm>
              <a:off x="3221775" y="658707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456" y="1"/>
                    <a:pt x="1" y="1025"/>
                    <a:pt x="626" y="1650"/>
                  </a:cubicBezTo>
                  <a:cubicBezTo>
                    <a:pt x="828" y="1852"/>
                    <a:pt x="1071" y="1941"/>
                    <a:pt x="1308" y="1941"/>
                  </a:cubicBezTo>
                  <a:cubicBezTo>
                    <a:pt x="1806" y="1941"/>
                    <a:pt x="2276" y="1546"/>
                    <a:pt x="2276" y="968"/>
                  </a:cubicBezTo>
                  <a:cubicBezTo>
                    <a:pt x="2276" y="456"/>
                    <a:pt x="1878" y="1"/>
                    <a:pt x="1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8" name="Google Shape;1365;p25">
              <a:extLst>
                <a:ext uri="{FF2B5EF4-FFF2-40B4-BE49-F238E27FC236}">
                  <a16:creationId xmlns:a16="http://schemas.microsoft.com/office/drawing/2014/main" id="{CC900D46-9F1C-46DA-8EA9-33AE9CD341D9}"/>
                </a:ext>
              </a:extLst>
            </p:cNvPr>
            <p:cNvSpPr/>
            <p:nvPr/>
          </p:nvSpPr>
          <p:spPr>
            <a:xfrm>
              <a:off x="3221775" y="6410750"/>
              <a:ext cx="56900" cy="49000"/>
            </a:xfrm>
            <a:custGeom>
              <a:avLst/>
              <a:gdLst/>
              <a:ahLst/>
              <a:cxnLst/>
              <a:rect l="l" t="t" r="r" b="b"/>
              <a:pathLst>
                <a:path w="2276" h="1960" extrusionOk="0">
                  <a:moveTo>
                    <a:pt x="1309" y="0"/>
                  </a:moveTo>
                  <a:cubicBezTo>
                    <a:pt x="456" y="0"/>
                    <a:pt x="1" y="1081"/>
                    <a:pt x="626" y="1707"/>
                  </a:cubicBezTo>
                  <a:cubicBezTo>
                    <a:pt x="818" y="1881"/>
                    <a:pt x="1047" y="1959"/>
                    <a:pt x="1273" y="1959"/>
                  </a:cubicBezTo>
                  <a:cubicBezTo>
                    <a:pt x="1784" y="1959"/>
                    <a:pt x="2276" y="1559"/>
                    <a:pt x="2276" y="967"/>
                  </a:cubicBezTo>
                  <a:cubicBezTo>
                    <a:pt x="2276" y="456"/>
                    <a:pt x="1821" y="0"/>
                    <a:pt x="1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9" name="Google Shape;1366;p25">
              <a:extLst>
                <a:ext uri="{FF2B5EF4-FFF2-40B4-BE49-F238E27FC236}">
                  <a16:creationId xmlns:a16="http://schemas.microsoft.com/office/drawing/2014/main" id="{EF776616-5189-4BE7-BAA8-B1AA8B017632}"/>
                </a:ext>
              </a:extLst>
            </p:cNvPr>
            <p:cNvSpPr/>
            <p:nvPr/>
          </p:nvSpPr>
          <p:spPr>
            <a:xfrm>
              <a:off x="3221775" y="7465900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9" y="0"/>
                  </a:moveTo>
                  <a:cubicBezTo>
                    <a:pt x="456" y="0"/>
                    <a:pt x="1" y="1024"/>
                    <a:pt x="626" y="1650"/>
                  </a:cubicBezTo>
                  <a:cubicBezTo>
                    <a:pt x="828" y="1851"/>
                    <a:pt x="1071" y="1941"/>
                    <a:pt x="1308" y="1941"/>
                  </a:cubicBezTo>
                  <a:cubicBezTo>
                    <a:pt x="1806" y="1941"/>
                    <a:pt x="2276" y="1546"/>
                    <a:pt x="2276" y="967"/>
                  </a:cubicBezTo>
                  <a:cubicBezTo>
                    <a:pt x="2276" y="455"/>
                    <a:pt x="1878" y="0"/>
                    <a:pt x="1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0" name="Google Shape;1367;p25">
              <a:extLst>
                <a:ext uri="{FF2B5EF4-FFF2-40B4-BE49-F238E27FC236}">
                  <a16:creationId xmlns:a16="http://schemas.microsoft.com/office/drawing/2014/main" id="{01322014-433E-4743-AA41-F4D3F7E65D31}"/>
                </a:ext>
              </a:extLst>
            </p:cNvPr>
            <p:cNvSpPr/>
            <p:nvPr/>
          </p:nvSpPr>
          <p:spPr>
            <a:xfrm>
              <a:off x="3221775" y="729097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456" y="1"/>
                    <a:pt x="1" y="1025"/>
                    <a:pt x="626" y="1650"/>
                  </a:cubicBezTo>
                  <a:cubicBezTo>
                    <a:pt x="828" y="1852"/>
                    <a:pt x="1071" y="1941"/>
                    <a:pt x="1308" y="1941"/>
                  </a:cubicBezTo>
                  <a:cubicBezTo>
                    <a:pt x="1806" y="1941"/>
                    <a:pt x="2276" y="1546"/>
                    <a:pt x="2276" y="968"/>
                  </a:cubicBezTo>
                  <a:cubicBezTo>
                    <a:pt x="2276" y="399"/>
                    <a:pt x="1878" y="1"/>
                    <a:pt x="1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1" name="Google Shape;1368;p25">
              <a:extLst>
                <a:ext uri="{FF2B5EF4-FFF2-40B4-BE49-F238E27FC236}">
                  <a16:creationId xmlns:a16="http://schemas.microsoft.com/office/drawing/2014/main" id="{317A4FE1-0A7B-45A9-9E1E-E4733E9515D3}"/>
                </a:ext>
              </a:extLst>
            </p:cNvPr>
            <p:cNvSpPr/>
            <p:nvPr/>
          </p:nvSpPr>
          <p:spPr>
            <a:xfrm>
              <a:off x="3221775" y="7114650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456" y="1"/>
                    <a:pt x="1" y="1081"/>
                    <a:pt x="626" y="1650"/>
                  </a:cubicBezTo>
                  <a:cubicBezTo>
                    <a:pt x="828" y="1852"/>
                    <a:pt x="1071" y="1941"/>
                    <a:pt x="1308" y="1941"/>
                  </a:cubicBezTo>
                  <a:cubicBezTo>
                    <a:pt x="1806" y="1941"/>
                    <a:pt x="2276" y="1546"/>
                    <a:pt x="2276" y="968"/>
                  </a:cubicBezTo>
                  <a:cubicBezTo>
                    <a:pt x="2276" y="456"/>
                    <a:pt x="1878" y="1"/>
                    <a:pt x="1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2" name="Google Shape;1369;p25">
              <a:extLst>
                <a:ext uri="{FF2B5EF4-FFF2-40B4-BE49-F238E27FC236}">
                  <a16:creationId xmlns:a16="http://schemas.microsoft.com/office/drawing/2014/main" id="{4D50DCFE-58E2-4BD9-AEE6-578E29635C55}"/>
                </a:ext>
              </a:extLst>
            </p:cNvPr>
            <p:cNvSpPr/>
            <p:nvPr/>
          </p:nvSpPr>
          <p:spPr>
            <a:xfrm>
              <a:off x="3221775" y="6938325"/>
              <a:ext cx="56900" cy="49275"/>
            </a:xfrm>
            <a:custGeom>
              <a:avLst/>
              <a:gdLst/>
              <a:ahLst/>
              <a:cxnLst/>
              <a:rect l="l" t="t" r="r" b="b"/>
              <a:pathLst>
                <a:path w="2276" h="1971" extrusionOk="0">
                  <a:moveTo>
                    <a:pt x="1309" y="0"/>
                  </a:moveTo>
                  <a:cubicBezTo>
                    <a:pt x="456" y="0"/>
                    <a:pt x="1" y="1081"/>
                    <a:pt x="626" y="1707"/>
                  </a:cubicBezTo>
                  <a:cubicBezTo>
                    <a:pt x="825" y="1888"/>
                    <a:pt x="1064" y="1971"/>
                    <a:pt x="1298" y="1971"/>
                  </a:cubicBezTo>
                  <a:cubicBezTo>
                    <a:pt x="1800" y="1971"/>
                    <a:pt x="2276" y="1588"/>
                    <a:pt x="2276" y="967"/>
                  </a:cubicBezTo>
                  <a:cubicBezTo>
                    <a:pt x="2276" y="455"/>
                    <a:pt x="1878" y="0"/>
                    <a:pt x="1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3" name="Google Shape;1370;p25">
              <a:extLst>
                <a:ext uri="{FF2B5EF4-FFF2-40B4-BE49-F238E27FC236}">
                  <a16:creationId xmlns:a16="http://schemas.microsoft.com/office/drawing/2014/main" id="{F8D8B4D4-4AD2-4F8A-94F3-63F56531AC84}"/>
                </a:ext>
              </a:extLst>
            </p:cNvPr>
            <p:cNvSpPr/>
            <p:nvPr/>
          </p:nvSpPr>
          <p:spPr>
            <a:xfrm>
              <a:off x="3221775" y="6763425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9" y="0"/>
                  </a:moveTo>
                  <a:cubicBezTo>
                    <a:pt x="456" y="0"/>
                    <a:pt x="1" y="1024"/>
                    <a:pt x="626" y="1650"/>
                  </a:cubicBezTo>
                  <a:cubicBezTo>
                    <a:pt x="828" y="1851"/>
                    <a:pt x="1071" y="1941"/>
                    <a:pt x="1308" y="1941"/>
                  </a:cubicBezTo>
                  <a:cubicBezTo>
                    <a:pt x="1806" y="1941"/>
                    <a:pt x="2276" y="1545"/>
                    <a:pt x="2276" y="967"/>
                  </a:cubicBezTo>
                  <a:cubicBezTo>
                    <a:pt x="2276" y="398"/>
                    <a:pt x="1878" y="0"/>
                    <a:pt x="1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4262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icture 118">
            <a:extLst>
              <a:ext uri="{FF2B5EF4-FFF2-40B4-BE49-F238E27FC236}">
                <a16:creationId xmlns:a16="http://schemas.microsoft.com/office/drawing/2014/main" id="{0C24277F-6D0A-4E89-B578-BBACFC1D7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26FDEF0D-E98A-4E48-9296-C3CFF0915E79}"/>
              </a:ext>
            </a:extLst>
          </p:cNvPr>
          <p:cNvGrpSpPr/>
          <p:nvPr/>
        </p:nvGrpSpPr>
        <p:grpSpPr>
          <a:xfrm>
            <a:off x="1941870" y="7249015"/>
            <a:ext cx="5699558" cy="1577592"/>
            <a:chOff x="1912809" y="2502607"/>
            <a:chExt cx="3360247" cy="930089"/>
          </a:xfrm>
        </p:grpSpPr>
        <p:sp>
          <p:nvSpPr>
            <p:cNvPr id="77" name="Google Shape;1402;p25">
              <a:extLst>
                <a:ext uri="{FF2B5EF4-FFF2-40B4-BE49-F238E27FC236}">
                  <a16:creationId xmlns:a16="http://schemas.microsoft.com/office/drawing/2014/main" id="{838C8795-B220-4947-894C-ECD7F8C2D9D9}"/>
                </a:ext>
              </a:extLst>
            </p:cNvPr>
            <p:cNvSpPr/>
            <p:nvPr/>
          </p:nvSpPr>
          <p:spPr>
            <a:xfrm>
              <a:off x="2095646" y="2684293"/>
              <a:ext cx="2913201" cy="189692"/>
            </a:xfrm>
            <a:prstGeom prst="rect">
              <a:avLst/>
            </a:prstGeom>
            <a:gradFill>
              <a:gsLst>
                <a:gs pos="0">
                  <a:srgbClr val="39C6F0"/>
                </a:gs>
                <a:gs pos="100000">
                  <a:srgbClr val="1976F9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algn="ctr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8" name="Google Shape;1407;p25">
              <a:extLst>
                <a:ext uri="{FF2B5EF4-FFF2-40B4-BE49-F238E27FC236}">
                  <a16:creationId xmlns:a16="http://schemas.microsoft.com/office/drawing/2014/main" id="{764F7D1D-8A6C-4231-8042-E052D49E3B57}"/>
                </a:ext>
              </a:extLst>
            </p:cNvPr>
            <p:cNvSpPr txBox="1">
              <a:spLocks/>
            </p:cNvSpPr>
            <p:nvPr/>
          </p:nvSpPr>
          <p:spPr>
            <a:xfrm>
              <a:off x="2076369" y="2502607"/>
              <a:ext cx="3196687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lang="en-US" sz="3000" kern="0" dirty="0" err="1"/>
                <a:t>Trần</a:t>
              </a:r>
              <a:r>
                <a:rPr lang="en-US" sz="3000" kern="0" dirty="0"/>
                <a:t> </a:t>
              </a:r>
              <a:r>
                <a:rPr lang="en-US" sz="3000" kern="0" dirty="0" err="1"/>
                <a:t>Duy</a:t>
              </a:r>
              <a:r>
                <a:rPr lang="en-US" sz="3000" kern="0" dirty="0"/>
                <a:t> Anh(</a:t>
              </a:r>
              <a:r>
                <a:rPr lang="en-US" sz="3000" kern="0" dirty="0" err="1"/>
                <a:t>nhóm</a:t>
              </a:r>
              <a:r>
                <a:rPr lang="en-US" sz="3000" kern="0" dirty="0"/>
                <a:t> </a:t>
              </a:r>
              <a:r>
                <a:rPr lang="en-US" sz="3000" kern="0" dirty="0" err="1"/>
                <a:t>trường</a:t>
              </a:r>
              <a:r>
                <a:rPr lang="en-US" sz="3000" kern="0" dirty="0"/>
                <a:t>)</a:t>
              </a:r>
              <a:endPara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endParaRPr>
            </a:p>
          </p:txBody>
        </p:sp>
        <p:sp>
          <p:nvSpPr>
            <p:cNvPr id="80" name="Google Shape;1409;p25">
              <a:extLst>
                <a:ext uri="{FF2B5EF4-FFF2-40B4-BE49-F238E27FC236}">
                  <a16:creationId xmlns:a16="http://schemas.microsoft.com/office/drawing/2014/main" id="{CDC21929-B0C9-4DDB-A3B5-721122C1253E}"/>
                </a:ext>
              </a:extLst>
            </p:cNvPr>
            <p:cNvSpPr/>
            <p:nvPr/>
          </p:nvSpPr>
          <p:spPr>
            <a:xfrm>
              <a:off x="2081009" y="3146662"/>
              <a:ext cx="2455756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defTabSz="829544">
                <a:buClr>
                  <a:srgbClr val="000000"/>
                </a:buClr>
              </a:pPr>
              <a:r>
                <a:rPr lang="en" sz="2000" kern="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Code</a:t>
              </a:r>
              <a:endParaRPr sz="2000" kern="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31F67F3-0B24-446D-B58C-CDF11B0A86CD}"/>
                </a:ext>
              </a:extLst>
            </p:cNvPr>
            <p:cNvGrpSpPr/>
            <p:nvPr/>
          </p:nvGrpSpPr>
          <p:grpSpPr>
            <a:xfrm>
              <a:off x="1912811" y="2883828"/>
              <a:ext cx="2535363" cy="286034"/>
              <a:chOff x="1912811" y="2883828"/>
              <a:chExt cx="2535363" cy="286034"/>
            </a:xfrm>
          </p:grpSpPr>
          <p:sp>
            <p:nvSpPr>
              <p:cNvPr id="79" name="Google Shape;1409;p25">
                <a:extLst>
                  <a:ext uri="{FF2B5EF4-FFF2-40B4-BE49-F238E27FC236}">
                    <a16:creationId xmlns:a16="http://schemas.microsoft.com/office/drawing/2014/main" id="{1925A4DA-E98B-4A89-BD10-05FFB214F128}"/>
                  </a:ext>
                </a:extLst>
              </p:cNvPr>
              <p:cNvSpPr/>
              <p:nvPr/>
            </p:nvSpPr>
            <p:spPr>
              <a:xfrm>
                <a:off x="2092863" y="2883828"/>
                <a:ext cx="2355311" cy="2860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defTabSz="829544">
                  <a:buClr>
                    <a:srgbClr val="000000"/>
                  </a:buClr>
                </a:pPr>
                <a:r>
                  <a:rPr lang="en" sz="2000" kern="0" dirty="0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rPr>
                  <a:t>Phân chia công việc</a:t>
                </a:r>
                <a:endParaRPr sz="2000" kern="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93" name="Google Shape;4152;p34">
                <a:extLst>
                  <a:ext uri="{FF2B5EF4-FFF2-40B4-BE49-F238E27FC236}">
                    <a16:creationId xmlns:a16="http://schemas.microsoft.com/office/drawing/2014/main" id="{D8394F9C-798A-4981-B3A5-E7808C376870}"/>
                  </a:ext>
                </a:extLst>
              </p:cNvPr>
              <p:cNvSpPr/>
              <p:nvPr/>
            </p:nvSpPr>
            <p:spPr>
              <a:xfrm rot="7881006">
                <a:off x="1925941" y="2947342"/>
                <a:ext cx="124440" cy="150700"/>
              </a:xfrm>
              <a:custGeom>
                <a:avLst/>
                <a:gdLst/>
                <a:ahLst/>
                <a:cxnLst/>
                <a:rect l="l" t="t" r="r" b="b"/>
                <a:pathLst>
                  <a:path w="194168" h="196207" extrusionOk="0">
                    <a:moveTo>
                      <a:pt x="11576" y="0"/>
                    </a:moveTo>
                    <a:cubicBezTo>
                      <a:pt x="8883" y="0"/>
                      <a:pt x="6181" y="987"/>
                      <a:pt x="4103" y="3065"/>
                    </a:cubicBezTo>
                    <a:cubicBezTo>
                      <a:pt x="1026" y="5799"/>
                      <a:pt x="1" y="10243"/>
                      <a:pt x="1368" y="14004"/>
                    </a:cubicBezTo>
                    <a:lnTo>
                      <a:pt x="65293" y="189369"/>
                    </a:lnTo>
                    <a:cubicBezTo>
                      <a:pt x="67002" y="193471"/>
                      <a:pt x="70762" y="196206"/>
                      <a:pt x="74864" y="196206"/>
                    </a:cubicBezTo>
                    <a:cubicBezTo>
                      <a:pt x="79308" y="196206"/>
                      <a:pt x="83410" y="193813"/>
                      <a:pt x="85120" y="190053"/>
                    </a:cubicBezTo>
                    <a:lnTo>
                      <a:pt x="114176" y="124077"/>
                    </a:lnTo>
                    <a:cubicBezTo>
                      <a:pt x="115202" y="121342"/>
                      <a:pt x="117595" y="119291"/>
                      <a:pt x="119988" y="118266"/>
                    </a:cubicBezTo>
                    <a:lnTo>
                      <a:pt x="187331" y="92286"/>
                    </a:lnTo>
                    <a:cubicBezTo>
                      <a:pt x="191433" y="90577"/>
                      <a:pt x="193826" y="86816"/>
                      <a:pt x="193826" y="82714"/>
                    </a:cubicBezTo>
                    <a:cubicBezTo>
                      <a:pt x="194168" y="78270"/>
                      <a:pt x="191433" y="74510"/>
                      <a:pt x="187673" y="72801"/>
                    </a:cubicBezTo>
                    <a:lnTo>
                      <a:pt x="15384" y="672"/>
                    </a:lnTo>
                    <a:cubicBezTo>
                      <a:pt x="14163" y="228"/>
                      <a:pt x="12871" y="0"/>
                      <a:pt x="11576" y="0"/>
                    </a:cubicBezTo>
                    <a:close/>
                  </a:path>
                </a:pathLst>
              </a:custGeom>
              <a:solidFill>
                <a:srgbClr val="7994A9">
                  <a:alpha val="647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4" name="Google Shape;4152;p34">
              <a:extLst>
                <a:ext uri="{FF2B5EF4-FFF2-40B4-BE49-F238E27FC236}">
                  <a16:creationId xmlns:a16="http://schemas.microsoft.com/office/drawing/2014/main" id="{33907A30-6252-4666-8BD1-A52A793D635D}"/>
                </a:ext>
              </a:extLst>
            </p:cNvPr>
            <p:cNvSpPr/>
            <p:nvPr/>
          </p:nvSpPr>
          <p:spPr>
            <a:xfrm rot="7881006">
              <a:off x="1925939" y="3209973"/>
              <a:ext cx="124440" cy="150700"/>
            </a:xfrm>
            <a:custGeom>
              <a:avLst/>
              <a:gdLst/>
              <a:ahLst/>
              <a:cxnLst/>
              <a:rect l="l" t="t" r="r" b="b"/>
              <a:pathLst>
                <a:path w="194168" h="196207" extrusionOk="0">
                  <a:moveTo>
                    <a:pt x="11576" y="0"/>
                  </a:moveTo>
                  <a:cubicBezTo>
                    <a:pt x="8883" y="0"/>
                    <a:pt x="6181" y="987"/>
                    <a:pt x="4103" y="3065"/>
                  </a:cubicBezTo>
                  <a:cubicBezTo>
                    <a:pt x="1026" y="5799"/>
                    <a:pt x="1" y="10243"/>
                    <a:pt x="1368" y="14004"/>
                  </a:cubicBezTo>
                  <a:lnTo>
                    <a:pt x="65293" y="189369"/>
                  </a:lnTo>
                  <a:cubicBezTo>
                    <a:pt x="67002" y="193471"/>
                    <a:pt x="70762" y="196206"/>
                    <a:pt x="74864" y="196206"/>
                  </a:cubicBezTo>
                  <a:cubicBezTo>
                    <a:pt x="79308" y="196206"/>
                    <a:pt x="83410" y="193813"/>
                    <a:pt x="85120" y="190053"/>
                  </a:cubicBezTo>
                  <a:lnTo>
                    <a:pt x="114176" y="124077"/>
                  </a:lnTo>
                  <a:cubicBezTo>
                    <a:pt x="115202" y="121342"/>
                    <a:pt x="117595" y="119291"/>
                    <a:pt x="119988" y="118266"/>
                  </a:cubicBezTo>
                  <a:lnTo>
                    <a:pt x="187331" y="92286"/>
                  </a:lnTo>
                  <a:cubicBezTo>
                    <a:pt x="191433" y="90577"/>
                    <a:pt x="193826" y="86816"/>
                    <a:pt x="193826" y="82714"/>
                  </a:cubicBezTo>
                  <a:cubicBezTo>
                    <a:pt x="194168" y="78270"/>
                    <a:pt x="191433" y="74510"/>
                    <a:pt x="187673" y="72801"/>
                  </a:cubicBezTo>
                  <a:lnTo>
                    <a:pt x="15384" y="672"/>
                  </a:lnTo>
                  <a:cubicBezTo>
                    <a:pt x="14163" y="228"/>
                    <a:pt x="12871" y="0"/>
                    <a:pt x="11576" y="0"/>
                  </a:cubicBezTo>
                  <a:close/>
                </a:path>
              </a:pathLst>
            </a:custGeom>
            <a:solidFill>
              <a:srgbClr val="7994A9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2174057-7723-4405-9FB2-18E4CBEFCA63}"/>
              </a:ext>
            </a:extLst>
          </p:cNvPr>
          <p:cNvGrpSpPr/>
          <p:nvPr/>
        </p:nvGrpSpPr>
        <p:grpSpPr>
          <a:xfrm>
            <a:off x="13046662" y="556659"/>
            <a:ext cx="9352674" cy="1166135"/>
            <a:chOff x="730154" y="644867"/>
            <a:chExt cx="9352674" cy="1166135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ABED7890-DACA-434B-8E7D-D65E3DBFFAD2}"/>
                </a:ext>
              </a:extLst>
            </p:cNvPr>
            <p:cNvGrpSpPr/>
            <p:nvPr/>
          </p:nvGrpSpPr>
          <p:grpSpPr>
            <a:xfrm>
              <a:off x="1326253" y="644867"/>
              <a:ext cx="8756575" cy="1166135"/>
              <a:chOff x="1246681" y="643332"/>
              <a:chExt cx="8756575" cy="1166135"/>
            </a:xfrm>
          </p:grpSpPr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CB417378-A768-4005-95C4-E9499D2239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6681" y="1361730"/>
                <a:ext cx="8241433" cy="447737"/>
              </a:xfrm>
              <a:prstGeom prst="rect">
                <a:avLst/>
              </a:prstGeom>
            </p:spPr>
          </p:pic>
          <p:sp>
            <p:nvSpPr>
              <p:cNvPr id="100" name="Google Shape;470;p18">
                <a:extLst>
                  <a:ext uri="{FF2B5EF4-FFF2-40B4-BE49-F238E27FC236}">
                    <a16:creationId xmlns:a16="http://schemas.microsoft.com/office/drawing/2014/main" id="{28E915F3-7216-408E-B018-58F4CEE73D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46318" y="643332"/>
                <a:ext cx="8456938" cy="977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0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1pPr>
                <a:lvl2pPr marR="0" lvl="1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2pPr>
                <a:lvl3pPr marR="0" lvl="2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3pPr>
                <a:lvl4pPr marR="0" lvl="3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4pPr>
                <a:lvl5pPr marR="0" lvl="4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5pPr>
                <a:lvl6pPr marR="0" lvl="5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6pPr>
                <a:lvl7pPr marR="0" lvl="6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7pPr>
                <a:lvl8pPr marR="0" lvl="7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8pPr>
                <a:lvl9pPr marR="0" lvl="8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tabLst/>
                  <a:defRPr/>
                </a:pPr>
                <a:r>
                  <a:rPr kumimoji="0" lang="en-US" sz="54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arlow"/>
                    <a:sym typeface="Barlow"/>
                  </a:rPr>
                  <a:t>Phân</a:t>
                </a:r>
                <a:r>
                  <a:rPr kumimoji="0" lang="en-US" sz="5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arlow"/>
                    <a:sym typeface="Barlow"/>
                  </a:rPr>
                  <a:t> chia </a:t>
                </a:r>
                <a:r>
                  <a:rPr kumimoji="0" lang="en-US" sz="54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arlow"/>
                    <a:sym typeface="Barlow"/>
                  </a:rPr>
                  <a:t>công</a:t>
                </a:r>
                <a:r>
                  <a:rPr kumimoji="0" lang="en-US" sz="5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arlow"/>
                    <a:sym typeface="Barlow"/>
                  </a:rPr>
                  <a:t> </a:t>
                </a:r>
                <a:r>
                  <a:rPr kumimoji="0" lang="en-US" sz="54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arlow"/>
                    <a:sym typeface="Barlow"/>
                  </a:rPr>
                  <a:t>việc</a:t>
                </a:r>
                <a:r>
                  <a:rPr kumimoji="0" lang="en-US" sz="5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arlow"/>
                    <a:sym typeface="Barlow"/>
                  </a:rPr>
                  <a:t> </a:t>
                </a:r>
                <a:r>
                  <a:rPr kumimoji="0" lang="en-US" sz="54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arlow"/>
                    <a:sym typeface="Barlow"/>
                  </a:rPr>
                  <a:t>chính</a:t>
                </a:r>
                <a:endParaRPr kumimoji="0" lang="en-US" sz="5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endParaRPr>
              </a:p>
            </p:txBody>
          </p:sp>
        </p:grpSp>
        <p:grpSp>
          <p:nvGrpSpPr>
            <p:cNvPr id="73" name="Google Shape;1212;p24">
              <a:extLst>
                <a:ext uri="{FF2B5EF4-FFF2-40B4-BE49-F238E27FC236}">
                  <a16:creationId xmlns:a16="http://schemas.microsoft.com/office/drawing/2014/main" id="{28C6A2E9-72DD-4D06-A5DD-D4F54F0EDA2C}"/>
                </a:ext>
              </a:extLst>
            </p:cNvPr>
            <p:cNvGrpSpPr/>
            <p:nvPr/>
          </p:nvGrpSpPr>
          <p:grpSpPr>
            <a:xfrm>
              <a:off x="730154" y="720909"/>
              <a:ext cx="640235" cy="729841"/>
              <a:chOff x="2500709" y="1899412"/>
              <a:chExt cx="557563" cy="635599"/>
            </a:xfrm>
          </p:grpSpPr>
          <p:sp>
            <p:nvSpPr>
              <p:cNvPr id="74" name="Google Shape;1213;p24">
                <a:extLst>
                  <a:ext uri="{FF2B5EF4-FFF2-40B4-BE49-F238E27FC236}">
                    <a16:creationId xmlns:a16="http://schemas.microsoft.com/office/drawing/2014/main" id="{44C48E95-63E9-4CA1-A9C5-1FF7E1C32507}"/>
                  </a:ext>
                </a:extLst>
              </p:cNvPr>
              <p:cNvSpPr/>
              <p:nvPr/>
            </p:nvSpPr>
            <p:spPr>
              <a:xfrm>
                <a:off x="2734851" y="1899412"/>
                <a:ext cx="89244" cy="74358"/>
              </a:xfrm>
              <a:custGeom>
                <a:avLst/>
                <a:gdLst/>
                <a:ahLst/>
                <a:cxnLst/>
                <a:rect l="l" t="t" r="r" b="b"/>
                <a:pathLst>
                  <a:path w="2548" h="2123" extrusionOk="0">
                    <a:moveTo>
                      <a:pt x="1062" y="0"/>
                    </a:moveTo>
                    <a:lnTo>
                      <a:pt x="1" y="2122"/>
                    </a:lnTo>
                    <a:lnTo>
                      <a:pt x="2548" y="2122"/>
                    </a:lnTo>
                    <a:lnTo>
                      <a:pt x="148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214;p24">
                <a:extLst>
                  <a:ext uri="{FF2B5EF4-FFF2-40B4-BE49-F238E27FC236}">
                    <a16:creationId xmlns:a16="http://schemas.microsoft.com/office/drawing/2014/main" id="{305BE352-650A-4161-9931-D4255673631D}"/>
                  </a:ext>
                </a:extLst>
              </p:cNvPr>
              <p:cNvSpPr/>
              <p:nvPr/>
            </p:nvSpPr>
            <p:spPr>
              <a:xfrm>
                <a:off x="2586170" y="2010896"/>
                <a:ext cx="173514" cy="172253"/>
              </a:xfrm>
              <a:custGeom>
                <a:avLst/>
                <a:gdLst/>
                <a:ahLst/>
                <a:cxnLst/>
                <a:rect l="l" t="t" r="r" b="b"/>
                <a:pathLst>
                  <a:path w="4954" h="4918" extrusionOk="0">
                    <a:moveTo>
                      <a:pt x="1" y="1"/>
                    </a:moveTo>
                    <a:lnTo>
                      <a:pt x="4882" y="4918"/>
                    </a:lnTo>
                    <a:lnTo>
                      <a:pt x="4953" y="4776"/>
                    </a:lnTo>
                    <a:lnTo>
                      <a:pt x="30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215;p24">
                <a:extLst>
                  <a:ext uri="{FF2B5EF4-FFF2-40B4-BE49-F238E27FC236}">
                    <a16:creationId xmlns:a16="http://schemas.microsoft.com/office/drawing/2014/main" id="{A1B9C802-8EBD-409F-8413-2EABAD1B8DF9}"/>
                  </a:ext>
                </a:extLst>
              </p:cNvPr>
              <p:cNvSpPr/>
              <p:nvPr/>
            </p:nvSpPr>
            <p:spPr>
              <a:xfrm>
                <a:off x="2799297" y="2010896"/>
                <a:ext cx="173479" cy="172253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18" extrusionOk="0">
                    <a:moveTo>
                      <a:pt x="1910" y="1"/>
                    </a:moveTo>
                    <a:lnTo>
                      <a:pt x="0" y="4776"/>
                    </a:lnTo>
                    <a:lnTo>
                      <a:pt x="71" y="4918"/>
                    </a:lnTo>
                    <a:lnTo>
                      <a:pt x="49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1216;p24">
                <a:extLst>
                  <a:ext uri="{FF2B5EF4-FFF2-40B4-BE49-F238E27FC236}">
                    <a16:creationId xmlns:a16="http://schemas.microsoft.com/office/drawing/2014/main" id="{D5442E1F-09F5-4C39-A35C-86B05ED361C1}"/>
                  </a:ext>
                </a:extLst>
              </p:cNvPr>
              <p:cNvSpPr/>
              <p:nvPr/>
            </p:nvSpPr>
            <p:spPr>
              <a:xfrm>
                <a:off x="2732364" y="2010896"/>
                <a:ext cx="94217" cy="117754"/>
              </a:xfrm>
              <a:custGeom>
                <a:avLst/>
                <a:gdLst/>
                <a:ahLst/>
                <a:cxnLst/>
                <a:rect l="l" t="t" r="r" b="b"/>
                <a:pathLst>
                  <a:path w="2690" h="3362" extrusionOk="0">
                    <a:moveTo>
                      <a:pt x="1" y="1"/>
                    </a:moveTo>
                    <a:lnTo>
                      <a:pt x="1310" y="3361"/>
                    </a:lnTo>
                    <a:lnTo>
                      <a:pt x="268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217;p24">
                <a:extLst>
                  <a:ext uri="{FF2B5EF4-FFF2-40B4-BE49-F238E27FC236}">
                    <a16:creationId xmlns:a16="http://schemas.microsoft.com/office/drawing/2014/main" id="{F3094D1E-C6AF-46CD-9EED-CD28253AAE94}"/>
                  </a:ext>
                </a:extLst>
              </p:cNvPr>
              <p:cNvSpPr/>
              <p:nvPr/>
            </p:nvSpPr>
            <p:spPr>
              <a:xfrm>
                <a:off x="2586170" y="1899412"/>
                <a:ext cx="145003" cy="74358"/>
              </a:xfrm>
              <a:custGeom>
                <a:avLst/>
                <a:gdLst/>
                <a:ahLst/>
                <a:cxnLst/>
                <a:rect l="l" t="t" r="r" b="b"/>
                <a:pathLst>
                  <a:path w="4140" h="2123" extrusionOk="0">
                    <a:moveTo>
                      <a:pt x="2335" y="0"/>
                    </a:moveTo>
                    <a:cubicBezTo>
                      <a:pt x="2194" y="0"/>
                      <a:pt x="2053" y="71"/>
                      <a:pt x="1946" y="141"/>
                    </a:cubicBezTo>
                    <a:lnTo>
                      <a:pt x="1" y="2122"/>
                    </a:lnTo>
                    <a:lnTo>
                      <a:pt x="3078" y="2122"/>
                    </a:lnTo>
                    <a:lnTo>
                      <a:pt x="41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218;p24">
                <a:extLst>
                  <a:ext uri="{FF2B5EF4-FFF2-40B4-BE49-F238E27FC236}">
                    <a16:creationId xmlns:a16="http://schemas.microsoft.com/office/drawing/2014/main" id="{8BB8A03F-1DAE-4643-9C18-D6F164460545}"/>
                  </a:ext>
                </a:extLst>
              </p:cNvPr>
              <p:cNvSpPr/>
              <p:nvPr/>
            </p:nvSpPr>
            <p:spPr>
              <a:xfrm>
                <a:off x="2827773" y="1899412"/>
                <a:ext cx="146229" cy="74358"/>
              </a:xfrm>
              <a:custGeom>
                <a:avLst/>
                <a:gdLst/>
                <a:ahLst/>
                <a:cxnLst/>
                <a:rect l="l" t="t" r="r" b="b"/>
                <a:pathLst>
                  <a:path w="4175" h="2123" extrusionOk="0">
                    <a:moveTo>
                      <a:pt x="1" y="0"/>
                    </a:moveTo>
                    <a:lnTo>
                      <a:pt x="1062" y="2122"/>
                    </a:lnTo>
                    <a:lnTo>
                      <a:pt x="4175" y="2122"/>
                    </a:lnTo>
                    <a:lnTo>
                      <a:pt x="2194" y="141"/>
                    </a:lnTo>
                    <a:cubicBezTo>
                      <a:pt x="2088" y="71"/>
                      <a:pt x="1946" y="0"/>
                      <a:pt x="18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1219;p24">
                <a:extLst>
                  <a:ext uri="{FF2B5EF4-FFF2-40B4-BE49-F238E27FC236}">
                    <a16:creationId xmlns:a16="http://schemas.microsoft.com/office/drawing/2014/main" id="{A4D397CA-4AE9-409B-9D4B-A3712406D258}"/>
                  </a:ext>
                </a:extLst>
              </p:cNvPr>
              <p:cNvSpPr/>
              <p:nvPr/>
            </p:nvSpPr>
            <p:spPr>
              <a:xfrm>
                <a:off x="2500709" y="2059161"/>
                <a:ext cx="258975" cy="475850"/>
              </a:xfrm>
              <a:custGeom>
                <a:avLst/>
                <a:gdLst/>
                <a:ahLst/>
                <a:cxnLst/>
                <a:rect l="l" t="t" r="r" b="b"/>
                <a:pathLst>
                  <a:path w="7394" h="13586" extrusionOk="0">
                    <a:moveTo>
                      <a:pt x="492" y="0"/>
                    </a:moveTo>
                    <a:cubicBezTo>
                      <a:pt x="227" y="0"/>
                      <a:pt x="0" y="236"/>
                      <a:pt x="0" y="533"/>
                    </a:cubicBezTo>
                    <a:lnTo>
                      <a:pt x="0" y="5733"/>
                    </a:lnTo>
                    <a:cubicBezTo>
                      <a:pt x="0" y="8009"/>
                      <a:pt x="2186" y="9241"/>
                      <a:pt x="2265" y="9241"/>
                    </a:cubicBezTo>
                    <a:cubicBezTo>
                      <a:pt x="2268" y="9241"/>
                      <a:pt x="2268" y="9239"/>
                      <a:pt x="2264" y="9235"/>
                    </a:cubicBezTo>
                    <a:lnTo>
                      <a:pt x="2264" y="9235"/>
                    </a:lnTo>
                    <a:cubicBezTo>
                      <a:pt x="2830" y="9624"/>
                      <a:pt x="3148" y="10261"/>
                      <a:pt x="3148" y="10933"/>
                    </a:cubicBezTo>
                    <a:lnTo>
                      <a:pt x="3148" y="13020"/>
                    </a:lnTo>
                    <a:cubicBezTo>
                      <a:pt x="3148" y="13338"/>
                      <a:pt x="3396" y="13586"/>
                      <a:pt x="3679" y="13586"/>
                    </a:cubicBezTo>
                    <a:lnTo>
                      <a:pt x="6863" y="13586"/>
                    </a:lnTo>
                    <a:cubicBezTo>
                      <a:pt x="7181" y="13586"/>
                      <a:pt x="7393" y="13338"/>
                      <a:pt x="7393" y="13020"/>
                    </a:cubicBezTo>
                    <a:lnTo>
                      <a:pt x="7393" y="7006"/>
                    </a:lnTo>
                    <a:cubicBezTo>
                      <a:pt x="7393" y="6016"/>
                      <a:pt x="6827" y="5096"/>
                      <a:pt x="5943" y="4636"/>
                    </a:cubicBezTo>
                    <a:lnTo>
                      <a:pt x="3962" y="3646"/>
                    </a:lnTo>
                    <a:cubicBezTo>
                      <a:pt x="3870" y="3596"/>
                      <a:pt x="3778" y="3573"/>
                      <a:pt x="3691" y="3573"/>
                    </a:cubicBezTo>
                    <a:cubicBezTo>
                      <a:pt x="3411" y="3573"/>
                      <a:pt x="3184" y="3808"/>
                      <a:pt x="3184" y="4106"/>
                    </a:cubicBezTo>
                    <a:cubicBezTo>
                      <a:pt x="3184" y="4212"/>
                      <a:pt x="3042" y="5379"/>
                      <a:pt x="3891" y="5945"/>
                    </a:cubicBezTo>
                    <a:lnTo>
                      <a:pt x="5058" y="6688"/>
                    </a:lnTo>
                    <a:cubicBezTo>
                      <a:pt x="5306" y="6865"/>
                      <a:pt x="5377" y="7183"/>
                      <a:pt x="5200" y="7431"/>
                    </a:cubicBezTo>
                    <a:cubicBezTo>
                      <a:pt x="5107" y="7593"/>
                      <a:pt x="4938" y="7680"/>
                      <a:pt x="4762" y="7680"/>
                    </a:cubicBezTo>
                    <a:cubicBezTo>
                      <a:pt x="4671" y="7680"/>
                      <a:pt x="4577" y="7656"/>
                      <a:pt x="4493" y="7608"/>
                    </a:cubicBezTo>
                    <a:lnTo>
                      <a:pt x="2830" y="6511"/>
                    </a:lnTo>
                    <a:cubicBezTo>
                      <a:pt x="2405" y="6228"/>
                      <a:pt x="2122" y="5733"/>
                      <a:pt x="2122" y="5202"/>
                    </a:cubicBezTo>
                    <a:lnTo>
                      <a:pt x="2122" y="2266"/>
                    </a:lnTo>
                    <a:cubicBezTo>
                      <a:pt x="2122" y="1346"/>
                      <a:pt x="1592" y="462"/>
                      <a:pt x="743" y="73"/>
                    </a:cubicBezTo>
                    <a:cubicBezTo>
                      <a:pt x="659" y="23"/>
                      <a:pt x="574" y="0"/>
                      <a:pt x="4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1220;p24">
                <a:extLst>
                  <a:ext uri="{FF2B5EF4-FFF2-40B4-BE49-F238E27FC236}">
                    <a16:creationId xmlns:a16="http://schemas.microsoft.com/office/drawing/2014/main" id="{E142E69C-863B-4970-912E-A954569EAFB1}"/>
                  </a:ext>
                </a:extLst>
              </p:cNvPr>
              <p:cNvSpPr/>
              <p:nvPr/>
            </p:nvSpPr>
            <p:spPr>
              <a:xfrm>
                <a:off x="2796810" y="2059161"/>
                <a:ext cx="261462" cy="475850"/>
              </a:xfrm>
              <a:custGeom>
                <a:avLst/>
                <a:gdLst/>
                <a:ahLst/>
                <a:cxnLst/>
                <a:rect l="l" t="t" r="r" b="b"/>
                <a:pathLst>
                  <a:path w="7465" h="13586" extrusionOk="0">
                    <a:moveTo>
                      <a:pt x="6942" y="0"/>
                    </a:moveTo>
                    <a:cubicBezTo>
                      <a:pt x="6857" y="0"/>
                      <a:pt x="6770" y="23"/>
                      <a:pt x="6686" y="73"/>
                    </a:cubicBezTo>
                    <a:cubicBezTo>
                      <a:pt x="5837" y="462"/>
                      <a:pt x="5306" y="1346"/>
                      <a:pt x="5342" y="2266"/>
                    </a:cubicBezTo>
                    <a:lnTo>
                      <a:pt x="5342" y="5202"/>
                    </a:lnTo>
                    <a:cubicBezTo>
                      <a:pt x="5306" y="5733"/>
                      <a:pt x="5059" y="6228"/>
                      <a:pt x="4599" y="6511"/>
                    </a:cubicBezTo>
                    <a:lnTo>
                      <a:pt x="2972" y="7608"/>
                    </a:lnTo>
                    <a:cubicBezTo>
                      <a:pt x="2887" y="7656"/>
                      <a:pt x="2789" y="7680"/>
                      <a:pt x="2692" y="7680"/>
                    </a:cubicBezTo>
                    <a:cubicBezTo>
                      <a:pt x="2506" y="7680"/>
                      <a:pt x="2322" y="7593"/>
                      <a:pt x="2229" y="7431"/>
                    </a:cubicBezTo>
                    <a:cubicBezTo>
                      <a:pt x="2052" y="7183"/>
                      <a:pt x="2123" y="6865"/>
                      <a:pt x="2370" y="6688"/>
                    </a:cubicBezTo>
                    <a:lnTo>
                      <a:pt x="3538" y="5945"/>
                    </a:lnTo>
                    <a:cubicBezTo>
                      <a:pt x="4387" y="5379"/>
                      <a:pt x="4281" y="4212"/>
                      <a:pt x="4281" y="4106"/>
                    </a:cubicBezTo>
                    <a:cubicBezTo>
                      <a:pt x="4253" y="3804"/>
                      <a:pt x="4013" y="3588"/>
                      <a:pt x="3742" y="3588"/>
                    </a:cubicBezTo>
                    <a:cubicBezTo>
                      <a:pt x="3664" y="3588"/>
                      <a:pt x="3582" y="3606"/>
                      <a:pt x="3502" y="3646"/>
                    </a:cubicBezTo>
                    <a:lnTo>
                      <a:pt x="1486" y="4636"/>
                    </a:lnTo>
                    <a:cubicBezTo>
                      <a:pt x="566" y="5096"/>
                      <a:pt x="0" y="6016"/>
                      <a:pt x="0" y="7006"/>
                    </a:cubicBezTo>
                    <a:lnTo>
                      <a:pt x="0" y="13020"/>
                    </a:lnTo>
                    <a:cubicBezTo>
                      <a:pt x="0" y="13338"/>
                      <a:pt x="248" y="13586"/>
                      <a:pt x="531" y="13586"/>
                    </a:cubicBezTo>
                    <a:lnTo>
                      <a:pt x="3750" y="13586"/>
                    </a:lnTo>
                    <a:cubicBezTo>
                      <a:pt x="4033" y="13586"/>
                      <a:pt x="4281" y="13338"/>
                      <a:pt x="4281" y="13020"/>
                    </a:cubicBezTo>
                    <a:lnTo>
                      <a:pt x="4281" y="10933"/>
                    </a:lnTo>
                    <a:cubicBezTo>
                      <a:pt x="4281" y="10225"/>
                      <a:pt x="4599" y="9589"/>
                      <a:pt x="5165" y="9235"/>
                    </a:cubicBezTo>
                    <a:lnTo>
                      <a:pt x="5165" y="9235"/>
                    </a:lnTo>
                    <a:cubicBezTo>
                      <a:pt x="5161" y="9239"/>
                      <a:pt x="5160" y="9241"/>
                      <a:pt x="5164" y="9241"/>
                    </a:cubicBezTo>
                    <a:cubicBezTo>
                      <a:pt x="5246" y="9241"/>
                      <a:pt x="7464" y="8009"/>
                      <a:pt x="7464" y="5733"/>
                    </a:cubicBezTo>
                    <a:lnTo>
                      <a:pt x="7464" y="533"/>
                    </a:lnTo>
                    <a:cubicBezTo>
                      <a:pt x="7464" y="236"/>
                      <a:pt x="7217" y="0"/>
                      <a:pt x="69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B7533C8-3E84-4E83-B91E-DB0B8A9A0F15}"/>
              </a:ext>
            </a:extLst>
          </p:cNvPr>
          <p:cNvGrpSpPr/>
          <p:nvPr/>
        </p:nvGrpSpPr>
        <p:grpSpPr>
          <a:xfrm>
            <a:off x="2212468" y="8962128"/>
            <a:ext cx="3569607" cy="2203682"/>
            <a:chOff x="5008370" y="2960183"/>
            <a:chExt cx="2375170" cy="886433"/>
          </a:xfrm>
        </p:grpSpPr>
        <p:sp>
          <p:nvSpPr>
            <p:cNvPr id="106" name="Google Shape;1403;p25">
              <a:extLst>
                <a:ext uri="{FF2B5EF4-FFF2-40B4-BE49-F238E27FC236}">
                  <a16:creationId xmlns:a16="http://schemas.microsoft.com/office/drawing/2014/main" id="{F305615D-50B7-4799-95CA-19715F6302C3}"/>
                </a:ext>
              </a:extLst>
            </p:cNvPr>
            <p:cNvSpPr/>
            <p:nvPr/>
          </p:nvSpPr>
          <p:spPr>
            <a:xfrm>
              <a:off x="5052144" y="3116572"/>
              <a:ext cx="1720289" cy="129645"/>
            </a:xfrm>
            <a:prstGeom prst="rect">
              <a:avLst/>
            </a:prstGeom>
            <a:gradFill>
              <a:gsLst>
                <a:gs pos="0">
                  <a:srgbClr val="625BE7"/>
                </a:gs>
                <a:gs pos="100000">
                  <a:srgbClr val="F84DE0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algn="ctr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" name="Google Shape;1408;p25">
              <a:extLst>
                <a:ext uri="{FF2B5EF4-FFF2-40B4-BE49-F238E27FC236}">
                  <a16:creationId xmlns:a16="http://schemas.microsoft.com/office/drawing/2014/main" id="{36B50710-F474-47A1-9BE3-DE9178217AEB}"/>
                </a:ext>
              </a:extLst>
            </p:cNvPr>
            <p:cNvSpPr txBox="1">
              <a:spLocks/>
            </p:cNvSpPr>
            <p:nvPr/>
          </p:nvSpPr>
          <p:spPr>
            <a:xfrm>
              <a:off x="5049361" y="2960183"/>
              <a:ext cx="1720289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kumimoji="0" lang="en-US" sz="3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Ma Đức Cảnh</a:t>
              </a:r>
            </a:p>
          </p:txBody>
        </p:sp>
        <p:sp>
          <p:nvSpPr>
            <p:cNvPr id="117" name="Google Shape;1409;p25">
              <a:extLst>
                <a:ext uri="{FF2B5EF4-FFF2-40B4-BE49-F238E27FC236}">
                  <a16:creationId xmlns:a16="http://schemas.microsoft.com/office/drawing/2014/main" id="{DACF9E89-DEBA-4476-A4F0-27E45E04AE5E}"/>
                </a:ext>
              </a:extLst>
            </p:cNvPr>
            <p:cNvSpPr/>
            <p:nvPr/>
          </p:nvSpPr>
          <p:spPr>
            <a:xfrm>
              <a:off x="5008370" y="3361914"/>
              <a:ext cx="2355311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defTabSz="829544">
                <a:buClr>
                  <a:srgbClr val="000000"/>
                </a:buClr>
              </a:pPr>
              <a:r>
                <a:rPr lang="en" sz="2000" kern="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Mô phỏng Proteus</a:t>
              </a:r>
              <a:endParaRPr sz="2000" kern="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26" name="Google Shape;1409;p25">
              <a:extLst>
                <a:ext uri="{FF2B5EF4-FFF2-40B4-BE49-F238E27FC236}">
                  <a16:creationId xmlns:a16="http://schemas.microsoft.com/office/drawing/2014/main" id="{C491A3B5-7A53-44C9-8101-E2855DC097C3}"/>
                </a:ext>
              </a:extLst>
            </p:cNvPr>
            <p:cNvSpPr/>
            <p:nvPr/>
          </p:nvSpPr>
          <p:spPr>
            <a:xfrm>
              <a:off x="5028229" y="3560582"/>
              <a:ext cx="2355311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defTabSz="829544">
                <a:buClr>
                  <a:srgbClr val="000000"/>
                </a:buClr>
              </a:pPr>
              <a:r>
                <a:rPr lang="en" sz="2000" kern="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Làm slide</a:t>
              </a:r>
              <a:endParaRPr sz="2000" kern="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3049F75-5870-4C1C-A61B-C731E03EF1AC}"/>
              </a:ext>
            </a:extLst>
          </p:cNvPr>
          <p:cNvGrpSpPr/>
          <p:nvPr/>
        </p:nvGrpSpPr>
        <p:grpSpPr>
          <a:xfrm>
            <a:off x="7021227" y="8754827"/>
            <a:ext cx="3721955" cy="2073120"/>
            <a:chOff x="8688675" y="3810621"/>
            <a:chExt cx="2493711" cy="563420"/>
          </a:xfrm>
        </p:grpSpPr>
        <p:sp>
          <p:nvSpPr>
            <p:cNvPr id="103" name="Google Shape;1404;p25">
              <a:extLst>
                <a:ext uri="{FF2B5EF4-FFF2-40B4-BE49-F238E27FC236}">
                  <a16:creationId xmlns:a16="http://schemas.microsoft.com/office/drawing/2014/main" id="{871A5472-1CD5-4474-959B-A11D77064019}"/>
                </a:ext>
              </a:extLst>
            </p:cNvPr>
            <p:cNvSpPr/>
            <p:nvPr/>
          </p:nvSpPr>
          <p:spPr>
            <a:xfrm>
              <a:off x="8688675" y="3979240"/>
              <a:ext cx="1720289" cy="98319"/>
            </a:xfrm>
            <a:prstGeom prst="rect">
              <a:avLst/>
            </a:prstGeom>
            <a:gradFill>
              <a:gsLst>
                <a:gs pos="0">
                  <a:srgbClr val="FD5F15"/>
                </a:gs>
                <a:gs pos="100000">
                  <a:srgbClr val="FFDA5F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algn="ctr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" name="Google Shape;1411;p25">
              <a:extLst>
                <a:ext uri="{FF2B5EF4-FFF2-40B4-BE49-F238E27FC236}">
                  <a16:creationId xmlns:a16="http://schemas.microsoft.com/office/drawing/2014/main" id="{C23CA3E2-4EA3-499D-9FBE-88811547C84D}"/>
                </a:ext>
              </a:extLst>
            </p:cNvPr>
            <p:cNvSpPr txBox="1">
              <a:spLocks/>
            </p:cNvSpPr>
            <p:nvPr/>
          </p:nvSpPr>
          <p:spPr>
            <a:xfrm>
              <a:off x="8688675" y="3810621"/>
              <a:ext cx="2193743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kumimoji="0" lang="en-US" sz="30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Trịnh</a:t>
              </a:r>
              <a:r>
                <a:rPr kumimoji="0" lang="en-US" sz="3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30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Tiến</a:t>
              </a:r>
              <a:r>
                <a:rPr kumimoji="0" lang="en-US" sz="3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30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Bình</a:t>
              </a:r>
              <a:endPara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endParaRPr>
            </a:p>
          </p:txBody>
        </p:sp>
        <p:sp>
          <p:nvSpPr>
            <p:cNvPr id="129" name="Google Shape;1409;p25">
              <a:extLst>
                <a:ext uri="{FF2B5EF4-FFF2-40B4-BE49-F238E27FC236}">
                  <a16:creationId xmlns:a16="http://schemas.microsoft.com/office/drawing/2014/main" id="{F6775034-FFF3-4868-AAD0-6FA3B6F41932}"/>
                </a:ext>
              </a:extLst>
            </p:cNvPr>
            <p:cNvSpPr/>
            <p:nvPr/>
          </p:nvSpPr>
          <p:spPr>
            <a:xfrm>
              <a:off x="8827075" y="4088007"/>
              <a:ext cx="2355311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defTabSz="829544">
                <a:buClr>
                  <a:srgbClr val="000000"/>
                </a:buClr>
              </a:pPr>
              <a:r>
                <a:rPr lang="en" sz="2000" kern="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Làm báo cáo</a:t>
              </a:r>
              <a:endParaRPr sz="2000" kern="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131" name="Google Shape;4152;p34">
            <a:extLst>
              <a:ext uri="{FF2B5EF4-FFF2-40B4-BE49-F238E27FC236}">
                <a16:creationId xmlns:a16="http://schemas.microsoft.com/office/drawing/2014/main" id="{105B68A6-FD02-412C-BF10-C64FBFE81B65}"/>
              </a:ext>
            </a:extLst>
          </p:cNvPr>
          <p:cNvSpPr/>
          <p:nvPr/>
        </p:nvSpPr>
        <p:spPr>
          <a:xfrm rot="7881006">
            <a:off x="1935118" y="10188572"/>
            <a:ext cx="211072" cy="255613"/>
          </a:xfrm>
          <a:custGeom>
            <a:avLst/>
            <a:gdLst/>
            <a:ahLst/>
            <a:cxnLst/>
            <a:rect l="l" t="t" r="r" b="b"/>
            <a:pathLst>
              <a:path w="194168" h="196207" extrusionOk="0">
                <a:moveTo>
                  <a:pt x="11576" y="0"/>
                </a:moveTo>
                <a:cubicBezTo>
                  <a:pt x="8883" y="0"/>
                  <a:pt x="6181" y="987"/>
                  <a:pt x="4103" y="3065"/>
                </a:cubicBezTo>
                <a:cubicBezTo>
                  <a:pt x="1026" y="5799"/>
                  <a:pt x="1" y="10243"/>
                  <a:pt x="1368" y="14004"/>
                </a:cubicBezTo>
                <a:lnTo>
                  <a:pt x="65293" y="189369"/>
                </a:lnTo>
                <a:cubicBezTo>
                  <a:pt x="67002" y="193471"/>
                  <a:pt x="70762" y="196206"/>
                  <a:pt x="74864" y="196206"/>
                </a:cubicBezTo>
                <a:cubicBezTo>
                  <a:pt x="79308" y="196206"/>
                  <a:pt x="83410" y="193813"/>
                  <a:pt x="85120" y="190053"/>
                </a:cubicBezTo>
                <a:lnTo>
                  <a:pt x="114176" y="124077"/>
                </a:lnTo>
                <a:cubicBezTo>
                  <a:pt x="115202" y="121342"/>
                  <a:pt x="117595" y="119291"/>
                  <a:pt x="119988" y="118266"/>
                </a:cubicBezTo>
                <a:lnTo>
                  <a:pt x="187331" y="92286"/>
                </a:lnTo>
                <a:cubicBezTo>
                  <a:pt x="191433" y="90577"/>
                  <a:pt x="193826" y="86816"/>
                  <a:pt x="193826" y="82714"/>
                </a:cubicBezTo>
                <a:cubicBezTo>
                  <a:pt x="194168" y="78270"/>
                  <a:pt x="191433" y="74510"/>
                  <a:pt x="187673" y="72801"/>
                </a:cubicBezTo>
                <a:lnTo>
                  <a:pt x="15384" y="672"/>
                </a:lnTo>
                <a:cubicBezTo>
                  <a:pt x="14163" y="228"/>
                  <a:pt x="12871" y="0"/>
                  <a:pt x="11576" y="0"/>
                </a:cubicBezTo>
                <a:close/>
              </a:path>
            </a:pathLst>
          </a:custGeom>
          <a:solidFill>
            <a:srgbClr val="7994A9">
              <a:alpha val="647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2" name="Google Shape;4152;p34">
            <a:extLst>
              <a:ext uri="{FF2B5EF4-FFF2-40B4-BE49-F238E27FC236}">
                <a16:creationId xmlns:a16="http://schemas.microsoft.com/office/drawing/2014/main" id="{91C460E7-00C7-4A92-B630-0FBF2D924A8D}"/>
              </a:ext>
            </a:extLst>
          </p:cNvPr>
          <p:cNvSpPr/>
          <p:nvPr/>
        </p:nvSpPr>
        <p:spPr>
          <a:xfrm rot="7881006">
            <a:off x="1943033" y="10735994"/>
            <a:ext cx="211072" cy="255613"/>
          </a:xfrm>
          <a:custGeom>
            <a:avLst/>
            <a:gdLst/>
            <a:ahLst/>
            <a:cxnLst/>
            <a:rect l="l" t="t" r="r" b="b"/>
            <a:pathLst>
              <a:path w="194168" h="196207" extrusionOk="0">
                <a:moveTo>
                  <a:pt x="11576" y="0"/>
                </a:moveTo>
                <a:cubicBezTo>
                  <a:pt x="8883" y="0"/>
                  <a:pt x="6181" y="987"/>
                  <a:pt x="4103" y="3065"/>
                </a:cubicBezTo>
                <a:cubicBezTo>
                  <a:pt x="1026" y="5799"/>
                  <a:pt x="1" y="10243"/>
                  <a:pt x="1368" y="14004"/>
                </a:cubicBezTo>
                <a:lnTo>
                  <a:pt x="65293" y="189369"/>
                </a:lnTo>
                <a:cubicBezTo>
                  <a:pt x="67002" y="193471"/>
                  <a:pt x="70762" y="196206"/>
                  <a:pt x="74864" y="196206"/>
                </a:cubicBezTo>
                <a:cubicBezTo>
                  <a:pt x="79308" y="196206"/>
                  <a:pt x="83410" y="193813"/>
                  <a:pt x="85120" y="190053"/>
                </a:cubicBezTo>
                <a:lnTo>
                  <a:pt x="114176" y="124077"/>
                </a:lnTo>
                <a:cubicBezTo>
                  <a:pt x="115202" y="121342"/>
                  <a:pt x="117595" y="119291"/>
                  <a:pt x="119988" y="118266"/>
                </a:cubicBezTo>
                <a:lnTo>
                  <a:pt x="187331" y="92286"/>
                </a:lnTo>
                <a:cubicBezTo>
                  <a:pt x="191433" y="90577"/>
                  <a:pt x="193826" y="86816"/>
                  <a:pt x="193826" y="82714"/>
                </a:cubicBezTo>
                <a:cubicBezTo>
                  <a:pt x="194168" y="78270"/>
                  <a:pt x="191433" y="74510"/>
                  <a:pt x="187673" y="72801"/>
                </a:cubicBezTo>
                <a:lnTo>
                  <a:pt x="15384" y="672"/>
                </a:lnTo>
                <a:cubicBezTo>
                  <a:pt x="14163" y="228"/>
                  <a:pt x="12871" y="0"/>
                  <a:pt x="11576" y="0"/>
                </a:cubicBezTo>
                <a:close/>
              </a:path>
            </a:pathLst>
          </a:custGeom>
          <a:solidFill>
            <a:srgbClr val="7994A9">
              <a:alpha val="647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3" name="Google Shape;4152;p34">
            <a:extLst>
              <a:ext uri="{FF2B5EF4-FFF2-40B4-BE49-F238E27FC236}">
                <a16:creationId xmlns:a16="http://schemas.microsoft.com/office/drawing/2014/main" id="{C3C33D7B-17F2-45BF-A712-45AA66E19034}"/>
              </a:ext>
            </a:extLst>
          </p:cNvPr>
          <p:cNvSpPr/>
          <p:nvPr/>
        </p:nvSpPr>
        <p:spPr>
          <a:xfrm rot="7881006">
            <a:off x="6956593" y="10188572"/>
            <a:ext cx="211072" cy="255613"/>
          </a:xfrm>
          <a:custGeom>
            <a:avLst/>
            <a:gdLst/>
            <a:ahLst/>
            <a:cxnLst/>
            <a:rect l="l" t="t" r="r" b="b"/>
            <a:pathLst>
              <a:path w="194168" h="196207" extrusionOk="0">
                <a:moveTo>
                  <a:pt x="11576" y="0"/>
                </a:moveTo>
                <a:cubicBezTo>
                  <a:pt x="8883" y="0"/>
                  <a:pt x="6181" y="987"/>
                  <a:pt x="4103" y="3065"/>
                </a:cubicBezTo>
                <a:cubicBezTo>
                  <a:pt x="1026" y="5799"/>
                  <a:pt x="1" y="10243"/>
                  <a:pt x="1368" y="14004"/>
                </a:cubicBezTo>
                <a:lnTo>
                  <a:pt x="65293" y="189369"/>
                </a:lnTo>
                <a:cubicBezTo>
                  <a:pt x="67002" y="193471"/>
                  <a:pt x="70762" y="196206"/>
                  <a:pt x="74864" y="196206"/>
                </a:cubicBezTo>
                <a:cubicBezTo>
                  <a:pt x="79308" y="196206"/>
                  <a:pt x="83410" y="193813"/>
                  <a:pt x="85120" y="190053"/>
                </a:cubicBezTo>
                <a:lnTo>
                  <a:pt x="114176" y="124077"/>
                </a:lnTo>
                <a:cubicBezTo>
                  <a:pt x="115202" y="121342"/>
                  <a:pt x="117595" y="119291"/>
                  <a:pt x="119988" y="118266"/>
                </a:cubicBezTo>
                <a:lnTo>
                  <a:pt x="187331" y="92286"/>
                </a:lnTo>
                <a:cubicBezTo>
                  <a:pt x="191433" y="90577"/>
                  <a:pt x="193826" y="86816"/>
                  <a:pt x="193826" y="82714"/>
                </a:cubicBezTo>
                <a:cubicBezTo>
                  <a:pt x="194168" y="78270"/>
                  <a:pt x="191433" y="74510"/>
                  <a:pt x="187673" y="72801"/>
                </a:cubicBezTo>
                <a:lnTo>
                  <a:pt x="15384" y="672"/>
                </a:lnTo>
                <a:cubicBezTo>
                  <a:pt x="14163" y="228"/>
                  <a:pt x="12871" y="0"/>
                  <a:pt x="11576" y="0"/>
                </a:cubicBezTo>
                <a:close/>
              </a:path>
            </a:pathLst>
          </a:custGeom>
          <a:solidFill>
            <a:srgbClr val="7994A9">
              <a:alpha val="647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738AFAC2-3D18-4ED3-8999-9086A0129FD5}"/>
              </a:ext>
            </a:extLst>
          </p:cNvPr>
          <p:cNvGrpSpPr/>
          <p:nvPr/>
        </p:nvGrpSpPr>
        <p:grpSpPr>
          <a:xfrm>
            <a:off x="1911050" y="191686"/>
            <a:ext cx="9606024" cy="1170856"/>
            <a:chOff x="666611" y="2432828"/>
            <a:chExt cx="9606024" cy="1170856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5C2A6F75-C1ED-4E30-976A-76B3BBA0B695}"/>
                </a:ext>
              </a:extLst>
            </p:cNvPr>
            <p:cNvGrpSpPr/>
            <p:nvPr/>
          </p:nvGrpSpPr>
          <p:grpSpPr>
            <a:xfrm>
              <a:off x="1474529" y="2531255"/>
              <a:ext cx="8798106" cy="1072429"/>
              <a:chOff x="1474529" y="2531255"/>
              <a:chExt cx="8798106" cy="1072429"/>
            </a:xfrm>
          </p:grpSpPr>
          <p:pic>
            <p:nvPicPr>
              <p:cNvPr id="140" name="Picture 139">
                <a:extLst>
                  <a:ext uri="{FF2B5EF4-FFF2-40B4-BE49-F238E27FC236}">
                    <a16:creationId xmlns:a16="http://schemas.microsoft.com/office/drawing/2014/main" id="{761D45E4-D805-4A06-A88E-ED85E36BAE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74529" y="3155947"/>
                <a:ext cx="8010706" cy="447737"/>
              </a:xfrm>
              <a:prstGeom prst="rect">
                <a:avLst/>
              </a:prstGeom>
            </p:spPr>
          </p:pic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5E388F2F-C044-47F1-B4A2-1E0506A1D6A2}"/>
                  </a:ext>
                </a:extLst>
              </p:cNvPr>
              <p:cNvSpPr txBox="1"/>
              <p:nvPr/>
            </p:nvSpPr>
            <p:spPr>
              <a:xfrm>
                <a:off x="1616651" y="2531255"/>
                <a:ext cx="8655984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54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Tìm</a:t>
                </a:r>
                <a:r>
                  <a:rPr lang="en-US" sz="5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54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hiểu</a:t>
                </a:r>
                <a:r>
                  <a:rPr lang="en-US" sz="5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54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về</a:t>
                </a:r>
                <a:r>
                  <a:rPr lang="en-US" sz="5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IC 74HC595</a:t>
                </a:r>
              </a:p>
            </p:txBody>
          </p:sp>
        </p:grpSp>
        <p:grpSp>
          <p:nvGrpSpPr>
            <p:cNvPr id="137" name="Google Shape;979;p24">
              <a:extLst>
                <a:ext uri="{FF2B5EF4-FFF2-40B4-BE49-F238E27FC236}">
                  <a16:creationId xmlns:a16="http://schemas.microsoft.com/office/drawing/2014/main" id="{05E12E47-D36E-4C9E-A7B2-6B268D121DB7}"/>
                </a:ext>
              </a:extLst>
            </p:cNvPr>
            <p:cNvGrpSpPr/>
            <p:nvPr/>
          </p:nvGrpSpPr>
          <p:grpSpPr>
            <a:xfrm>
              <a:off x="666611" y="2432828"/>
              <a:ext cx="1027568" cy="981775"/>
              <a:chOff x="9676806" y="3762812"/>
              <a:chExt cx="664109" cy="634513"/>
            </a:xfrm>
          </p:grpSpPr>
          <p:sp>
            <p:nvSpPr>
              <p:cNvPr id="138" name="Google Shape;980;p24">
                <a:extLst>
                  <a:ext uri="{FF2B5EF4-FFF2-40B4-BE49-F238E27FC236}">
                    <a16:creationId xmlns:a16="http://schemas.microsoft.com/office/drawing/2014/main" id="{22CF52F7-65C0-4481-B31E-F10FDA04C151}"/>
                  </a:ext>
                </a:extLst>
              </p:cNvPr>
              <p:cNvSpPr/>
              <p:nvPr/>
            </p:nvSpPr>
            <p:spPr>
              <a:xfrm>
                <a:off x="9868848" y="3762812"/>
                <a:ext cx="472067" cy="438618"/>
              </a:xfrm>
              <a:custGeom>
                <a:avLst/>
                <a:gdLst/>
                <a:ahLst/>
                <a:cxnLst/>
                <a:rect l="l" t="t" r="r" b="b"/>
                <a:pathLst>
                  <a:path w="13478" h="12523" extrusionOk="0">
                    <a:moveTo>
                      <a:pt x="6757" y="0"/>
                    </a:moveTo>
                    <a:cubicBezTo>
                      <a:pt x="3573" y="0"/>
                      <a:pt x="849" y="2370"/>
                      <a:pt x="425" y="5518"/>
                    </a:cubicBezTo>
                    <a:cubicBezTo>
                      <a:pt x="0" y="8667"/>
                      <a:pt x="1981" y="11674"/>
                      <a:pt x="5059" y="12522"/>
                    </a:cubicBezTo>
                    <a:cubicBezTo>
                      <a:pt x="5200" y="11957"/>
                      <a:pt x="5200" y="11391"/>
                      <a:pt x="5059" y="10825"/>
                    </a:cubicBezTo>
                    <a:cubicBezTo>
                      <a:pt x="177" y="8985"/>
                      <a:pt x="1345" y="1769"/>
                      <a:pt x="6545" y="1592"/>
                    </a:cubicBezTo>
                    <a:cubicBezTo>
                      <a:pt x="6619" y="1588"/>
                      <a:pt x="6693" y="1587"/>
                      <a:pt x="6767" y="1587"/>
                    </a:cubicBezTo>
                    <a:cubicBezTo>
                      <a:pt x="8942" y="1587"/>
                      <a:pt x="10878" y="3079"/>
                      <a:pt x="11391" y="5200"/>
                    </a:cubicBezTo>
                    <a:cubicBezTo>
                      <a:pt x="11921" y="7429"/>
                      <a:pt x="10860" y="9693"/>
                      <a:pt x="8808" y="10683"/>
                    </a:cubicBezTo>
                    <a:cubicBezTo>
                      <a:pt x="8844" y="11001"/>
                      <a:pt x="8879" y="11355"/>
                      <a:pt x="8879" y="11674"/>
                    </a:cubicBezTo>
                    <a:cubicBezTo>
                      <a:pt x="8879" y="11921"/>
                      <a:pt x="8844" y="12169"/>
                      <a:pt x="8808" y="12416"/>
                    </a:cubicBezTo>
                    <a:cubicBezTo>
                      <a:pt x="11744" y="11355"/>
                      <a:pt x="13478" y="8384"/>
                      <a:pt x="12983" y="5342"/>
                    </a:cubicBezTo>
                    <a:cubicBezTo>
                      <a:pt x="12487" y="2299"/>
                      <a:pt x="9834" y="36"/>
                      <a:pt x="6757" y="36"/>
                    </a:cubicBezTo>
                    <a:lnTo>
                      <a:pt x="67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981;p24">
                <a:extLst>
                  <a:ext uri="{FF2B5EF4-FFF2-40B4-BE49-F238E27FC236}">
                    <a16:creationId xmlns:a16="http://schemas.microsoft.com/office/drawing/2014/main" id="{5BD65651-F40F-47F8-8EEA-572F4F1CAE41}"/>
                  </a:ext>
                </a:extLst>
              </p:cNvPr>
              <p:cNvSpPr/>
              <p:nvPr/>
            </p:nvSpPr>
            <p:spPr>
              <a:xfrm>
                <a:off x="9676806" y="3959793"/>
                <a:ext cx="474519" cy="437532"/>
              </a:xfrm>
              <a:custGeom>
                <a:avLst/>
                <a:gdLst/>
                <a:ahLst/>
                <a:cxnLst/>
                <a:rect l="l" t="t" r="r" b="b"/>
                <a:pathLst>
                  <a:path w="13548" h="12492" extrusionOk="0">
                    <a:moveTo>
                      <a:pt x="8526" y="1"/>
                    </a:moveTo>
                    <a:cubicBezTo>
                      <a:pt x="8537" y="4"/>
                      <a:pt x="8548" y="7"/>
                      <a:pt x="8559" y="10"/>
                    </a:cubicBezTo>
                    <a:lnTo>
                      <a:pt x="8559" y="10"/>
                    </a:lnTo>
                    <a:cubicBezTo>
                      <a:pt x="8559" y="7"/>
                      <a:pt x="8560" y="4"/>
                      <a:pt x="8561" y="1"/>
                    </a:cubicBezTo>
                    <a:close/>
                    <a:moveTo>
                      <a:pt x="8559" y="10"/>
                    </a:moveTo>
                    <a:cubicBezTo>
                      <a:pt x="8419" y="538"/>
                      <a:pt x="8420" y="1136"/>
                      <a:pt x="8561" y="1663"/>
                    </a:cubicBezTo>
                    <a:cubicBezTo>
                      <a:pt x="10683" y="2477"/>
                      <a:pt x="11957" y="4670"/>
                      <a:pt x="11568" y="6898"/>
                    </a:cubicBezTo>
                    <a:cubicBezTo>
                      <a:pt x="11214" y="9162"/>
                      <a:pt x="9339" y="10825"/>
                      <a:pt x="7040" y="10931"/>
                    </a:cubicBezTo>
                    <a:cubicBezTo>
                      <a:pt x="6963" y="10934"/>
                      <a:pt x="6887" y="10936"/>
                      <a:pt x="6812" y="10936"/>
                    </a:cubicBezTo>
                    <a:cubicBezTo>
                      <a:pt x="1789" y="10936"/>
                      <a:pt x="141" y="4036"/>
                      <a:pt x="4776" y="1840"/>
                    </a:cubicBezTo>
                    <a:cubicBezTo>
                      <a:pt x="4741" y="1486"/>
                      <a:pt x="4741" y="1133"/>
                      <a:pt x="4741" y="814"/>
                    </a:cubicBezTo>
                    <a:cubicBezTo>
                      <a:pt x="4741" y="567"/>
                      <a:pt x="4741" y="319"/>
                      <a:pt x="4776" y="107"/>
                    </a:cubicBezTo>
                    <a:lnTo>
                      <a:pt x="4776" y="107"/>
                    </a:lnTo>
                    <a:cubicBezTo>
                      <a:pt x="1804" y="1133"/>
                      <a:pt x="0" y="4175"/>
                      <a:pt x="566" y="7288"/>
                    </a:cubicBezTo>
                    <a:cubicBezTo>
                      <a:pt x="1119" y="10295"/>
                      <a:pt x="3766" y="12491"/>
                      <a:pt x="6824" y="12491"/>
                    </a:cubicBezTo>
                    <a:cubicBezTo>
                      <a:pt x="6896" y="12491"/>
                      <a:pt x="6968" y="12490"/>
                      <a:pt x="7040" y="12488"/>
                    </a:cubicBezTo>
                    <a:cubicBezTo>
                      <a:pt x="10188" y="12417"/>
                      <a:pt x="12806" y="10011"/>
                      <a:pt x="13159" y="6898"/>
                    </a:cubicBezTo>
                    <a:cubicBezTo>
                      <a:pt x="13547" y="3762"/>
                      <a:pt x="11582" y="835"/>
                      <a:pt x="8559" y="1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F2968EC-A146-4BF5-B0BD-A6B59A1FD1DC}"/>
              </a:ext>
            </a:extLst>
          </p:cNvPr>
          <p:cNvGrpSpPr/>
          <p:nvPr/>
        </p:nvGrpSpPr>
        <p:grpSpPr>
          <a:xfrm>
            <a:off x="12844896" y="2650465"/>
            <a:ext cx="8271175" cy="1145599"/>
            <a:chOff x="734900" y="3829152"/>
            <a:chExt cx="8271175" cy="1145599"/>
          </a:xfrm>
        </p:grpSpPr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3E0923DB-3C8E-452A-91D0-3B36622FDB48}"/>
                </a:ext>
              </a:extLst>
            </p:cNvPr>
            <p:cNvGrpSpPr/>
            <p:nvPr/>
          </p:nvGrpSpPr>
          <p:grpSpPr>
            <a:xfrm>
              <a:off x="1474528" y="3953387"/>
              <a:ext cx="7531547" cy="1021364"/>
              <a:chOff x="1474528" y="3953387"/>
              <a:chExt cx="7531547" cy="1021364"/>
            </a:xfrm>
          </p:grpSpPr>
          <p:sp>
            <p:nvSpPr>
              <p:cNvPr id="156" name="Google Shape;560;p18">
                <a:extLst>
                  <a:ext uri="{FF2B5EF4-FFF2-40B4-BE49-F238E27FC236}">
                    <a16:creationId xmlns:a16="http://schemas.microsoft.com/office/drawing/2014/main" id="{B1AA0D55-2524-4EDA-B03B-77F00B802723}"/>
                  </a:ext>
                </a:extLst>
              </p:cNvPr>
              <p:cNvSpPr/>
              <p:nvPr/>
            </p:nvSpPr>
            <p:spPr>
              <a:xfrm>
                <a:off x="1474528" y="4527014"/>
                <a:ext cx="7041243" cy="447737"/>
              </a:xfrm>
              <a:prstGeom prst="rect">
                <a:avLst/>
              </a:prstGeom>
              <a:gradFill>
                <a:gsLst>
                  <a:gs pos="0">
                    <a:srgbClr val="FD5F15"/>
                  </a:gs>
                  <a:gs pos="100000">
                    <a:srgbClr val="FFDA5F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marL="0" marR="0" lvl="0" indent="0" defTabSz="8295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27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20C49FC7-CF7B-425C-8CB4-4EE4AAEBB94E}"/>
                  </a:ext>
                </a:extLst>
              </p:cNvPr>
              <p:cNvSpPr txBox="1"/>
              <p:nvPr/>
            </p:nvSpPr>
            <p:spPr>
              <a:xfrm>
                <a:off x="1616651" y="3953387"/>
                <a:ext cx="7389424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54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Tiến</a:t>
                </a:r>
                <a:r>
                  <a:rPr lang="en-US" sz="5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54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hành</a:t>
                </a:r>
                <a:r>
                  <a:rPr lang="en-US" sz="5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54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thực</a:t>
                </a:r>
                <a:r>
                  <a:rPr lang="en-US" sz="5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54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hiện</a:t>
                </a:r>
                <a:endParaRPr lang="en-US" sz="5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3CC3CCBF-1F4C-43A1-A0C5-29D78F707695}"/>
                </a:ext>
              </a:extLst>
            </p:cNvPr>
            <p:cNvGrpSpPr/>
            <p:nvPr/>
          </p:nvGrpSpPr>
          <p:grpSpPr>
            <a:xfrm>
              <a:off x="734900" y="3829152"/>
              <a:ext cx="890990" cy="923329"/>
              <a:chOff x="3878435" y="3804156"/>
              <a:chExt cx="465341" cy="520446"/>
            </a:xfrm>
          </p:grpSpPr>
          <p:sp>
            <p:nvSpPr>
              <p:cNvPr id="145" name="Google Shape;1162;p24">
                <a:extLst>
                  <a:ext uri="{FF2B5EF4-FFF2-40B4-BE49-F238E27FC236}">
                    <a16:creationId xmlns:a16="http://schemas.microsoft.com/office/drawing/2014/main" id="{4CC5DF87-AD27-43C1-B3FD-F03932578F57}"/>
                  </a:ext>
                </a:extLst>
              </p:cNvPr>
              <p:cNvSpPr/>
              <p:nvPr/>
            </p:nvSpPr>
            <p:spPr>
              <a:xfrm>
                <a:off x="4093878" y="3804156"/>
                <a:ext cx="33428" cy="6322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2211" extrusionOk="0">
                    <a:moveTo>
                      <a:pt x="584" y="0"/>
                    </a:moveTo>
                    <a:cubicBezTo>
                      <a:pt x="293" y="0"/>
                      <a:pt x="1" y="195"/>
                      <a:pt x="36" y="584"/>
                    </a:cubicBezTo>
                    <a:lnTo>
                      <a:pt x="36" y="1680"/>
                    </a:lnTo>
                    <a:cubicBezTo>
                      <a:pt x="36" y="1963"/>
                      <a:pt x="284" y="2211"/>
                      <a:pt x="602" y="2211"/>
                    </a:cubicBezTo>
                    <a:cubicBezTo>
                      <a:pt x="885" y="2211"/>
                      <a:pt x="1133" y="1963"/>
                      <a:pt x="1133" y="1680"/>
                    </a:cubicBezTo>
                    <a:lnTo>
                      <a:pt x="1133" y="584"/>
                    </a:lnTo>
                    <a:cubicBezTo>
                      <a:pt x="1168" y="195"/>
                      <a:pt x="876" y="0"/>
                      <a:pt x="5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163;p24">
                <a:extLst>
                  <a:ext uri="{FF2B5EF4-FFF2-40B4-BE49-F238E27FC236}">
                    <a16:creationId xmlns:a16="http://schemas.microsoft.com/office/drawing/2014/main" id="{D6E5E754-A2EF-423B-A6AE-C62492A45AC5}"/>
                  </a:ext>
                </a:extLst>
              </p:cNvPr>
              <p:cNvSpPr/>
              <p:nvPr/>
            </p:nvSpPr>
            <p:spPr>
              <a:xfrm>
                <a:off x="4250670" y="3913278"/>
                <a:ext cx="64682" cy="45180"/>
              </a:xfrm>
              <a:custGeom>
                <a:avLst/>
                <a:gdLst/>
                <a:ahLst/>
                <a:cxnLst/>
                <a:rect l="l" t="t" r="r" b="b"/>
                <a:pathLst>
                  <a:path w="2262" h="1580" extrusionOk="0">
                    <a:moveTo>
                      <a:pt x="1514" y="1"/>
                    </a:moveTo>
                    <a:cubicBezTo>
                      <a:pt x="1439" y="1"/>
                      <a:pt x="1358" y="18"/>
                      <a:pt x="1274" y="58"/>
                    </a:cubicBezTo>
                    <a:lnTo>
                      <a:pt x="355" y="588"/>
                    </a:lnTo>
                    <a:cubicBezTo>
                      <a:pt x="107" y="730"/>
                      <a:pt x="1" y="1083"/>
                      <a:pt x="178" y="1331"/>
                    </a:cubicBezTo>
                    <a:cubicBezTo>
                      <a:pt x="271" y="1494"/>
                      <a:pt x="440" y="1580"/>
                      <a:pt x="615" y="1580"/>
                    </a:cubicBezTo>
                    <a:cubicBezTo>
                      <a:pt x="707" y="1580"/>
                      <a:pt x="800" y="1556"/>
                      <a:pt x="885" y="1508"/>
                    </a:cubicBezTo>
                    <a:lnTo>
                      <a:pt x="1805" y="977"/>
                    </a:lnTo>
                    <a:cubicBezTo>
                      <a:pt x="2262" y="673"/>
                      <a:pt x="1984" y="1"/>
                      <a:pt x="15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164;p24">
                <a:extLst>
                  <a:ext uri="{FF2B5EF4-FFF2-40B4-BE49-F238E27FC236}">
                    <a16:creationId xmlns:a16="http://schemas.microsoft.com/office/drawing/2014/main" id="{0402C61B-3164-4465-BD96-E78BB74C9E4C}"/>
                  </a:ext>
                </a:extLst>
              </p:cNvPr>
              <p:cNvSpPr/>
              <p:nvPr/>
            </p:nvSpPr>
            <p:spPr>
              <a:xfrm>
                <a:off x="3908775" y="4109876"/>
                <a:ext cx="66112" cy="46295"/>
              </a:xfrm>
              <a:custGeom>
                <a:avLst/>
                <a:gdLst/>
                <a:ahLst/>
                <a:cxnLst/>
                <a:rect l="l" t="t" r="r" b="b"/>
                <a:pathLst>
                  <a:path w="2312" h="1619" extrusionOk="0">
                    <a:moveTo>
                      <a:pt x="1547" y="1"/>
                    </a:moveTo>
                    <a:cubicBezTo>
                      <a:pt x="1460" y="1"/>
                      <a:pt x="1368" y="25"/>
                      <a:pt x="1274" y="80"/>
                    </a:cubicBezTo>
                    <a:lnTo>
                      <a:pt x="354" y="611"/>
                    </a:lnTo>
                    <a:cubicBezTo>
                      <a:pt x="107" y="788"/>
                      <a:pt x="0" y="1106"/>
                      <a:pt x="142" y="1354"/>
                    </a:cubicBezTo>
                    <a:cubicBezTo>
                      <a:pt x="258" y="1517"/>
                      <a:pt x="436" y="1619"/>
                      <a:pt x="615" y="1619"/>
                    </a:cubicBezTo>
                    <a:cubicBezTo>
                      <a:pt x="707" y="1619"/>
                      <a:pt x="800" y="1591"/>
                      <a:pt x="885" y="1531"/>
                    </a:cubicBezTo>
                    <a:lnTo>
                      <a:pt x="1804" y="1000"/>
                    </a:lnTo>
                    <a:cubicBezTo>
                      <a:pt x="2312" y="702"/>
                      <a:pt x="2014" y="1"/>
                      <a:pt x="15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165;p24">
                <a:extLst>
                  <a:ext uri="{FF2B5EF4-FFF2-40B4-BE49-F238E27FC236}">
                    <a16:creationId xmlns:a16="http://schemas.microsoft.com/office/drawing/2014/main" id="{75998E01-94A4-4750-9537-E68BC82BACAF}"/>
                  </a:ext>
                </a:extLst>
              </p:cNvPr>
              <p:cNvSpPr/>
              <p:nvPr/>
            </p:nvSpPr>
            <p:spPr>
              <a:xfrm>
                <a:off x="4183927" y="3835526"/>
                <a:ext cx="52815" cy="56933"/>
              </a:xfrm>
              <a:custGeom>
                <a:avLst/>
                <a:gdLst/>
                <a:ahLst/>
                <a:cxnLst/>
                <a:rect l="l" t="t" r="r" b="b"/>
                <a:pathLst>
                  <a:path w="1847" h="1991" extrusionOk="0">
                    <a:moveTo>
                      <a:pt x="1124" y="0"/>
                    </a:moveTo>
                    <a:cubicBezTo>
                      <a:pt x="964" y="0"/>
                      <a:pt x="807" y="78"/>
                      <a:pt x="708" y="265"/>
                    </a:cubicBezTo>
                    <a:lnTo>
                      <a:pt x="177" y="1185"/>
                    </a:lnTo>
                    <a:cubicBezTo>
                      <a:pt x="0" y="1432"/>
                      <a:pt x="106" y="1751"/>
                      <a:pt x="354" y="1928"/>
                    </a:cubicBezTo>
                    <a:cubicBezTo>
                      <a:pt x="430" y="1971"/>
                      <a:pt x="512" y="1991"/>
                      <a:pt x="595" y="1991"/>
                    </a:cubicBezTo>
                    <a:cubicBezTo>
                      <a:pt x="783" y="1991"/>
                      <a:pt x="974" y="1887"/>
                      <a:pt x="1097" y="1715"/>
                    </a:cubicBezTo>
                    <a:lnTo>
                      <a:pt x="1627" y="796"/>
                    </a:lnTo>
                    <a:cubicBezTo>
                      <a:pt x="1847" y="381"/>
                      <a:pt x="1478" y="0"/>
                      <a:pt x="11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166;p24">
                <a:extLst>
                  <a:ext uri="{FF2B5EF4-FFF2-40B4-BE49-F238E27FC236}">
                    <a16:creationId xmlns:a16="http://schemas.microsoft.com/office/drawing/2014/main" id="{F9D0906D-47E6-49F6-AF3D-0C00B1832983}"/>
                  </a:ext>
                </a:extLst>
              </p:cNvPr>
              <p:cNvSpPr/>
              <p:nvPr/>
            </p:nvSpPr>
            <p:spPr>
              <a:xfrm>
                <a:off x="3983812" y="3834868"/>
                <a:ext cx="55360" cy="57276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2003" extrusionOk="0">
                    <a:moveTo>
                      <a:pt x="710" y="1"/>
                    </a:moveTo>
                    <a:cubicBezTo>
                      <a:pt x="351" y="1"/>
                      <a:pt x="1" y="385"/>
                      <a:pt x="242" y="819"/>
                    </a:cubicBezTo>
                    <a:lnTo>
                      <a:pt x="772" y="1738"/>
                    </a:lnTo>
                    <a:cubicBezTo>
                      <a:pt x="882" y="1925"/>
                      <a:pt x="1047" y="2003"/>
                      <a:pt x="1211" y="2003"/>
                    </a:cubicBezTo>
                    <a:cubicBezTo>
                      <a:pt x="1575" y="2003"/>
                      <a:pt x="1936" y="1622"/>
                      <a:pt x="1692" y="1208"/>
                    </a:cubicBezTo>
                    <a:lnTo>
                      <a:pt x="1161" y="288"/>
                    </a:lnTo>
                    <a:cubicBezTo>
                      <a:pt x="1049" y="85"/>
                      <a:pt x="878" y="1"/>
                      <a:pt x="7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167;p24">
                <a:extLst>
                  <a:ext uri="{FF2B5EF4-FFF2-40B4-BE49-F238E27FC236}">
                    <a16:creationId xmlns:a16="http://schemas.microsoft.com/office/drawing/2014/main" id="{35D6D9CF-0550-43F7-AD61-B16229D30B77}"/>
                  </a:ext>
                </a:extLst>
              </p:cNvPr>
              <p:cNvSpPr/>
              <p:nvPr/>
            </p:nvSpPr>
            <p:spPr>
              <a:xfrm>
                <a:off x="4246295" y="4109876"/>
                <a:ext cx="70515" cy="46067"/>
              </a:xfrm>
              <a:custGeom>
                <a:avLst/>
                <a:gdLst/>
                <a:ahLst/>
                <a:cxnLst/>
                <a:rect l="l" t="t" r="r" b="b"/>
                <a:pathLst>
                  <a:path w="2466" h="1611" extrusionOk="0">
                    <a:moveTo>
                      <a:pt x="765" y="1"/>
                    </a:moveTo>
                    <a:cubicBezTo>
                      <a:pt x="298" y="1"/>
                      <a:pt x="0" y="702"/>
                      <a:pt x="508" y="1000"/>
                    </a:cubicBezTo>
                    <a:lnTo>
                      <a:pt x="1427" y="1531"/>
                    </a:lnTo>
                    <a:cubicBezTo>
                      <a:pt x="1521" y="1586"/>
                      <a:pt x="1614" y="1610"/>
                      <a:pt x="1700" y="1610"/>
                    </a:cubicBezTo>
                    <a:cubicBezTo>
                      <a:pt x="2167" y="1610"/>
                      <a:pt x="2465" y="909"/>
                      <a:pt x="1958" y="611"/>
                    </a:cubicBezTo>
                    <a:lnTo>
                      <a:pt x="1038" y="80"/>
                    </a:lnTo>
                    <a:cubicBezTo>
                      <a:pt x="944" y="25"/>
                      <a:pt x="852" y="1"/>
                      <a:pt x="7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168;p24">
                <a:extLst>
                  <a:ext uri="{FF2B5EF4-FFF2-40B4-BE49-F238E27FC236}">
                    <a16:creationId xmlns:a16="http://schemas.microsoft.com/office/drawing/2014/main" id="{8FF10D05-5CD1-4F7F-A9CA-F76224FC546D}"/>
                  </a:ext>
                </a:extLst>
              </p:cNvPr>
              <p:cNvSpPr/>
              <p:nvPr/>
            </p:nvSpPr>
            <p:spPr>
              <a:xfrm>
                <a:off x="3905830" y="3913278"/>
                <a:ext cx="64682" cy="45180"/>
              </a:xfrm>
              <a:custGeom>
                <a:avLst/>
                <a:gdLst/>
                <a:ahLst/>
                <a:cxnLst/>
                <a:rect l="l" t="t" r="r" b="b"/>
                <a:pathLst>
                  <a:path w="2262" h="1580" extrusionOk="0">
                    <a:moveTo>
                      <a:pt x="748" y="1"/>
                    </a:moveTo>
                    <a:cubicBezTo>
                      <a:pt x="278" y="1"/>
                      <a:pt x="0" y="673"/>
                      <a:pt x="457" y="977"/>
                    </a:cubicBezTo>
                    <a:lnTo>
                      <a:pt x="1377" y="1508"/>
                    </a:lnTo>
                    <a:cubicBezTo>
                      <a:pt x="1462" y="1556"/>
                      <a:pt x="1555" y="1580"/>
                      <a:pt x="1647" y="1580"/>
                    </a:cubicBezTo>
                    <a:cubicBezTo>
                      <a:pt x="1822" y="1580"/>
                      <a:pt x="1991" y="1494"/>
                      <a:pt x="2084" y="1331"/>
                    </a:cubicBezTo>
                    <a:cubicBezTo>
                      <a:pt x="2261" y="1083"/>
                      <a:pt x="2155" y="730"/>
                      <a:pt x="1907" y="588"/>
                    </a:cubicBezTo>
                    <a:lnTo>
                      <a:pt x="988" y="58"/>
                    </a:lnTo>
                    <a:cubicBezTo>
                      <a:pt x="904" y="18"/>
                      <a:pt x="823" y="1"/>
                      <a:pt x="7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169;p24">
                <a:extLst>
                  <a:ext uri="{FF2B5EF4-FFF2-40B4-BE49-F238E27FC236}">
                    <a16:creationId xmlns:a16="http://schemas.microsoft.com/office/drawing/2014/main" id="{759162BA-C249-4028-897A-87D5A703C2C1}"/>
                  </a:ext>
                </a:extLst>
              </p:cNvPr>
              <p:cNvSpPr/>
              <p:nvPr/>
            </p:nvSpPr>
            <p:spPr>
              <a:xfrm>
                <a:off x="4272918" y="4019112"/>
                <a:ext cx="70858" cy="30368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1062" extrusionOk="0">
                    <a:moveTo>
                      <a:pt x="708" y="0"/>
                    </a:moveTo>
                    <a:cubicBezTo>
                      <a:pt x="1" y="0"/>
                      <a:pt x="1" y="1061"/>
                      <a:pt x="708" y="1061"/>
                    </a:cubicBezTo>
                    <a:lnTo>
                      <a:pt x="1770" y="1061"/>
                    </a:lnTo>
                    <a:cubicBezTo>
                      <a:pt x="2477" y="1061"/>
                      <a:pt x="2477" y="0"/>
                      <a:pt x="17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170;p24">
                <a:extLst>
                  <a:ext uri="{FF2B5EF4-FFF2-40B4-BE49-F238E27FC236}">
                    <a16:creationId xmlns:a16="http://schemas.microsoft.com/office/drawing/2014/main" id="{6C9FCC98-FF83-4B3E-802C-7FB938B01168}"/>
                  </a:ext>
                </a:extLst>
              </p:cNvPr>
              <p:cNvSpPr/>
              <p:nvPr/>
            </p:nvSpPr>
            <p:spPr>
              <a:xfrm>
                <a:off x="3878435" y="4019112"/>
                <a:ext cx="69800" cy="30368"/>
              </a:xfrm>
              <a:custGeom>
                <a:avLst/>
                <a:gdLst/>
                <a:ahLst/>
                <a:cxnLst/>
                <a:rect l="l" t="t" r="r" b="b"/>
                <a:pathLst>
                  <a:path w="2441" h="1062" extrusionOk="0">
                    <a:moveTo>
                      <a:pt x="708" y="0"/>
                    </a:moveTo>
                    <a:cubicBezTo>
                      <a:pt x="0" y="0"/>
                      <a:pt x="0" y="1061"/>
                      <a:pt x="708" y="1061"/>
                    </a:cubicBezTo>
                    <a:lnTo>
                      <a:pt x="1769" y="1061"/>
                    </a:lnTo>
                    <a:cubicBezTo>
                      <a:pt x="2441" y="1061"/>
                      <a:pt x="2441" y="0"/>
                      <a:pt x="17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171;p24">
                <a:extLst>
                  <a:ext uri="{FF2B5EF4-FFF2-40B4-BE49-F238E27FC236}">
                    <a16:creationId xmlns:a16="http://schemas.microsoft.com/office/drawing/2014/main" id="{9B4AC1AB-3EDF-4A6E-BAF3-669CC34E3AAB}"/>
                  </a:ext>
                </a:extLst>
              </p:cNvPr>
              <p:cNvSpPr/>
              <p:nvPr/>
            </p:nvSpPr>
            <p:spPr>
              <a:xfrm>
                <a:off x="4049382" y="4263895"/>
                <a:ext cx="122415" cy="60707"/>
              </a:xfrm>
              <a:custGeom>
                <a:avLst/>
                <a:gdLst/>
                <a:ahLst/>
                <a:cxnLst/>
                <a:rect l="l" t="t" r="r" b="b"/>
                <a:pathLst>
                  <a:path w="4281" h="2123" extrusionOk="0">
                    <a:moveTo>
                      <a:pt x="36" y="0"/>
                    </a:moveTo>
                    <a:cubicBezTo>
                      <a:pt x="0" y="1168"/>
                      <a:pt x="955" y="2123"/>
                      <a:pt x="2158" y="2123"/>
                    </a:cubicBezTo>
                    <a:cubicBezTo>
                      <a:pt x="3326" y="2123"/>
                      <a:pt x="4281" y="1168"/>
                      <a:pt x="428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172;p24">
                <a:extLst>
                  <a:ext uri="{FF2B5EF4-FFF2-40B4-BE49-F238E27FC236}">
                    <a16:creationId xmlns:a16="http://schemas.microsoft.com/office/drawing/2014/main" id="{580CFD68-9DEA-4C92-A757-4F4D13375406}"/>
                  </a:ext>
                </a:extLst>
              </p:cNvPr>
              <p:cNvSpPr/>
              <p:nvPr/>
            </p:nvSpPr>
            <p:spPr>
              <a:xfrm>
                <a:off x="3935084" y="3897722"/>
                <a:ext cx="312572" cy="334819"/>
              </a:xfrm>
              <a:custGeom>
                <a:avLst/>
                <a:gdLst/>
                <a:ahLst/>
                <a:cxnLst/>
                <a:rect l="l" t="t" r="r" b="b"/>
                <a:pathLst>
                  <a:path w="10931" h="11709" extrusionOk="0">
                    <a:moveTo>
                      <a:pt x="7201" y="4244"/>
                    </a:moveTo>
                    <a:cubicBezTo>
                      <a:pt x="7605" y="4244"/>
                      <a:pt x="7948" y="4787"/>
                      <a:pt x="7570" y="5165"/>
                    </a:cubicBezTo>
                    <a:lnTo>
                      <a:pt x="6686" y="6049"/>
                    </a:lnTo>
                    <a:lnTo>
                      <a:pt x="6686" y="7959"/>
                    </a:lnTo>
                    <a:cubicBezTo>
                      <a:pt x="6650" y="8278"/>
                      <a:pt x="6394" y="8437"/>
                      <a:pt x="6137" y="8437"/>
                    </a:cubicBezTo>
                    <a:cubicBezTo>
                      <a:pt x="5881" y="8437"/>
                      <a:pt x="5625" y="8278"/>
                      <a:pt x="5589" y="7959"/>
                    </a:cubicBezTo>
                    <a:lnTo>
                      <a:pt x="5589" y="6049"/>
                    </a:lnTo>
                    <a:lnTo>
                      <a:pt x="4705" y="5165"/>
                    </a:lnTo>
                    <a:cubicBezTo>
                      <a:pt x="4493" y="4953"/>
                      <a:pt x="4493" y="4634"/>
                      <a:pt x="4705" y="4422"/>
                    </a:cubicBezTo>
                    <a:cubicBezTo>
                      <a:pt x="4811" y="4316"/>
                      <a:pt x="4944" y="4263"/>
                      <a:pt x="5076" y="4263"/>
                    </a:cubicBezTo>
                    <a:cubicBezTo>
                      <a:pt x="5209" y="4263"/>
                      <a:pt x="5342" y="4316"/>
                      <a:pt x="5448" y="4422"/>
                    </a:cubicBezTo>
                    <a:lnTo>
                      <a:pt x="6120" y="5094"/>
                    </a:lnTo>
                    <a:lnTo>
                      <a:pt x="6827" y="4422"/>
                    </a:lnTo>
                    <a:cubicBezTo>
                      <a:pt x="6945" y="4296"/>
                      <a:pt x="7076" y="4244"/>
                      <a:pt x="7201" y="4244"/>
                    </a:cubicBezTo>
                    <a:close/>
                    <a:moveTo>
                      <a:pt x="6155" y="0"/>
                    </a:moveTo>
                    <a:cubicBezTo>
                      <a:pt x="2264" y="0"/>
                      <a:pt x="0" y="4387"/>
                      <a:pt x="2229" y="7570"/>
                    </a:cubicBezTo>
                    <a:cubicBezTo>
                      <a:pt x="3148" y="8773"/>
                      <a:pt x="3714" y="10188"/>
                      <a:pt x="3927" y="11709"/>
                    </a:cubicBezTo>
                    <a:lnTo>
                      <a:pt x="8348" y="11709"/>
                    </a:lnTo>
                    <a:cubicBezTo>
                      <a:pt x="8490" y="10223"/>
                      <a:pt x="9056" y="8844"/>
                      <a:pt x="9940" y="7676"/>
                    </a:cubicBezTo>
                    <a:cubicBezTo>
                      <a:pt x="10577" y="6827"/>
                      <a:pt x="10931" y="5837"/>
                      <a:pt x="10931" y="4776"/>
                    </a:cubicBezTo>
                    <a:cubicBezTo>
                      <a:pt x="10931" y="2795"/>
                      <a:pt x="9339" y="0"/>
                      <a:pt x="61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61C6AEB-1120-4DE0-8B1A-B5B163DD5162}"/>
              </a:ext>
            </a:extLst>
          </p:cNvPr>
          <p:cNvGrpSpPr/>
          <p:nvPr/>
        </p:nvGrpSpPr>
        <p:grpSpPr>
          <a:xfrm>
            <a:off x="671479" y="1536256"/>
            <a:ext cx="3705018" cy="1073384"/>
            <a:chOff x="1967615" y="2969041"/>
            <a:chExt cx="2443714" cy="707971"/>
          </a:xfrm>
        </p:grpSpPr>
        <p:sp>
          <p:nvSpPr>
            <p:cNvPr id="64" name="Google Shape;1379;p25">
              <a:extLst>
                <a:ext uri="{FF2B5EF4-FFF2-40B4-BE49-F238E27FC236}">
                  <a16:creationId xmlns:a16="http://schemas.microsoft.com/office/drawing/2014/main" id="{8E4043A8-4646-4BDF-B48F-5B0A8CD36060}"/>
                </a:ext>
              </a:extLst>
            </p:cNvPr>
            <p:cNvSpPr/>
            <p:nvPr/>
          </p:nvSpPr>
          <p:spPr>
            <a:xfrm>
              <a:off x="1967615" y="3017212"/>
              <a:ext cx="189692" cy="189692"/>
            </a:xfrm>
            <a:prstGeom prst="ellipse">
              <a:avLst/>
            </a:prstGeom>
            <a:solidFill>
              <a:srgbClr val="39C6F0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5" name="Google Shape;1381;p25">
              <a:extLst>
                <a:ext uri="{FF2B5EF4-FFF2-40B4-BE49-F238E27FC236}">
                  <a16:creationId xmlns:a16="http://schemas.microsoft.com/office/drawing/2014/main" id="{C1E9F41B-62BB-4156-AA5C-731C79E55478}"/>
                </a:ext>
              </a:extLst>
            </p:cNvPr>
            <p:cNvSpPr txBox="1">
              <a:spLocks/>
            </p:cNvSpPr>
            <p:nvPr/>
          </p:nvSpPr>
          <p:spPr>
            <a:xfrm>
              <a:off x="2195557" y="2969041"/>
              <a:ext cx="1720289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kumimoji="0" lang="en" sz="200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Barlow"/>
                </a:rPr>
                <a:t>Các ngõ ra</a:t>
              </a:r>
            </a:p>
          </p:txBody>
        </p:sp>
        <p:sp>
          <p:nvSpPr>
            <p:cNvPr id="66" name="Google Shape;1384;p25">
              <a:extLst>
                <a:ext uri="{FF2B5EF4-FFF2-40B4-BE49-F238E27FC236}">
                  <a16:creationId xmlns:a16="http://schemas.microsoft.com/office/drawing/2014/main" id="{8DABB0AC-3768-4BD8-ADE0-EDB05976DBB9}"/>
                </a:ext>
              </a:extLst>
            </p:cNvPr>
            <p:cNvSpPr/>
            <p:nvPr/>
          </p:nvSpPr>
          <p:spPr>
            <a:xfrm>
              <a:off x="2223518" y="3233672"/>
              <a:ext cx="2187811" cy="4433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defTabSz="829544">
                <a:buClr>
                  <a:srgbClr val="000000"/>
                </a:buClr>
              </a:pPr>
              <a:r>
                <a:rPr lang="en" sz="1600" b="1" kern="0" dirty="0">
                  <a:solidFill>
                    <a:srgbClr val="FFFFFF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rPr>
                <a:t>Bao gồm các chân </a:t>
              </a:r>
              <a:r>
                <a:rPr lang="en" sz="1600" b="1" kern="0" dirty="0">
                  <a:solidFill>
                    <a:srgbClr val="FF0000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rPr>
                <a:t>15</a:t>
              </a:r>
              <a:r>
                <a:rPr lang="en" sz="1600" b="1" kern="0" dirty="0">
                  <a:solidFill>
                    <a:srgbClr val="FFFFFF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rPr>
                <a:t> và từ </a:t>
              </a:r>
              <a:r>
                <a:rPr lang="en" sz="1600" b="1" kern="0" dirty="0">
                  <a:solidFill>
                    <a:srgbClr val="FF0000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rPr>
                <a:t>1 – 7 </a:t>
              </a:r>
              <a:r>
                <a:rPr lang="en" sz="1600" b="1" kern="0" dirty="0">
                  <a:solidFill>
                    <a:srgbClr val="FFFFFF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rPr>
                <a:t>tương ứng với </a:t>
              </a:r>
              <a:r>
                <a:rPr lang="en" sz="1600" b="1" kern="0" dirty="0">
                  <a:solidFill>
                    <a:srgbClr val="FF0000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rPr>
                <a:t>Q0, Q1,…,Q7.</a:t>
              </a:r>
              <a:endParaRPr sz="1600" b="1" kern="0" dirty="0">
                <a:solidFill>
                  <a:srgbClr val="FF0000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C5D0544-B871-43FE-BA2B-D50F88639AFD}"/>
              </a:ext>
            </a:extLst>
          </p:cNvPr>
          <p:cNvGrpSpPr/>
          <p:nvPr/>
        </p:nvGrpSpPr>
        <p:grpSpPr>
          <a:xfrm>
            <a:off x="686637" y="2585197"/>
            <a:ext cx="8027211" cy="2731136"/>
            <a:chOff x="686637" y="2585197"/>
            <a:chExt cx="8027211" cy="273113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3E60409-43EE-479B-9729-7C7A3733E010}"/>
                </a:ext>
              </a:extLst>
            </p:cNvPr>
            <p:cNvGrpSpPr/>
            <p:nvPr/>
          </p:nvGrpSpPr>
          <p:grpSpPr>
            <a:xfrm>
              <a:off x="686637" y="2585197"/>
              <a:ext cx="8027211" cy="2731136"/>
              <a:chOff x="359405" y="3490121"/>
              <a:chExt cx="8027211" cy="2731136"/>
            </a:xfrm>
          </p:grpSpPr>
          <p:sp>
            <p:nvSpPr>
              <p:cNvPr id="81" name="Google Shape;1380;p25">
                <a:extLst>
                  <a:ext uri="{FF2B5EF4-FFF2-40B4-BE49-F238E27FC236}">
                    <a16:creationId xmlns:a16="http://schemas.microsoft.com/office/drawing/2014/main" id="{7072EA95-4415-439A-ADC8-B6D18489E471}"/>
                  </a:ext>
                </a:extLst>
              </p:cNvPr>
              <p:cNvSpPr/>
              <p:nvPr/>
            </p:nvSpPr>
            <p:spPr>
              <a:xfrm>
                <a:off x="359405" y="3554358"/>
                <a:ext cx="290564" cy="290564"/>
              </a:xfrm>
              <a:prstGeom prst="ellipse">
                <a:avLst/>
              </a:prstGeom>
              <a:solidFill>
                <a:srgbClr val="F84DE0"/>
              </a:solidFill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marL="0" marR="0" lvl="0" indent="0" defTabSz="8295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27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1382;p25">
                <a:extLst>
                  <a:ext uri="{FF2B5EF4-FFF2-40B4-BE49-F238E27FC236}">
                    <a16:creationId xmlns:a16="http://schemas.microsoft.com/office/drawing/2014/main" id="{021DA0BA-D578-437B-913E-42FE7803C0A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7966" y="3490121"/>
                <a:ext cx="2635079" cy="4381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1pPr>
                <a:lvl2pPr marR="0" lvl="1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2pPr>
                <a:lvl3pPr marR="0" lvl="2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3pPr>
                <a:lvl4pPr marR="0" lvl="3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4pPr>
                <a:lvl5pPr marR="0" lvl="4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5pPr>
                <a:lvl6pPr marR="0" lvl="5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6pPr>
                <a:lvl7pPr marR="0" lvl="6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7pPr>
                <a:lvl8pPr marR="0" lvl="7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8pPr>
                <a:lvl9pPr marR="0" lvl="8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tabLst/>
                  <a:defRPr/>
                </a:pPr>
                <a:r>
                  <a:rPr lang="en" sz="2000" kern="0" dirty="0">
                    <a:latin typeface="Arial" panose="020B0604020202020204" pitchFamily="34" charset="0"/>
                    <a:cs typeface="Arial" panose="020B0604020202020204" pitchFamily="34" charset="0"/>
                  </a:rPr>
                  <a:t>Các pin còn lại</a:t>
                </a:r>
                <a:endParaRPr kumimoji="0" lang="e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Barlow"/>
                </a:endParaRPr>
              </a:p>
            </p:txBody>
          </p:sp>
          <p:sp>
            <p:nvSpPr>
              <p:cNvPr id="83" name="Google Shape;1385;p25">
                <a:extLst>
                  <a:ext uri="{FF2B5EF4-FFF2-40B4-BE49-F238E27FC236}">
                    <a16:creationId xmlns:a16="http://schemas.microsoft.com/office/drawing/2014/main" id="{33E89676-0A42-467A-AE70-3068AFD81E63}"/>
                  </a:ext>
                </a:extLst>
              </p:cNvPr>
              <p:cNvSpPr/>
              <p:nvPr/>
            </p:nvSpPr>
            <p:spPr>
              <a:xfrm>
                <a:off x="759724" y="3829592"/>
                <a:ext cx="3617408" cy="4381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defTabSz="829544">
                  <a:buClr>
                    <a:srgbClr val="000000"/>
                  </a:buClr>
                </a:pP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Pin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14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 -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(DS)  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: Là ngõ vào của IC.</a:t>
                </a:r>
                <a:endParaRPr sz="1600" b="1" kern="0" dirty="0">
                  <a:solidFill>
                    <a:srgbClr val="FFFFFF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endParaRPr>
              </a:p>
            </p:txBody>
          </p:sp>
          <p:sp>
            <p:nvSpPr>
              <p:cNvPr id="84" name="Google Shape;1385;p25">
                <a:extLst>
                  <a:ext uri="{FF2B5EF4-FFF2-40B4-BE49-F238E27FC236}">
                    <a16:creationId xmlns:a16="http://schemas.microsoft.com/office/drawing/2014/main" id="{18C64E70-4B17-4046-AB46-8A43EC3DA709}"/>
                  </a:ext>
                </a:extLst>
              </p:cNvPr>
              <p:cNvSpPr/>
              <p:nvPr/>
            </p:nvSpPr>
            <p:spPr>
              <a:xfrm>
                <a:off x="758767" y="4155001"/>
                <a:ext cx="3478157" cy="4381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defTabSz="829544">
                  <a:buClr>
                    <a:srgbClr val="000000"/>
                  </a:buClr>
                </a:pP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Pin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16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 -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(VCC)  </a:t>
                </a:r>
                <a:endParaRPr sz="1600" b="1" kern="0" dirty="0">
                  <a:solidFill>
                    <a:srgbClr val="FF0000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endParaRPr>
              </a:p>
            </p:txBody>
          </p:sp>
          <p:sp>
            <p:nvSpPr>
              <p:cNvPr id="85" name="Google Shape;1385;p25">
                <a:extLst>
                  <a:ext uri="{FF2B5EF4-FFF2-40B4-BE49-F238E27FC236}">
                    <a16:creationId xmlns:a16="http://schemas.microsoft.com/office/drawing/2014/main" id="{80C1BC20-149C-4569-9F87-DF6058A1ED04}"/>
                  </a:ext>
                </a:extLst>
              </p:cNvPr>
              <p:cNvSpPr/>
              <p:nvPr/>
            </p:nvSpPr>
            <p:spPr>
              <a:xfrm>
                <a:off x="744893" y="4466012"/>
                <a:ext cx="3478157" cy="4381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defTabSz="829544">
                  <a:buClr>
                    <a:srgbClr val="000000"/>
                  </a:buClr>
                </a:pP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Pin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18 - (GND)  </a:t>
                </a:r>
                <a:endParaRPr sz="1600" b="1" kern="0" dirty="0">
                  <a:solidFill>
                    <a:srgbClr val="FF0000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endParaRPr>
              </a:p>
            </p:txBody>
          </p:sp>
          <p:sp>
            <p:nvSpPr>
              <p:cNvPr id="86" name="Google Shape;1385;p25">
                <a:extLst>
                  <a:ext uri="{FF2B5EF4-FFF2-40B4-BE49-F238E27FC236}">
                    <a16:creationId xmlns:a16="http://schemas.microsoft.com/office/drawing/2014/main" id="{0B277A46-97D9-4CA7-A04C-C1B664B2A9F2}"/>
                  </a:ext>
                </a:extLst>
              </p:cNvPr>
              <p:cNvSpPr/>
              <p:nvPr/>
            </p:nvSpPr>
            <p:spPr>
              <a:xfrm>
                <a:off x="744892" y="4867960"/>
                <a:ext cx="3478157" cy="4381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defTabSz="829544">
                  <a:buClr>
                    <a:srgbClr val="000000"/>
                  </a:buClr>
                </a:pP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Pin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11 - (HSCP)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: Chân clock(đưa vào một chuỗi tín hiệu logic). </a:t>
                </a:r>
                <a:endParaRPr sz="1600" b="1" kern="0" dirty="0">
                  <a:solidFill>
                    <a:srgbClr val="FFFFFF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endParaRPr>
              </a:p>
            </p:txBody>
          </p:sp>
          <p:sp>
            <p:nvSpPr>
              <p:cNvPr id="87" name="Google Shape;1385;p25">
                <a:extLst>
                  <a:ext uri="{FF2B5EF4-FFF2-40B4-BE49-F238E27FC236}">
                    <a16:creationId xmlns:a16="http://schemas.microsoft.com/office/drawing/2014/main" id="{D3E5B327-BCBD-4821-BCCA-6CBB21C46FB6}"/>
                  </a:ext>
                </a:extLst>
              </p:cNvPr>
              <p:cNvSpPr/>
              <p:nvPr/>
            </p:nvSpPr>
            <p:spPr>
              <a:xfrm>
                <a:off x="758766" y="5305904"/>
                <a:ext cx="3726831" cy="9153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defTabSz="829544">
                  <a:buClr>
                    <a:srgbClr val="000000"/>
                  </a:buClr>
                </a:pP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Pin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11 - (STCP)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: Chân clock(Khi có cạnh lên của xung tại chân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HSCP 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thì ic đưa 8 bit đã lưu ra ngõ ra của IC).  </a:t>
                </a:r>
                <a:endParaRPr sz="1600" b="1" kern="0" dirty="0">
                  <a:solidFill>
                    <a:srgbClr val="FFFFFF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endParaRPr>
              </a:p>
            </p:txBody>
          </p:sp>
          <p:sp>
            <p:nvSpPr>
              <p:cNvPr id="101" name="Google Shape;1385;p25">
                <a:extLst>
                  <a:ext uri="{FF2B5EF4-FFF2-40B4-BE49-F238E27FC236}">
                    <a16:creationId xmlns:a16="http://schemas.microsoft.com/office/drawing/2014/main" id="{66B6027F-BC85-4F9E-9A7C-C52DF5E47D7D}"/>
                  </a:ext>
                </a:extLst>
              </p:cNvPr>
              <p:cNvSpPr/>
              <p:nvPr/>
            </p:nvSpPr>
            <p:spPr>
              <a:xfrm>
                <a:off x="4485597" y="3842192"/>
                <a:ext cx="3617408" cy="4381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defTabSz="829544">
                  <a:buClr>
                    <a:srgbClr val="000000"/>
                  </a:buClr>
                </a:pP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Pin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10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 -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(MR) 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:</a:t>
                </a:r>
                <a:r>
                  <a:rPr lang="en-US" sz="1600" b="1" kern="0" dirty="0">
                    <a:solidFill>
                      <a:schemeClr val="bg1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 </a:t>
                </a:r>
                <a:r>
                  <a:rPr lang="en-US" sz="1600" b="1" kern="0" dirty="0" err="1">
                    <a:solidFill>
                      <a:schemeClr val="bg1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L</a:t>
                </a:r>
                <a:r>
                  <a:rPr lang="en-US" sz="1600" b="1" dirty="0" err="1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à</a:t>
                </a:r>
                <a:r>
                  <a:rPr lang="en-US" sz="1600" b="1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600" b="1" dirty="0" err="1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chân</a:t>
                </a:r>
                <a:r>
                  <a:rPr lang="en-US" sz="1600" b="1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reset IC </a:t>
                </a:r>
                <a:r>
                  <a:rPr lang="en" sz="1600" b="1" kern="0" dirty="0">
                    <a:solidFill>
                      <a:schemeClr val="bg1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.</a:t>
                </a:r>
                <a:endParaRPr sz="1600" b="1" kern="0" dirty="0">
                  <a:solidFill>
                    <a:schemeClr val="bg1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endParaRPr>
              </a:p>
            </p:txBody>
          </p:sp>
          <p:sp>
            <p:nvSpPr>
              <p:cNvPr id="102" name="Google Shape;1385;p25">
                <a:extLst>
                  <a:ext uri="{FF2B5EF4-FFF2-40B4-BE49-F238E27FC236}">
                    <a16:creationId xmlns:a16="http://schemas.microsoft.com/office/drawing/2014/main" id="{E47740AD-D427-4648-9664-0427801025C5}"/>
                  </a:ext>
                </a:extLst>
              </p:cNvPr>
              <p:cNvSpPr/>
              <p:nvPr/>
            </p:nvSpPr>
            <p:spPr>
              <a:xfrm>
                <a:off x="4488244" y="4177926"/>
                <a:ext cx="3898372" cy="4381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defTabSz="829544">
                  <a:buClr>
                    <a:srgbClr val="000000"/>
                  </a:buClr>
                </a:pP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Pin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11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 -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(OE)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:  Chân Output Enable.</a:t>
                </a:r>
                <a:endParaRPr sz="1600" b="1" kern="0" dirty="0">
                  <a:solidFill>
                    <a:srgbClr val="FFFFFF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endParaRPr>
              </a:p>
            </p:txBody>
          </p:sp>
        </p:grpSp>
        <p:sp>
          <p:nvSpPr>
            <p:cNvPr id="108" name="Google Shape;4152;p34">
              <a:extLst>
                <a:ext uri="{FF2B5EF4-FFF2-40B4-BE49-F238E27FC236}">
                  <a16:creationId xmlns:a16="http://schemas.microsoft.com/office/drawing/2014/main" id="{E5EABFB8-6C35-4BF3-B03F-C6D8A0E45F14}"/>
                </a:ext>
              </a:extLst>
            </p:cNvPr>
            <p:cNvSpPr/>
            <p:nvPr/>
          </p:nvSpPr>
          <p:spPr>
            <a:xfrm rot="7881006">
              <a:off x="772555" y="2973340"/>
              <a:ext cx="211072" cy="255613"/>
            </a:xfrm>
            <a:custGeom>
              <a:avLst/>
              <a:gdLst/>
              <a:ahLst/>
              <a:cxnLst/>
              <a:rect l="l" t="t" r="r" b="b"/>
              <a:pathLst>
                <a:path w="194168" h="196207" extrusionOk="0">
                  <a:moveTo>
                    <a:pt x="11576" y="0"/>
                  </a:moveTo>
                  <a:cubicBezTo>
                    <a:pt x="8883" y="0"/>
                    <a:pt x="6181" y="987"/>
                    <a:pt x="4103" y="3065"/>
                  </a:cubicBezTo>
                  <a:cubicBezTo>
                    <a:pt x="1026" y="5799"/>
                    <a:pt x="1" y="10243"/>
                    <a:pt x="1368" y="14004"/>
                  </a:cubicBezTo>
                  <a:lnTo>
                    <a:pt x="65293" y="189369"/>
                  </a:lnTo>
                  <a:cubicBezTo>
                    <a:pt x="67002" y="193471"/>
                    <a:pt x="70762" y="196206"/>
                    <a:pt x="74864" y="196206"/>
                  </a:cubicBezTo>
                  <a:cubicBezTo>
                    <a:pt x="79308" y="196206"/>
                    <a:pt x="83410" y="193813"/>
                    <a:pt x="85120" y="190053"/>
                  </a:cubicBezTo>
                  <a:lnTo>
                    <a:pt x="114176" y="124077"/>
                  </a:lnTo>
                  <a:cubicBezTo>
                    <a:pt x="115202" y="121342"/>
                    <a:pt x="117595" y="119291"/>
                    <a:pt x="119988" y="118266"/>
                  </a:cubicBezTo>
                  <a:lnTo>
                    <a:pt x="187331" y="92286"/>
                  </a:lnTo>
                  <a:cubicBezTo>
                    <a:pt x="191433" y="90577"/>
                    <a:pt x="193826" y="86816"/>
                    <a:pt x="193826" y="82714"/>
                  </a:cubicBezTo>
                  <a:cubicBezTo>
                    <a:pt x="194168" y="78270"/>
                    <a:pt x="191433" y="74510"/>
                    <a:pt x="187673" y="72801"/>
                  </a:cubicBezTo>
                  <a:lnTo>
                    <a:pt x="15384" y="672"/>
                  </a:lnTo>
                  <a:cubicBezTo>
                    <a:pt x="14163" y="228"/>
                    <a:pt x="12871" y="0"/>
                    <a:pt x="11576" y="0"/>
                  </a:cubicBezTo>
                  <a:close/>
                </a:path>
              </a:pathLst>
            </a:custGeom>
            <a:solidFill>
              <a:srgbClr val="7994A9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" name="Google Shape;4152;p34">
              <a:extLst>
                <a:ext uri="{FF2B5EF4-FFF2-40B4-BE49-F238E27FC236}">
                  <a16:creationId xmlns:a16="http://schemas.microsoft.com/office/drawing/2014/main" id="{BDF11006-7331-4D66-8690-B0EDA6E84C6C}"/>
                </a:ext>
              </a:extLst>
            </p:cNvPr>
            <p:cNvSpPr/>
            <p:nvPr/>
          </p:nvSpPr>
          <p:spPr>
            <a:xfrm rot="7881006">
              <a:off x="772554" y="3282660"/>
              <a:ext cx="211072" cy="255613"/>
            </a:xfrm>
            <a:custGeom>
              <a:avLst/>
              <a:gdLst/>
              <a:ahLst/>
              <a:cxnLst/>
              <a:rect l="l" t="t" r="r" b="b"/>
              <a:pathLst>
                <a:path w="194168" h="196207" extrusionOk="0">
                  <a:moveTo>
                    <a:pt x="11576" y="0"/>
                  </a:moveTo>
                  <a:cubicBezTo>
                    <a:pt x="8883" y="0"/>
                    <a:pt x="6181" y="987"/>
                    <a:pt x="4103" y="3065"/>
                  </a:cubicBezTo>
                  <a:cubicBezTo>
                    <a:pt x="1026" y="5799"/>
                    <a:pt x="1" y="10243"/>
                    <a:pt x="1368" y="14004"/>
                  </a:cubicBezTo>
                  <a:lnTo>
                    <a:pt x="65293" y="189369"/>
                  </a:lnTo>
                  <a:cubicBezTo>
                    <a:pt x="67002" y="193471"/>
                    <a:pt x="70762" y="196206"/>
                    <a:pt x="74864" y="196206"/>
                  </a:cubicBezTo>
                  <a:cubicBezTo>
                    <a:pt x="79308" y="196206"/>
                    <a:pt x="83410" y="193813"/>
                    <a:pt x="85120" y="190053"/>
                  </a:cubicBezTo>
                  <a:lnTo>
                    <a:pt x="114176" y="124077"/>
                  </a:lnTo>
                  <a:cubicBezTo>
                    <a:pt x="115202" y="121342"/>
                    <a:pt x="117595" y="119291"/>
                    <a:pt x="119988" y="118266"/>
                  </a:cubicBezTo>
                  <a:lnTo>
                    <a:pt x="187331" y="92286"/>
                  </a:lnTo>
                  <a:cubicBezTo>
                    <a:pt x="191433" y="90577"/>
                    <a:pt x="193826" y="86816"/>
                    <a:pt x="193826" y="82714"/>
                  </a:cubicBezTo>
                  <a:cubicBezTo>
                    <a:pt x="194168" y="78270"/>
                    <a:pt x="191433" y="74510"/>
                    <a:pt x="187673" y="72801"/>
                  </a:cubicBezTo>
                  <a:lnTo>
                    <a:pt x="15384" y="672"/>
                  </a:lnTo>
                  <a:cubicBezTo>
                    <a:pt x="14163" y="228"/>
                    <a:pt x="12871" y="0"/>
                    <a:pt x="11576" y="0"/>
                  </a:cubicBezTo>
                  <a:close/>
                </a:path>
              </a:pathLst>
            </a:custGeom>
            <a:solidFill>
              <a:srgbClr val="7994A9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" name="Google Shape;4152;p34">
              <a:extLst>
                <a:ext uri="{FF2B5EF4-FFF2-40B4-BE49-F238E27FC236}">
                  <a16:creationId xmlns:a16="http://schemas.microsoft.com/office/drawing/2014/main" id="{679FB524-C6BB-45DE-8431-F7D8E406FE24}"/>
                </a:ext>
              </a:extLst>
            </p:cNvPr>
            <p:cNvSpPr/>
            <p:nvPr/>
          </p:nvSpPr>
          <p:spPr>
            <a:xfrm rot="7881006">
              <a:off x="757444" y="4429395"/>
              <a:ext cx="211072" cy="255613"/>
            </a:xfrm>
            <a:custGeom>
              <a:avLst/>
              <a:gdLst/>
              <a:ahLst/>
              <a:cxnLst/>
              <a:rect l="l" t="t" r="r" b="b"/>
              <a:pathLst>
                <a:path w="194168" h="196207" extrusionOk="0">
                  <a:moveTo>
                    <a:pt x="11576" y="0"/>
                  </a:moveTo>
                  <a:cubicBezTo>
                    <a:pt x="8883" y="0"/>
                    <a:pt x="6181" y="987"/>
                    <a:pt x="4103" y="3065"/>
                  </a:cubicBezTo>
                  <a:cubicBezTo>
                    <a:pt x="1026" y="5799"/>
                    <a:pt x="1" y="10243"/>
                    <a:pt x="1368" y="14004"/>
                  </a:cubicBezTo>
                  <a:lnTo>
                    <a:pt x="65293" y="189369"/>
                  </a:lnTo>
                  <a:cubicBezTo>
                    <a:pt x="67002" y="193471"/>
                    <a:pt x="70762" y="196206"/>
                    <a:pt x="74864" y="196206"/>
                  </a:cubicBezTo>
                  <a:cubicBezTo>
                    <a:pt x="79308" y="196206"/>
                    <a:pt x="83410" y="193813"/>
                    <a:pt x="85120" y="190053"/>
                  </a:cubicBezTo>
                  <a:lnTo>
                    <a:pt x="114176" y="124077"/>
                  </a:lnTo>
                  <a:cubicBezTo>
                    <a:pt x="115202" y="121342"/>
                    <a:pt x="117595" y="119291"/>
                    <a:pt x="119988" y="118266"/>
                  </a:cubicBezTo>
                  <a:lnTo>
                    <a:pt x="187331" y="92286"/>
                  </a:lnTo>
                  <a:cubicBezTo>
                    <a:pt x="191433" y="90577"/>
                    <a:pt x="193826" y="86816"/>
                    <a:pt x="193826" y="82714"/>
                  </a:cubicBezTo>
                  <a:cubicBezTo>
                    <a:pt x="194168" y="78270"/>
                    <a:pt x="191433" y="74510"/>
                    <a:pt x="187673" y="72801"/>
                  </a:cubicBezTo>
                  <a:lnTo>
                    <a:pt x="15384" y="672"/>
                  </a:lnTo>
                  <a:cubicBezTo>
                    <a:pt x="14163" y="228"/>
                    <a:pt x="12871" y="0"/>
                    <a:pt x="11576" y="0"/>
                  </a:cubicBezTo>
                  <a:close/>
                </a:path>
              </a:pathLst>
            </a:custGeom>
            <a:solidFill>
              <a:srgbClr val="7994A9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" name="Google Shape;4152;p34">
              <a:extLst>
                <a:ext uri="{FF2B5EF4-FFF2-40B4-BE49-F238E27FC236}">
                  <a16:creationId xmlns:a16="http://schemas.microsoft.com/office/drawing/2014/main" id="{A6ACBE8B-F2A8-45CF-954B-949F16F14C3C}"/>
                </a:ext>
              </a:extLst>
            </p:cNvPr>
            <p:cNvSpPr/>
            <p:nvPr/>
          </p:nvSpPr>
          <p:spPr>
            <a:xfrm rot="7881006">
              <a:off x="764473" y="3604200"/>
              <a:ext cx="211072" cy="255613"/>
            </a:xfrm>
            <a:custGeom>
              <a:avLst/>
              <a:gdLst/>
              <a:ahLst/>
              <a:cxnLst/>
              <a:rect l="l" t="t" r="r" b="b"/>
              <a:pathLst>
                <a:path w="194168" h="196207" extrusionOk="0">
                  <a:moveTo>
                    <a:pt x="11576" y="0"/>
                  </a:moveTo>
                  <a:cubicBezTo>
                    <a:pt x="8883" y="0"/>
                    <a:pt x="6181" y="987"/>
                    <a:pt x="4103" y="3065"/>
                  </a:cubicBezTo>
                  <a:cubicBezTo>
                    <a:pt x="1026" y="5799"/>
                    <a:pt x="1" y="10243"/>
                    <a:pt x="1368" y="14004"/>
                  </a:cubicBezTo>
                  <a:lnTo>
                    <a:pt x="65293" y="189369"/>
                  </a:lnTo>
                  <a:cubicBezTo>
                    <a:pt x="67002" y="193471"/>
                    <a:pt x="70762" y="196206"/>
                    <a:pt x="74864" y="196206"/>
                  </a:cubicBezTo>
                  <a:cubicBezTo>
                    <a:pt x="79308" y="196206"/>
                    <a:pt x="83410" y="193813"/>
                    <a:pt x="85120" y="190053"/>
                  </a:cubicBezTo>
                  <a:lnTo>
                    <a:pt x="114176" y="124077"/>
                  </a:lnTo>
                  <a:cubicBezTo>
                    <a:pt x="115202" y="121342"/>
                    <a:pt x="117595" y="119291"/>
                    <a:pt x="119988" y="118266"/>
                  </a:cubicBezTo>
                  <a:lnTo>
                    <a:pt x="187331" y="92286"/>
                  </a:lnTo>
                  <a:cubicBezTo>
                    <a:pt x="191433" y="90577"/>
                    <a:pt x="193826" y="86816"/>
                    <a:pt x="193826" y="82714"/>
                  </a:cubicBezTo>
                  <a:cubicBezTo>
                    <a:pt x="194168" y="78270"/>
                    <a:pt x="191433" y="74510"/>
                    <a:pt x="187673" y="72801"/>
                  </a:cubicBezTo>
                  <a:lnTo>
                    <a:pt x="15384" y="672"/>
                  </a:lnTo>
                  <a:cubicBezTo>
                    <a:pt x="14163" y="228"/>
                    <a:pt x="12871" y="0"/>
                    <a:pt x="11576" y="0"/>
                  </a:cubicBezTo>
                  <a:close/>
                </a:path>
              </a:pathLst>
            </a:custGeom>
            <a:solidFill>
              <a:srgbClr val="7994A9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" name="Google Shape;4152;p34">
              <a:extLst>
                <a:ext uri="{FF2B5EF4-FFF2-40B4-BE49-F238E27FC236}">
                  <a16:creationId xmlns:a16="http://schemas.microsoft.com/office/drawing/2014/main" id="{581E84C8-788C-4738-B126-6F1FC2000D1E}"/>
                </a:ext>
              </a:extLst>
            </p:cNvPr>
            <p:cNvSpPr/>
            <p:nvPr/>
          </p:nvSpPr>
          <p:spPr>
            <a:xfrm rot="7881006">
              <a:off x="764473" y="3897514"/>
              <a:ext cx="211072" cy="255613"/>
            </a:xfrm>
            <a:custGeom>
              <a:avLst/>
              <a:gdLst/>
              <a:ahLst/>
              <a:cxnLst/>
              <a:rect l="l" t="t" r="r" b="b"/>
              <a:pathLst>
                <a:path w="194168" h="196207" extrusionOk="0">
                  <a:moveTo>
                    <a:pt x="11576" y="0"/>
                  </a:moveTo>
                  <a:cubicBezTo>
                    <a:pt x="8883" y="0"/>
                    <a:pt x="6181" y="987"/>
                    <a:pt x="4103" y="3065"/>
                  </a:cubicBezTo>
                  <a:cubicBezTo>
                    <a:pt x="1026" y="5799"/>
                    <a:pt x="1" y="10243"/>
                    <a:pt x="1368" y="14004"/>
                  </a:cubicBezTo>
                  <a:lnTo>
                    <a:pt x="65293" y="189369"/>
                  </a:lnTo>
                  <a:cubicBezTo>
                    <a:pt x="67002" y="193471"/>
                    <a:pt x="70762" y="196206"/>
                    <a:pt x="74864" y="196206"/>
                  </a:cubicBezTo>
                  <a:cubicBezTo>
                    <a:pt x="79308" y="196206"/>
                    <a:pt x="83410" y="193813"/>
                    <a:pt x="85120" y="190053"/>
                  </a:cubicBezTo>
                  <a:lnTo>
                    <a:pt x="114176" y="124077"/>
                  </a:lnTo>
                  <a:cubicBezTo>
                    <a:pt x="115202" y="121342"/>
                    <a:pt x="117595" y="119291"/>
                    <a:pt x="119988" y="118266"/>
                  </a:cubicBezTo>
                  <a:lnTo>
                    <a:pt x="187331" y="92286"/>
                  </a:lnTo>
                  <a:cubicBezTo>
                    <a:pt x="191433" y="90577"/>
                    <a:pt x="193826" y="86816"/>
                    <a:pt x="193826" y="82714"/>
                  </a:cubicBezTo>
                  <a:cubicBezTo>
                    <a:pt x="194168" y="78270"/>
                    <a:pt x="191433" y="74510"/>
                    <a:pt x="187673" y="72801"/>
                  </a:cubicBezTo>
                  <a:lnTo>
                    <a:pt x="15384" y="672"/>
                  </a:lnTo>
                  <a:cubicBezTo>
                    <a:pt x="14163" y="228"/>
                    <a:pt x="12871" y="0"/>
                    <a:pt x="11576" y="0"/>
                  </a:cubicBezTo>
                  <a:close/>
                </a:path>
              </a:pathLst>
            </a:custGeom>
            <a:solidFill>
              <a:srgbClr val="7994A9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" name="Google Shape;4152;p34">
              <a:extLst>
                <a:ext uri="{FF2B5EF4-FFF2-40B4-BE49-F238E27FC236}">
                  <a16:creationId xmlns:a16="http://schemas.microsoft.com/office/drawing/2014/main" id="{E0EB791E-CFAB-4B31-BD82-952891BB1942}"/>
                </a:ext>
              </a:extLst>
            </p:cNvPr>
            <p:cNvSpPr/>
            <p:nvPr/>
          </p:nvSpPr>
          <p:spPr>
            <a:xfrm rot="7881006">
              <a:off x="4600509" y="3054090"/>
              <a:ext cx="189683" cy="235728"/>
            </a:xfrm>
            <a:custGeom>
              <a:avLst/>
              <a:gdLst/>
              <a:ahLst/>
              <a:cxnLst/>
              <a:rect l="l" t="t" r="r" b="b"/>
              <a:pathLst>
                <a:path w="194168" h="196207" extrusionOk="0">
                  <a:moveTo>
                    <a:pt x="11576" y="0"/>
                  </a:moveTo>
                  <a:cubicBezTo>
                    <a:pt x="8883" y="0"/>
                    <a:pt x="6181" y="987"/>
                    <a:pt x="4103" y="3065"/>
                  </a:cubicBezTo>
                  <a:cubicBezTo>
                    <a:pt x="1026" y="5799"/>
                    <a:pt x="1" y="10243"/>
                    <a:pt x="1368" y="14004"/>
                  </a:cubicBezTo>
                  <a:lnTo>
                    <a:pt x="65293" y="189369"/>
                  </a:lnTo>
                  <a:cubicBezTo>
                    <a:pt x="67002" y="193471"/>
                    <a:pt x="70762" y="196206"/>
                    <a:pt x="74864" y="196206"/>
                  </a:cubicBezTo>
                  <a:cubicBezTo>
                    <a:pt x="79308" y="196206"/>
                    <a:pt x="83410" y="193813"/>
                    <a:pt x="85120" y="190053"/>
                  </a:cubicBezTo>
                  <a:lnTo>
                    <a:pt x="114176" y="124077"/>
                  </a:lnTo>
                  <a:cubicBezTo>
                    <a:pt x="115202" y="121342"/>
                    <a:pt x="117595" y="119291"/>
                    <a:pt x="119988" y="118266"/>
                  </a:cubicBezTo>
                  <a:lnTo>
                    <a:pt x="187331" y="92286"/>
                  </a:lnTo>
                  <a:cubicBezTo>
                    <a:pt x="191433" y="90577"/>
                    <a:pt x="193826" y="86816"/>
                    <a:pt x="193826" y="82714"/>
                  </a:cubicBezTo>
                  <a:cubicBezTo>
                    <a:pt x="194168" y="78270"/>
                    <a:pt x="191433" y="74510"/>
                    <a:pt x="187673" y="72801"/>
                  </a:cubicBezTo>
                  <a:lnTo>
                    <a:pt x="15384" y="672"/>
                  </a:lnTo>
                  <a:cubicBezTo>
                    <a:pt x="14163" y="228"/>
                    <a:pt x="12871" y="0"/>
                    <a:pt x="11576" y="0"/>
                  </a:cubicBezTo>
                  <a:close/>
                </a:path>
              </a:pathLst>
            </a:custGeom>
            <a:solidFill>
              <a:srgbClr val="7994A9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" name="Google Shape;4152;p34">
              <a:extLst>
                <a:ext uri="{FF2B5EF4-FFF2-40B4-BE49-F238E27FC236}">
                  <a16:creationId xmlns:a16="http://schemas.microsoft.com/office/drawing/2014/main" id="{F607C299-A3C5-44E2-90CC-6EF9B41BDA33}"/>
                </a:ext>
              </a:extLst>
            </p:cNvPr>
            <p:cNvSpPr/>
            <p:nvPr/>
          </p:nvSpPr>
          <p:spPr>
            <a:xfrm rot="7881006">
              <a:off x="4596399" y="3409633"/>
              <a:ext cx="189683" cy="235728"/>
            </a:xfrm>
            <a:custGeom>
              <a:avLst/>
              <a:gdLst/>
              <a:ahLst/>
              <a:cxnLst/>
              <a:rect l="l" t="t" r="r" b="b"/>
              <a:pathLst>
                <a:path w="194168" h="196207" extrusionOk="0">
                  <a:moveTo>
                    <a:pt x="11576" y="0"/>
                  </a:moveTo>
                  <a:cubicBezTo>
                    <a:pt x="8883" y="0"/>
                    <a:pt x="6181" y="987"/>
                    <a:pt x="4103" y="3065"/>
                  </a:cubicBezTo>
                  <a:cubicBezTo>
                    <a:pt x="1026" y="5799"/>
                    <a:pt x="1" y="10243"/>
                    <a:pt x="1368" y="14004"/>
                  </a:cubicBezTo>
                  <a:lnTo>
                    <a:pt x="65293" y="189369"/>
                  </a:lnTo>
                  <a:cubicBezTo>
                    <a:pt x="67002" y="193471"/>
                    <a:pt x="70762" y="196206"/>
                    <a:pt x="74864" y="196206"/>
                  </a:cubicBezTo>
                  <a:cubicBezTo>
                    <a:pt x="79308" y="196206"/>
                    <a:pt x="83410" y="193813"/>
                    <a:pt x="85120" y="190053"/>
                  </a:cubicBezTo>
                  <a:lnTo>
                    <a:pt x="114176" y="124077"/>
                  </a:lnTo>
                  <a:cubicBezTo>
                    <a:pt x="115202" y="121342"/>
                    <a:pt x="117595" y="119291"/>
                    <a:pt x="119988" y="118266"/>
                  </a:cubicBezTo>
                  <a:lnTo>
                    <a:pt x="187331" y="92286"/>
                  </a:lnTo>
                  <a:cubicBezTo>
                    <a:pt x="191433" y="90577"/>
                    <a:pt x="193826" y="86816"/>
                    <a:pt x="193826" y="82714"/>
                  </a:cubicBezTo>
                  <a:cubicBezTo>
                    <a:pt x="194168" y="78270"/>
                    <a:pt x="191433" y="74510"/>
                    <a:pt x="187673" y="72801"/>
                  </a:cubicBezTo>
                  <a:lnTo>
                    <a:pt x="15384" y="672"/>
                  </a:lnTo>
                  <a:cubicBezTo>
                    <a:pt x="14163" y="228"/>
                    <a:pt x="12871" y="0"/>
                    <a:pt x="11576" y="0"/>
                  </a:cubicBezTo>
                  <a:close/>
                </a:path>
              </a:pathLst>
            </a:custGeom>
            <a:solidFill>
              <a:srgbClr val="7994A9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4E6F5136-425B-484E-870E-F532C7FFD3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4790" y="2095616"/>
            <a:ext cx="2706849" cy="3231047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27C2729A-2DCF-425D-BCB5-EAC6887BC4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2871" y="2678765"/>
            <a:ext cx="8024312" cy="3845930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C0B26EB8-C2C7-432A-9A6A-703AFFBC883D}"/>
              </a:ext>
            </a:extLst>
          </p:cNvPr>
          <p:cNvGrpSpPr/>
          <p:nvPr/>
        </p:nvGrpSpPr>
        <p:grpSpPr>
          <a:xfrm>
            <a:off x="12778321" y="1723953"/>
            <a:ext cx="7404980" cy="719316"/>
            <a:chOff x="1589596" y="816586"/>
            <a:chExt cx="8469723" cy="992881"/>
          </a:xfrm>
        </p:grpSpPr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CDB36D43-246B-4FB2-9A8E-FA07D2A2E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89596" y="1361730"/>
              <a:ext cx="7898518" cy="447737"/>
            </a:xfrm>
            <a:prstGeom prst="rect">
              <a:avLst/>
            </a:prstGeom>
          </p:spPr>
        </p:pic>
        <p:sp>
          <p:nvSpPr>
            <p:cNvPr id="123" name="Google Shape;470;p18">
              <a:extLst>
                <a:ext uri="{FF2B5EF4-FFF2-40B4-BE49-F238E27FC236}">
                  <a16:creationId xmlns:a16="http://schemas.microsoft.com/office/drawing/2014/main" id="{6B78A92E-652D-46F2-98E6-106CF6F631F9}"/>
                </a:ext>
              </a:extLst>
            </p:cNvPr>
            <p:cNvSpPr txBox="1">
              <a:spLocks/>
            </p:cNvSpPr>
            <p:nvPr/>
          </p:nvSpPr>
          <p:spPr>
            <a:xfrm>
              <a:off x="1602381" y="816586"/>
              <a:ext cx="8456938" cy="9778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Barlow"/>
                <a:buNone/>
                <a:defRPr sz="50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Barlow"/>
                <a:buNone/>
                <a:defRPr sz="52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Barlow"/>
                <a:buNone/>
                <a:defRPr sz="52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Barlow"/>
                <a:buNone/>
                <a:defRPr sz="52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Barlow"/>
                <a:buNone/>
                <a:defRPr sz="52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Barlow"/>
                <a:buNone/>
                <a:defRPr sz="52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Barlow"/>
                <a:buNone/>
                <a:defRPr sz="52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Barlow"/>
                <a:buNone/>
                <a:defRPr sz="52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Barlow"/>
                <a:buNone/>
                <a:defRPr sz="52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Barlow"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Giản</a:t>
              </a: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2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đồ</a:t>
              </a: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2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thời</a:t>
              </a: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2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gian</a:t>
              </a: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2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và</a:t>
              </a: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2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cách</a:t>
              </a: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2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hoạt</a:t>
              </a: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2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động</a:t>
              </a: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2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của</a:t>
              </a: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IC.</a:t>
              </a:r>
            </a:p>
          </p:txBody>
        </p:sp>
      </p:grpSp>
      <p:grpSp>
        <p:nvGrpSpPr>
          <p:cNvPr id="124" name="Google Shape;1342;p25">
            <a:extLst>
              <a:ext uri="{FF2B5EF4-FFF2-40B4-BE49-F238E27FC236}">
                <a16:creationId xmlns:a16="http://schemas.microsoft.com/office/drawing/2014/main" id="{AFA44853-F84C-4DC8-9CAC-0B15E40F2CC8}"/>
              </a:ext>
            </a:extLst>
          </p:cNvPr>
          <p:cNvGrpSpPr/>
          <p:nvPr/>
        </p:nvGrpSpPr>
        <p:grpSpPr>
          <a:xfrm>
            <a:off x="4930239" y="4205030"/>
            <a:ext cx="516050" cy="1001234"/>
            <a:chOff x="3221775" y="6410750"/>
            <a:chExt cx="568850" cy="1103675"/>
          </a:xfrm>
        </p:grpSpPr>
        <p:sp>
          <p:nvSpPr>
            <p:cNvPr id="125" name="Google Shape;1343;p25">
              <a:extLst>
                <a:ext uri="{FF2B5EF4-FFF2-40B4-BE49-F238E27FC236}">
                  <a16:creationId xmlns:a16="http://schemas.microsoft.com/office/drawing/2014/main" id="{304E2EA9-36F5-4115-8A18-C8E44E459D0D}"/>
                </a:ext>
              </a:extLst>
            </p:cNvPr>
            <p:cNvSpPr/>
            <p:nvPr/>
          </p:nvSpPr>
          <p:spPr>
            <a:xfrm>
              <a:off x="3733700" y="6587075"/>
              <a:ext cx="56925" cy="48550"/>
            </a:xfrm>
            <a:custGeom>
              <a:avLst/>
              <a:gdLst/>
              <a:ahLst/>
              <a:cxnLst/>
              <a:rect l="l" t="t" r="r" b="b"/>
              <a:pathLst>
                <a:path w="2277" h="1942" extrusionOk="0">
                  <a:moveTo>
                    <a:pt x="1309" y="1"/>
                  </a:moveTo>
                  <a:cubicBezTo>
                    <a:pt x="399" y="1"/>
                    <a:pt x="1" y="1025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456"/>
                    <a:pt x="1821" y="1"/>
                    <a:pt x="1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" name="Google Shape;1344;p25">
              <a:extLst>
                <a:ext uri="{FF2B5EF4-FFF2-40B4-BE49-F238E27FC236}">
                  <a16:creationId xmlns:a16="http://schemas.microsoft.com/office/drawing/2014/main" id="{A0412750-0AB2-4277-A9D0-445A0794BC9F}"/>
                </a:ext>
              </a:extLst>
            </p:cNvPr>
            <p:cNvSpPr/>
            <p:nvPr/>
          </p:nvSpPr>
          <p:spPr>
            <a:xfrm>
              <a:off x="3733700" y="6410750"/>
              <a:ext cx="56925" cy="49000"/>
            </a:xfrm>
            <a:custGeom>
              <a:avLst/>
              <a:gdLst/>
              <a:ahLst/>
              <a:cxnLst/>
              <a:rect l="l" t="t" r="r" b="b"/>
              <a:pathLst>
                <a:path w="2277" h="1960" extrusionOk="0">
                  <a:moveTo>
                    <a:pt x="1309" y="0"/>
                  </a:moveTo>
                  <a:cubicBezTo>
                    <a:pt x="399" y="0"/>
                    <a:pt x="1" y="1081"/>
                    <a:pt x="627" y="1707"/>
                  </a:cubicBezTo>
                  <a:cubicBezTo>
                    <a:pt x="818" y="1881"/>
                    <a:pt x="1047" y="1959"/>
                    <a:pt x="1273" y="1959"/>
                  </a:cubicBezTo>
                  <a:cubicBezTo>
                    <a:pt x="1784" y="1959"/>
                    <a:pt x="2276" y="1559"/>
                    <a:pt x="2276" y="967"/>
                  </a:cubicBezTo>
                  <a:cubicBezTo>
                    <a:pt x="2276" y="456"/>
                    <a:pt x="1821" y="0"/>
                    <a:pt x="1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" name="Google Shape;1345;p25">
              <a:extLst>
                <a:ext uri="{FF2B5EF4-FFF2-40B4-BE49-F238E27FC236}">
                  <a16:creationId xmlns:a16="http://schemas.microsoft.com/office/drawing/2014/main" id="{D9D4891D-9B84-4995-92B4-FEDFEE551721}"/>
                </a:ext>
              </a:extLst>
            </p:cNvPr>
            <p:cNvSpPr/>
            <p:nvPr/>
          </p:nvSpPr>
          <p:spPr>
            <a:xfrm>
              <a:off x="3733700" y="7465900"/>
              <a:ext cx="56925" cy="48525"/>
            </a:xfrm>
            <a:custGeom>
              <a:avLst/>
              <a:gdLst/>
              <a:ahLst/>
              <a:cxnLst/>
              <a:rect l="l" t="t" r="r" b="b"/>
              <a:pathLst>
                <a:path w="2277" h="1941" extrusionOk="0">
                  <a:moveTo>
                    <a:pt x="1309" y="0"/>
                  </a:moveTo>
                  <a:cubicBezTo>
                    <a:pt x="399" y="0"/>
                    <a:pt x="1" y="1024"/>
                    <a:pt x="570" y="1650"/>
                  </a:cubicBezTo>
                  <a:cubicBezTo>
                    <a:pt x="771" y="1851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7"/>
                  </a:cubicBezTo>
                  <a:cubicBezTo>
                    <a:pt x="2276" y="455"/>
                    <a:pt x="1821" y="0"/>
                    <a:pt x="1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" name="Google Shape;1346;p25">
              <a:extLst>
                <a:ext uri="{FF2B5EF4-FFF2-40B4-BE49-F238E27FC236}">
                  <a16:creationId xmlns:a16="http://schemas.microsoft.com/office/drawing/2014/main" id="{173751B0-927E-43DF-9D92-1BAB90A00D26}"/>
                </a:ext>
              </a:extLst>
            </p:cNvPr>
            <p:cNvSpPr/>
            <p:nvPr/>
          </p:nvSpPr>
          <p:spPr>
            <a:xfrm>
              <a:off x="3733700" y="7290975"/>
              <a:ext cx="56925" cy="48550"/>
            </a:xfrm>
            <a:custGeom>
              <a:avLst/>
              <a:gdLst/>
              <a:ahLst/>
              <a:cxnLst/>
              <a:rect l="l" t="t" r="r" b="b"/>
              <a:pathLst>
                <a:path w="2277" h="1942" extrusionOk="0">
                  <a:moveTo>
                    <a:pt x="1309" y="1"/>
                  </a:moveTo>
                  <a:cubicBezTo>
                    <a:pt x="399" y="1"/>
                    <a:pt x="1" y="1025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399"/>
                    <a:pt x="1821" y="1"/>
                    <a:pt x="1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8" name="Google Shape;1347;p25">
              <a:extLst>
                <a:ext uri="{FF2B5EF4-FFF2-40B4-BE49-F238E27FC236}">
                  <a16:creationId xmlns:a16="http://schemas.microsoft.com/office/drawing/2014/main" id="{9083C28A-8653-4BB3-9C5A-620B10EB480C}"/>
                </a:ext>
              </a:extLst>
            </p:cNvPr>
            <p:cNvSpPr/>
            <p:nvPr/>
          </p:nvSpPr>
          <p:spPr>
            <a:xfrm>
              <a:off x="3733700" y="7114650"/>
              <a:ext cx="56925" cy="48550"/>
            </a:xfrm>
            <a:custGeom>
              <a:avLst/>
              <a:gdLst/>
              <a:ahLst/>
              <a:cxnLst/>
              <a:rect l="l" t="t" r="r" b="b"/>
              <a:pathLst>
                <a:path w="2277" h="1942" extrusionOk="0">
                  <a:moveTo>
                    <a:pt x="1309" y="1"/>
                  </a:moveTo>
                  <a:cubicBezTo>
                    <a:pt x="399" y="1"/>
                    <a:pt x="1" y="1081"/>
                    <a:pt x="627" y="1650"/>
                  </a:cubicBezTo>
                  <a:cubicBezTo>
                    <a:pt x="810" y="1852"/>
                    <a:pt x="1046" y="1941"/>
                    <a:pt x="1283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456"/>
                    <a:pt x="1821" y="1"/>
                    <a:pt x="1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9" name="Google Shape;1348;p25">
              <a:extLst>
                <a:ext uri="{FF2B5EF4-FFF2-40B4-BE49-F238E27FC236}">
                  <a16:creationId xmlns:a16="http://schemas.microsoft.com/office/drawing/2014/main" id="{48C1272C-AFE3-4433-A105-F22B418D7276}"/>
                </a:ext>
              </a:extLst>
            </p:cNvPr>
            <p:cNvSpPr/>
            <p:nvPr/>
          </p:nvSpPr>
          <p:spPr>
            <a:xfrm>
              <a:off x="3733700" y="6938325"/>
              <a:ext cx="56925" cy="49275"/>
            </a:xfrm>
            <a:custGeom>
              <a:avLst/>
              <a:gdLst/>
              <a:ahLst/>
              <a:cxnLst/>
              <a:rect l="l" t="t" r="r" b="b"/>
              <a:pathLst>
                <a:path w="2277" h="1971" extrusionOk="0">
                  <a:moveTo>
                    <a:pt x="1309" y="0"/>
                  </a:moveTo>
                  <a:cubicBezTo>
                    <a:pt x="399" y="0"/>
                    <a:pt x="1" y="1081"/>
                    <a:pt x="627" y="1707"/>
                  </a:cubicBezTo>
                  <a:cubicBezTo>
                    <a:pt x="807" y="1888"/>
                    <a:pt x="1040" y="1971"/>
                    <a:pt x="1273" y="1971"/>
                  </a:cubicBezTo>
                  <a:cubicBezTo>
                    <a:pt x="1773" y="1971"/>
                    <a:pt x="2276" y="1588"/>
                    <a:pt x="2276" y="967"/>
                  </a:cubicBezTo>
                  <a:cubicBezTo>
                    <a:pt x="2276" y="455"/>
                    <a:pt x="1821" y="0"/>
                    <a:pt x="1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0" name="Google Shape;1349;p25">
              <a:extLst>
                <a:ext uri="{FF2B5EF4-FFF2-40B4-BE49-F238E27FC236}">
                  <a16:creationId xmlns:a16="http://schemas.microsoft.com/office/drawing/2014/main" id="{A4C2EA42-22A1-45C6-8DB8-79E2DA11486B}"/>
                </a:ext>
              </a:extLst>
            </p:cNvPr>
            <p:cNvSpPr/>
            <p:nvPr/>
          </p:nvSpPr>
          <p:spPr>
            <a:xfrm>
              <a:off x="3733700" y="6763425"/>
              <a:ext cx="56925" cy="48525"/>
            </a:xfrm>
            <a:custGeom>
              <a:avLst/>
              <a:gdLst/>
              <a:ahLst/>
              <a:cxnLst/>
              <a:rect l="l" t="t" r="r" b="b"/>
              <a:pathLst>
                <a:path w="2277" h="1941" extrusionOk="0">
                  <a:moveTo>
                    <a:pt x="1309" y="0"/>
                  </a:moveTo>
                  <a:cubicBezTo>
                    <a:pt x="399" y="0"/>
                    <a:pt x="1" y="1024"/>
                    <a:pt x="570" y="1650"/>
                  </a:cubicBezTo>
                  <a:cubicBezTo>
                    <a:pt x="771" y="1851"/>
                    <a:pt x="1020" y="1941"/>
                    <a:pt x="1265" y="1941"/>
                  </a:cubicBezTo>
                  <a:cubicBezTo>
                    <a:pt x="1780" y="1941"/>
                    <a:pt x="2276" y="1545"/>
                    <a:pt x="2276" y="967"/>
                  </a:cubicBezTo>
                  <a:cubicBezTo>
                    <a:pt x="2276" y="398"/>
                    <a:pt x="1821" y="0"/>
                    <a:pt x="1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1" name="Google Shape;1350;p25">
              <a:extLst>
                <a:ext uri="{FF2B5EF4-FFF2-40B4-BE49-F238E27FC236}">
                  <a16:creationId xmlns:a16="http://schemas.microsoft.com/office/drawing/2014/main" id="{3C449DAB-7502-4102-94D1-CE9C6E710648}"/>
                </a:ext>
              </a:extLst>
            </p:cNvPr>
            <p:cNvSpPr/>
            <p:nvPr/>
          </p:nvSpPr>
          <p:spPr>
            <a:xfrm>
              <a:off x="3563075" y="658707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8" y="1"/>
                  </a:moveTo>
                  <a:cubicBezTo>
                    <a:pt x="455" y="1"/>
                    <a:pt x="0" y="1025"/>
                    <a:pt x="626" y="1650"/>
                  </a:cubicBezTo>
                  <a:cubicBezTo>
                    <a:pt x="809" y="1852"/>
                    <a:pt x="1046" y="1941"/>
                    <a:pt x="1282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456"/>
                    <a:pt x="1820" y="1"/>
                    <a:pt x="13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2" name="Google Shape;1351;p25">
              <a:extLst>
                <a:ext uri="{FF2B5EF4-FFF2-40B4-BE49-F238E27FC236}">
                  <a16:creationId xmlns:a16="http://schemas.microsoft.com/office/drawing/2014/main" id="{7C2F3FF7-9D77-4C0A-A648-897EFF55029B}"/>
                </a:ext>
              </a:extLst>
            </p:cNvPr>
            <p:cNvSpPr/>
            <p:nvPr/>
          </p:nvSpPr>
          <p:spPr>
            <a:xfrm>
              <a:off x="3563075" y="6410750"/>
              <a:ext cx="56900" cy="49000"/>
            </a:xfrm>
            <a:custGeom>
              <a:avLst/>
              <a:gdLst/>
              <a:ahLst/>
              <a:cxnLst/>
              <a:rect l="l" t="t" r="r" b="b"/>
              <a:pathLst>
                <a:path w="2276" h="1960" extrusionOk="0">
                  <a:moveTo>
                    <a:pt x="1308" y="0"/>
                  </a:moveTo>
                  <a:cubicBezTo>
                    <a:pt x="398" y="0"/>
                    <a:pt x="0" y="1081"/>
                    <a:pt x="626" y="1707"/>
                  </a:cubicBezTo>
                  <a:cubicBezTo>
                    <a:pt x="818" y="1881"/>
                    <a:pt x="1047" y="1959"/>
                    <a:pt x="1272" y="1959"/>
                  </a:cubicBezTo>
                  <a:cubicBezTo>
                    <a:pt x="1783" y="1959"/>
                    <a:pt x="2275" y="1559"/>
                    <a:pt x="2275" y="967"/>
                  </a:cubicBezTo>
                  <a:cubicBezTo>
                    <a:pt x="2275" y="456"/>
                    <a:pt x="1820" y="0"/>
                    <a:pt x="1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3" name="Google Shape;1352;p25">
              <a:extLst>
                <a:ext uri="{FF2B5EF4-FFF2-40B4-BE49-F238E27FC236}">
                  <a16:creationId xmlns:a16="http://schemas.microsoft.com/office/drawing/2014/main" id="{FC47FB79-A03B-4E8E-B690-2F36127F0922}"/>
                </a:ext>
              </a:extLst>
            </p:cNvPr>
            <p:cNvSpPr/>
            <p:nvPr/>
          </p:nvSpPr>
          <p:spPr>
            <a:xfrm>
              <a:off x="3563075" y="7465900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8" y="0"/>
                  </a:moveTo>
                  <a:cubicBezTo>
                    <a:pt x="455" y="0"/>
                    <a:pt x="0" y="1024"/>
                    <a:pt x="626" y="1650"/>
                  </a:cubicBezTo>
                  <a:cubicBezTo>
                    <a:pt x="809" y="1851"/>
                    <a:pt x="1046" y="1941"/>
                    <a:pt x="1282" y="1941"/>
                  </a:cubicBezTo>
                  <a:cubicBezTo>
                    <a:pt x="1779" y="1941"/>
                    <a:pt x="2275" y="1546"/>
                    <a:pt x="2275" y="967"/>
                  </a:cubicBezTo>
                  <a:cubicBezTo>
                    <a:pt x="2275" y="455"/>
                    <a:pt x="1820" y="0"/>
                    <a:pt x="1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4" name="Google Shape;1353;p25">
              <a:extLst>
                <a:ext uri="{FF2B5EF4-FFF2-40B4-BE49-F238E27FC236}">
                  <a16:creationId xmlns:a16="http://schemas.microsoft.com/office/drawing/2014/main" id="{558D9C73-7303-442D-8996-822DE2B36C6D}"/>
                </a:ext>
              </a:extLst>
            </p:cNvPr>
            <p:cNvSpPr/>
            <p:nvPr/>
          </p:nvSpPr>
          <p:spPr>
            <a:xfrm>
              <a:off x="3563075" y="729097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8" y="1"/>
                  </a:moveTo>
                  <a:cubicBezTo>
                    <a:pt x="455" y="1"/>
                    <a:pt x="0" y="1025"/>
                    <a:pt x="626" y="1650"/>
                  </a:cubicBezTo>
                  <a:cubicBezTo>
                    <a:pt x="809" y="1852"/>
                    <a:pt x="1046" y="1941"/>
                    <a:pt x="1282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399"/>
                    <a:pt x="1820" y="1"/>
                    <a:pt x="13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" name="Google Shape;1354;p25">
              <a:extLst>
                <a:ext uri="{FF2B5EF4-FFF2-40B4-BE49-F238E27FC236}">
                  <a16:creationId xmlns:a16="http://schemas.microsoft.com/office/drawing/2014/main" id="{448A1C4B-D6D5-48EA-AF3F-DE7CFF78A246}"/>
                </a:ext>
              </a:extLst>
            </p:cNvPr>
            <p:cNvSpPr/>
            <p:nvPr/>
          </p:nvSpPr>
          <p:spPr>
            <a:xfrm>
              <a:off x="3563075" y="7114650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8" y="1"/>
                  </a:moveTo>
                  <a:cubicBezTo>
                    <a:pt x="455" y="1"/>
                    <a:pt x="0" y="1081"/>
                    <a:pt x="626" y="1650"/>
                  </a:cubicBezTo>
                  <a:cubicBezTo>
                    <a:pt x="809" y="1852"/>
                    <a:pt x="1046" y="1941"/>
                    <a:pt x="1282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456"/>
                    <a:pt x="1820" y="1"/>
                    <a:pt x="13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" name="Google Shape;1355;p25">
              <a:extLst>
                <a:ext uri="{FF2B5EF4-FFF2-40B4-BE49-F238E27FC236}">
                  <a16:creationId xmlns:a16="http://schemas.microsoft.com/office/drawing/2014/main" id="{C8221406-3F25-4056-B71E-784E4478E6A9}"/>
                </a:ext>
              </a:extLst>
            </p:cNvPr>
            <p:cNvSpPr/>
            <p:nvPr/>
          </p:nvSpPr>
          <p:spPr>
            <a:xfrm>
              <a:off x="3563075" y="6938325"/>
              <a:ext cx="56900" cy="49275"/>
            </a:xfrm>
            <a:custGeom>
              <a:avLst/>
              <a:gdLst/>
              <a:ahLst/>
              <a:cxnLst/>
              <a:rect l="l" t="t" r="r" b="b"/>
              <a:pathLst>
                <a:path w="2276" h="1971" extrusionOk="0">
                  <a:moveTo>
                    <a:pt x="1308" y="0"/>
                  </a:moveTo>
                  <a:cubicBezTo>
                    <a:pt x="455" y="0"/>
                    <a:pt x="0" y="1081"/>
                    <a:pt x="626" y="1707"/>
                  </a:cubicBezTo>
                  <a:cubicBezTo>
                    <a:pt x="807" y="1888"/>
                    <a:pt x="1039" y="1971"/>
                    <a:pt x="1272" y="1971"/>
                  </a:cubicBezTo>
                  <a:cubicBezTo>
                    <a:pt x="1773" y="1971"/>
                    <a:pt x="2275" y="1588"/>
                    <a:pt x="2275" y="967"/>
                  </a:cubicBezTo>
                  <a:cubicBezTo>
                    <a:pt x="2275" y="455"/>
                    <a:pt x="1820" y="0"/>
                    <a:pt x="1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7" name="Google Shape;1356;p25">
              <a:extLst>
                <a:ext uri="{FF2B5EF4-FFF2-40B4-BE49-F238E27FC236}">
                  <a16:creationId xmlns:a16="http://schemas.microsoft.com/office/drawing/2014/main" id="{3D9B9B91-414D-4081-BD96-E9844DE26A32}"/>
                </a:ext>
              </a:extLst>
            </p:cNvPr>
            <p:cNvSpPr/>
            <p:nvPr/>
          </p:nvSpPr>
          <p:spPr>
            <a:xfrm>
              <a:off x="3563075" y="6763425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8" y="0"/>
                  </a:moveTo>
                  <a:cubicBezTo>
                    <a:pt x="455" y="0"/>
                    <a:pt x="0" y="1024"/>
                    <a:pt x="626" y="1650"/>
                  </a:cubicBezTo>
                  <a:cubicBezTo>
                    <a:pt x="809" y="1851"/>
                    <a:pt x="1046" y="1941"/>
                    <a:pt x="1282" y="1941"/>
                  </a:cubicBezTo>
                  <a:cubicBezTo>
                    <a:pt x="1779" y="1941"/>
                    <a:pt x="2275" y="1545"/>
                    <a:pt x="2275" y="967"/>
                  </a:cubicBezTo>
                  <a:cubicBezTo>
                    <a:pt x="2275" y="398"/>
                    <a:pt x="1820" y="0"/>
                    <a:pt x="1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8" name="Google Shape;1357;p25">
              <a:extLst>
                <a:ext uri="{FF2B5EF4-FFF2-40B4-BE49-F238E27FC236}">
                  <a16:creationId xmlns:a16="http://schemas.microsoft.com/office/drawing/2014/main" id="{CDE5AA3D-6878-4844-8D9B-FE17B8F988A8}"/>
                </a:ext>
              </a:extLst>
            </p:cNvPr>
            <p:cNvSpPr/>
            <p:nvPr/>
          </p:nvSpPr>
          <p:spPr>
            <a:xfrm>
              <a:off x="3392425" y="6587075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66" y="1"/>
                  </a:moveTo>
                  <a:cubicBezTo>
                    <a:pt x="455" y="1"/>
                    <a:pt x="0" y="1025"/>
                    <a:pt x="626" y="1650"/>
                  </a:cubicBezTo>
                  <a:cubicBezTo>
                    <a:pt x="828" y="1852"/>
                    <a:pt x="1071" y="1941"/>
                    <a:pt x="1309" y="1941"/>
                  </a:cubicBezTo>
                  <a:cubicBezTo>
                    <a:pt x="1811" y="1941"/>
                    <a:pt x="2294" y="1546"/>
                    <a:pt x="2333" y="968"/>
                  </a:cubicBezTo>
                  <a:cubicBezTo>
                    <a:pt x="2333" y="456"/>
                    <a:pt x="1878" y="1"/>
                    <a:pt x="1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" name="Google Shape;1358;p25">
              <a:extLst>
                <a:ext uri="{FF2B5EF4-FFF2-40B4-BE49-F238E27FC236}">
                  <a16:creationId xmlns:a16="http://schemas.microsoft.com/office/drawing/2014/main" id="{06E7EBB6-357C-4DC8-AFCF-3DCE1E2DF97C}"/>
                </a:ext>
              </a:extLst>
            </p:cNvPr>
            <p:cNvSpPr/>
            <p:nvPr/>
          </p:nvSpPr>
          <p:spPr>
            <a:xfrm>
              <a:off x="3392425" y="6410750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66" y="0"/>
                  </a:moveTo>
                  <a:cubicBezTo>
                    <a:pt x="455" y="0"/>
                    <a:pt x="0" y="1024"/>
                    <a:pt x="626" y="1650"/>
                  </a:cubicBezTo>
                  <a:cubicBezTo>
                    <a:pt x="828" y="1852"/>
                    <a:pt x="1071" y="1941"/>
                    <a:pt x="1308" y="1941"/>
                  </a:cubicBezTo>
                  <a:cubicBezTo>
                    <a:pt x="1805" y="1941"/>
                    <a:pt x="2276" y="1546"/>
                    <a:pt x="2276" y="967"/>
                  </a:cubicBezTo>
                  <a:cubicBezTo>
                    <a:pt x="2276" y="456"/>
                    <a:pt x="1878" y="57"/>
                    <a:pt x="1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" name="Google Shape;1359;p25">
              <a:extLst>
                <a:ext uri="{FF2B5EF4-FFF2-40B4-BE49-F238E27FC236}">
                  <a16:creationId xmlns:a16="http://schemas.microsoft.com/office/drawing/2014/main" id="{DA1FE077-783E-4C69-BF92-8F2FFDE6FC3F}"/>
                </a:ext>
              </a:extLst>
            </p:cNvPr>
            <p:cNvSpPr/>
            <p:nvPr/>
          </p:nvSpPr>
          <p:spPr>
            <a:xfrm>
              <a:off x="3392425" y="7465900"/>
              <a:ext cx="58325" cy="48525"/>
            </a:xfrm>
            <a:custGeom>
              <a:avLst/>
              <a:gdLst/>
              <a:ahLst/>
              <a:cxnLst/>
              <a:rect l="l" t="t" r="r" b="b"/>
              <a:pathLst>
                <a:path w="2333" h="1941" extrusionOk="0">
                  <a:moveTo>
                    <a:pt x="1366" y="0"/>
                  </a:moveTo>
                  <a:cubicBezTo>
                    <a:pt x="455" y="0"/>
                    <a:pt x="0" y="1024"/>
                    <a:pt x="626" y="1650"/>
                  </a:cubicBezTo>
                  <a:cubicBezTo>
                    <a:pt x="828" y="1851"/>
                    <a:pt x="1071" y="1941"/>
                    <a:pt x="1309" y="1941"/>
                  </a:cubicBezTo>
                  <a:cubicBezTo>
                    <a:pt x="1811" y="1941"/>
                    <a:pt x="2294" y="1546"/>
                    <a:pt x="2333" y="967"/>
                  </a:cubicBezTo>
                  <a:cubicBezTo>
                    <a:pt x="2333" y="455"/>
                    <a:pt x="1878" y="0"/>
                    <a:pt x="1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" name="Google Shape;1360;p25">
              <a:extLst>
                <a:ext uri="{FF2B5EF4-FFF2-40B4-BE49-F238E27FC236}">
                  <a16:creationId xmlns:a16="http://schemas.microsoft.com/office/drawing/2014/main" id="{22BCF9FD-FFB0-49BB-9890-A6AB4E6BC1C4}"/>
                </a:ext>
              </a:extLst>
            </p:cNvPr>
            <p:cNvSpPr/>
            <p:nvPr/>
          </p:nvSpPr>
          <p:spPr>
            <a:xfrm>
              <a:off x="3392425" y="7290975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66" y="1"/>
                  </a:moveTo>
                  <a:cubicBezTo>
                    <a:pt x="455" y="1"/>
                    <a:pt x="0" y="1025"/>
                    <a:pt x="626" y="1650"/>
                  </a:cubicBezTo>
                  <a:cubicBezTo>
                    <a:pt x="828" y="1852"/>
                    <a:pt x="1071" y="1941"/>
                    <a:pt x="1309" y="1941"/>
                  </a:cubicBezTo>
                  <a:cubicBezTo>
                    <a:pt x="1811" y="1941"/>
                    <a:pt x="2294" y="1546"/>
                    <a:pt x="2333" y="968"/>
                  </a:cubicBezTo>
                  <a:cubicBezTo>
                    <a:pt x="2333" y="399"/>
                    <a:pt x="1878" y="1"/>
                    <a:pt x="1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" name="Google Shape;1361;p25">
              <a:extLst>
                <a:ext uri="{FF2B5EF4-FFF2-40B4-BE49-F238E27FC236}">
                  <a16:creationId xmlns:a16="http://schemas.microsoft.com/office/drawing/2014/main" id="{C4029703-D579-4131-B7BE-7625DAE16431}"/>
                </a:ext>
              </a:extLst>
            </p:cNvPr>
            <p:cNvSpPr/>
            <p:nvPr/>
          </p:nvSpPr>
          <p:spPr>
            <a:xfrm>
              <a:off x="3392425" y="7114650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66" y="1"/>
                  </a:moveTo>
                  <a:cubicBezTo>
                    <a:pt x="455" y="1"/>
                    <a:pt x="0" y="1081"/>
                    <a:pt x="626" y="1650"/>
                  </a:cubicBezTo>
                  <a:cubicBezTo>
                    <a:pt x="828" y="1852"/>
                    <a:pt x="1077" y="1941"/>
                    <a:pt x="1321" y="1941"/>
                  </a:cubicBezTo>
                  <a:cubicBezTo>
                    <a:pt x="1836" y="1941"/>
                    <a:pt x="2333" y="1546"/>
                    <a:pt x="2333" y="968"/>
                  </a:cubicBezTo>
                  <a:cubicBezTo>
                    <a:pt x="2333" y="456"/>
                    <a:pt x="1878" y="1"/>
                    <a:pt x="1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" name="Google Shape;1362;p25">
              <a:extLst>
                <a:ext uri="{FF2B5EF4-FFF2-40B4-BE49-F238E27FC236}">
                  <a16:creationId xmlns:a16="http://schemas.microsoft.com/office/drawing/2014/main" id="{3FEED4DB-E24B-435C-9779-E35AD0563D74}"/>
                </a:ext>
              </a:extLst>
            </p:cNvPr>
            <p:cNvSpPr/>
            <p:nvPr/>
          </p:nvSpPr>
          <p:spPr>
            <a:xfrm>
              <a:off x="3392425" y="6938325"/>
              <a:ext cx="58325" cy="49275"/>
            </a:xfrm>
            <a:custGeom>
              <a:avLst/>
              <a:gdLst/>
              <a:ahLst/>
              <a:cxnLst/>
              <a:rect l="l" t="t" r="r" b="b"/>
              <a:pathLst>
                <a:path w="2333" h="1971" extrusionOk="0">
                  <a:moveTo>
                    <a:pt x="1366" y="0"/>
                  </a:moveTo>
                  <a:cubicBezTo>
                    <a:pt x="455" y="0"/>
                    <a:pt x="0" y="1081"/>
                    <a:pt x="626" y="1707"/>
                  </a:cubicBezTo>
                  <a:cubicBezTo>
                    <a:pt x="825" y="1888"/>
                    <a:pt x="1070" y="1971"/>
                    <a:pt x="1311" y="1971"/>
                  </a:cubicBezTo>
                  <a:cubicBezTo>
                    <a:pt x="1830" y="1971"/>
                    <a:pt x="2333" y="1588"/>
                    <a:pt x="2333" y="967"/>
                  </a:cubicBezTo>
                  <a:cubicBezTo>
                    <a:pt x="2333" y="455"/>
                    <a:pt x="1878" y="0"/>
                    <a:pt x="1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4" name="Google Shape;1363;p25">
              <a:extLst>
                <a:ext uri="{FF2B5EF4-FFF2-40B4-BE49-F238E27FC236}">
                  <a16:creationId xmlns:a16="http://schemas.microsoft.com/office/drawing/2014/main" id="{5A7B7024-A7DB-48E4-9FF8-06B9CB448A81}"/>
                </a:ext>
              </a:extLst>
            </p:cNvPr>
            <p:cNvSpPr/>
            <p:nvPr/>
          </p:nvSpPr>
          <p:spPr>
            <a:xfrm>
              <a:off x="3392425" y="6763425"/>
              <a:ext cx="58325" cy="48525"/>
            </a:xfrm>
            <a:custGeom>
              <a:avLst/>
              <a:gdLst/>
              <a:ahLst/>
              <a:cxnLst/>
              <a:rect l="l" t="t" r="r" b="b"/>
              <a:pathLst>
                <a:path w="2333" h="1941" extrusionOk="0">
                  <a:moveTo>
                    <a:pt x="1366" y="0"/>
                  </a:moveTo>
                  <a:cubicBezTo>
                    <a:pt x="455" y="0"/>
                    <a:pt x="0" y="1024"/>
                    <a:pt x="626" y="1650"/>
                  </a:cubicBezTo>
                  <a:cubicBezTo>
                    <a:pt x="828" y="1851"/>
                    <a:pt x="1071" y="1941"/>
                    <a:pt x="1309" y="1941"/>
                  </a:cubicBezTo>
                  <a:cubicBezTo>
                    <a:pt x="1811" y="1941"/>
                    <a:pt x="2294" y="1545"/>
                    <a:pt x="2333" y="967"/>
                  </a:cubicBezTo>
                  <a:cubicBezTo>
                    <a:pt x="2333" y="398"/>
                    <a:pt x="1878" y="0"/>
                    <a:pt x="1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" name="Google Shape;1364;p25">
              <a:extLst>
                <a:ext uri="{FF2B5EF4-FFF2-40B4-BE49-F238E27FC236}">
                  <a16:creationId xmlns:a16="http://schemas.microsoft.com/office/drawing/2014/main" id="{CECE4213-824A-40AD-AB1A-2DF26B888068}"/>
                </a:ext>
              </a:extLst>
            </p:cNvPr>
            <p:cNvSpPr/>
            <p:nvPr/>
          </p:nvSpPr>
          <p:spPr>
            <a:xfrm>
              <a:off x="3221775" y="658707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456" y="1"/>
                    <a:pt x="1" y="1025"/>
                    <a:pt x="626" y="1650"/>
                  </a:cubicBezTo>
                  <a:cubicBezTo>
                    <a:pt x="828" y="1852"/>
                    <a:pt x="1071" y="1941"/>
                    <a:pt x="1308" y="1941"/>
                  </a:cubicBezTo>
                  <a:cubicBezTo>
                    <a:pt x="1806" y="1941"/>
                    <a:pt x="2276" y="1546"/>
                    <a:pt x="2276" y="968"/>
                  </a:cubicBezTo>
                  <a:cubicBezTo>
                    <a:pt x="2276" y="456"/>
                    <a:pt x="1878" y="1"/>
                    <a:pt x="1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" name="Google Shape;1365;p25">
              <a:extLst>
                <a:ext uri="{FF2B5EF4-FFF2-40B4-BE49-F238E27FC236}">
                  <a16:creationId xmlns:a16="http://schemas.microsoft.com/office/drawing/2014/main" id="{7DBDC7FB-3564-403E-A259-880AEA054BD9}"/>
                </a:ext>
              </a:extLst>
            </p:cNvPr>
            <p:cNvSpPr/>
            <p:nvPr/>
          </p:nvSpPr>
          <p:spPr>
            <a:xfrm>
              <a:off x="3221775" y="6410750"/>
              <a:ext cx="56900" cy="49000"/>
            </a:xfrm>
            <a:custGeom>
              <a:avLst/>
              <a:gdLst/>
              <a:ahLst/>
              <a:cxnLst/>
              <a:rect l="l" t="t" r="r" b="b"/>
              <a:pathLst>
                <a:path w="2276" h="1960" extrusionOk="0">
                  <a:moveTo>
                    <a:pt x="1309" y="0"/>
                  </a:moveTo>
                  <a:cubicBezTo>
                    <a:pt x="456" y="0"/>
                    <a:pt x="1" y="1081"/>
                    <a:pt x="626" y="1707"/>
                  </a:cubicBezTo>
                  <a:cubicBezTo>
                    <a:pt x="818" y="1881"/>
                    <a:pt x="1047" y="1959"/>
                    <a:pt x="1273" y="1959"/>
                  </a:cubicBezTo>
                  <a:cubicBezTo>
                    <a:pt x="1784" y="1959"/>
                    <a:pt x="2276" y="1559"/>
                    <a:pt x="2276" y="967"/>
                  </a:cubicBezTo>
                  <a:cubicBezTo>
                    <a:pt x="2276" y="456"/>
                    <a:pt x="1821" y="0"/>
                    <a:pt x="1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" name="Google Shape;1366;p25">
              <a:extLst>
                <a:ext uri="{FF2B5EF4-FFF2-40B4-BE49-F238E27FC236}">
                  <a16:creationId xmlns:a16="http://schemas.microsoft.com/office/drawing/2014/main" id="{FFF83204-810B-47C9-9FCF-CAB56D2DBC65}"/>
                </a:ext>
              </a:extLst>
            </p:cNvPr>
            <p:cNvSpPr/>
            <p:nvPr/>
          </p:nvSpPr>
          <p:spPr>
            <a:xfrm>
              <a:off x="3221775" y="7465900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9" y="0"/>
                  </a:moveTo>
                  <a:cubicBezTo>
                    <a:pt x="456" y="0"/>
                    <a:pt x="1" y="1024"/>
                    <a:pt x="626" y="1650"/>
                  </a:cubicBezTo>
                  <a:cubicBezTo>
                    <a:pt x="828" y="1851"/>
                    <a:pt x="1071" y="1941"/>
                    <a:pt x="1308" y="1941"/>
                  </a:cubicBezTo>
                  <a:cubicBezTo>
                    <a:pt x="1806" y="1941"/>
                    <a:pt x="2276" y="1546"/>
                    <a:pt x="2276" y="967"/>
                  </a:cubicBezTo>
                  <a:cubicBezTo>
                    <a:pt x="2276" y="455"/>
                    <a:pt x="1878" y="0"/>
                    <a:pt x="1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" name="Google Shape;1367;p25">
              <a:extLst>
                <a:ext uri="{FF2B5EF4-FFF2-40B4-BE49-F238E27FC236}">
                  <a16:creationId xmlns:a16="http://schemas.microsoft.com/office/drawing/2014/main" id="{E65A32C6-588A-43D7-A0AA-1AF2DBC7D852}"/>
                </a:ext>
              </a:extLst>
            </p:cNvPr>
            <p:cNvSpPr/>
            <p:nvPr/>
          </p:nvSpPr>
          <p:spPr>
            <a:xfrm>
              <a:off x="3221775" y="729097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456" y="1"/>
                    <a:pt x="1" y="1025"/>
                    <a:pt x="626" y="1650"/>
                  </a:cubicBezTo>
                  <a:cubicBezTo>
                    <a:pt x="828" y="1852"/>
                    <a:pt x="1071" y="1941"/>
                    <a:pt x="1308" y="1941"/>
                  </a:cubicBezTo>
                  <a:cubicBezTo>
                    <a:pt x="1806" y="1941"/>
                    <a:pt x="2276" y="1546"/>
                    <a:pt x="2276" y="968"/>
                  </a:cubicBezTo>
                  <a:cubicBezTo>
                    <a:pt x="2276" y="399"/>
                    <a:pt x="1878" y="1"/>
                    <a:pt x="1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" name="Google Shape;1368;p25">
              <a:extLst>
                <a:ext uri="{FF2B5EF4-FFF2-40B4-BE49-F238E27FC236}">
                  <a16:creationId xmlns:a16="http://schemas.microsoft.com/office/drawing/2014/main" id="{792D7EB9-F4C3-4E7F-BFA0-D2ADDA57351B}"/>
                </a:ext>
              </a:extLst>
            </p:cNvPr>
            <p:cNvSpPr/>
            <p:nvPr/>
          </p:nvSpPr>
          <p:spPr>
            <a:xfrm>
              <a:off x="3221775" y="7114650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456" y="1"/>
                    <a:pt x="1" y="1081"/>
                    <a:pt x="626" y="1650"/>
                  </a:cubicBezTo>
                  <a:cubicBezTo>
                    <a:pt x="828" y="1852"/>
                    <a:pt x="1071" y="1941"/>
                    <a:pt x="1308" y="1941"/>
                  </a:cubicBezTo>
                  <a:cubicBezTo>
                    <a:pt x="1806" y="1941"/>
                    <a:pt x="2276" y="1546"/>
                    <a:pt x="2276" y="968"/>
                  </a:cubicBezTo>
                  <a:cubicBezTo>
                    <a:pt x="2276" y="456"/>
                    <a:pt x="1878" y="1"/>
                    <a:pt x="1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" name="Google Shape;1369;p25">
              <a:extLst>
                <a:ext uri="{FF2B5EF4-FFF2-40B4-BE49-F238E27FC236}">
                  <a16:creationId xmlns:a16="http://schemas.microsoft.com/office/drawing/2014/main" id="{12102AB8-5240-4DC4-AFA2-52A431D46936}"/>
                </a:ext>
              </a:extLst>
            </p:cNvPr>
            <p:cNvSpPr/>
            <p:nvPr/>
          </p:nvSpPr>
          <p:spPr>
            <a:xfrm>
              <a:off x="3221775" y="6938325"/>
              <a:ext cx="56900" cy="49275"/>
            </a:xfrm>
            <a:custGeom>
              <a:avLst/>
              <a:gdLst/>
              <a:ahLst/>
              <a:cxnLst/>
              <a:rect l="l" t="t" r="r" b="b"/>
              <a:pathLst>
                <a:path w="2276" h="1971" extrusionOk="0">
                  <a:moveTo>
                    <a:pt x="1309" y="0"/>
                  </a:moveTo>
                  <a:cubicBezTo>
                    <a:pt x="456" y="0"/>
                    <a:pt x="1" y="1081"/>
                    <a:pt x="626" y="1707"/>
                  </a:cubicBezTo>
                  <a:cubicBezTo>
                    <a:pt x="825" y="1888"/>
                    <a:pt x="1064" y="1971"/>
                    <a:pt x="1298" y="1971"/>
                  </a:cubicBezTo>
                  <a:cubicBezTo>
                    <a:pt x="1800" y="1971"/>
                    <a:pt x="2276" y="1588"/>
                    <a:pt x="2276" y="967"/>
                  </a:cubicBezTo>
                  <a:cubicBezTo>
                    <a:pt x="2276" y="455"/>
                    <a:pt x="1878" y="0"/>
                    <a:pt x="1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" name="Google Shape;1370;p25">
              <a:extLst>
                <a:ext uri="{FF2B5EF4-FFF2-40B4-BE49-F238E27FC236}">
                  <a16:creationId xmlns:a16="http://schemas.microsoft.com/office/drawing/2014/main" id="{8A38CE86-9667-4F86-BD28-D9D655EF68D6}"/>
                </a:ext>
              </a:extLst>
            </p:cNvPr>
            <p:cNvSpPr/>
            <p:nvPr/>
          </p:nvSpPr>
          <p:spPr>
            <a:xfrm>
              <a:off x="3221775" y="6763425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9" y="0"/>
                  </a:moveTo>
                  <a:cubicBezTo>
                    <a:pt x="456" y="0"/>
                    <a:pt x="1" y="1024"/>
                    <a:pt x="626" y="1650"/>
                  </a:cubicBezTo>
                  <a:cubicBezTo>
                    <a:pt x="828" y="1851"/>
                    <a:pt x="1071" y="1941"/>
                    <a:pt x="1308" y="1941"/>
                  </a:cubicBezTo>
                  <a:cubicBezTo>
                    <a:pt x="1806" y="1941"/>
                    <a:pt x="2276" y="1545"/>
                    <a:pt x="2276" y="967"/>
                  </a:cubicBezTo>
                  <a:cubicBezTo>
                    <a:pt x="2276" y="398"/>
                    <a:pt x="1878" y="0"/>
                    <a:pt x="1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002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88">
            <a:extLst>
              <a:ext uri="{FF2B5EF4-FFF2-40B4-BE49-F238E27FC236}">
                <a16:creationId xmlns:a16="http://schemas.microsoft.com/office/drawing/2014/main" id="{C358109C-203F-41C9-9E14-FCA113C53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26FDEF0D-E98A-4E48-9296-C3CFF0915E79}"/>
              </a:ext>
            </a:extLst>
          </p:cNvPr>
          <p:cNvGrpSpPr/>
          <p:nvPr/>
        </p:nvGrpSpPr>
        <p:grpSpPr>
          <a:xfrm>
            <a:off x="1941870" y="7249015"/>
            <a:ext cx="5699558" cy="1577592"/>
            <a:chOff x="1912809" y="2502607"/>
            <a:chExt cx="3360247" cy="930089"/>
          </a:xfrm>
        </p:grpSpPr>
        <p:sp>
          <p:nvSpPr>
            <p:cNvPr id="77" name="Google Shape;1402;p25">
              <a:extLst>
                <a:ext uri="{FF2B5EF4-FFF2-40B4-BE49-F238E27FC236}">
                  <a16:creationId xmlns:a16="http://schemas.microsoft.com/office/drawing/2014/main" id="{838C8795-B220-4947-894C-ECD7F8C2D9D9}"/>
                </a:ext>
              </a:extLst>
            </p:cNvPr>
            <p:cNvSpPr/>
            <p:nvPr/>
          </p:nvSpPr>
          <p:spPr>
            <a:xfrm>
              <a:off x="2095646" y="2684293"/>
              <a:ext cx="2913201" cy="189692"/>
            </a:xfrm>
            <a:prstGeom prst="rect">
              <a:avLst/>
            </a:prstGeom>
            <a:gradFill>
              <a:gsLst>
                <a:gs pos="0">
                  <a:srgbClr val="39C6F0"/>
                </a:gs>
                <a:gs pos="100000">
                  <a:srgbClr val="1976F9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algn="ctr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8" name="Google Shape;1407;p25">
              <a:extLst>
                <a:ext uri="{FF2B5EF4-FFF2-40B4-BE49-F238E27FC236}">
                  <a16:creationId xmlns:a16="http://schemas.microsoft.com/office/drawing/2014/main" id="{764F7D1D-8A6C-4231-8042-E052D49E3B57}"/>
                </a:ext>
              </a:extLst>
            </p:cNvPr>
            <p:cNvSpPr txBox="1">
              <a:spLocks/>
            </p:cNvSpPr>
            <p:nvPr/>
          </p:nvSpPr>
          <p:spPr>
            <a:xfrm>
              <a:off x="2076369" y="2502607"/>
              <a:ext cx="3196687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lang="en-US" sz="3000" kern="0" dirty="0" err="1"/>
                <a:t>Trần</a:t>
              </a:r>
              <a:r>
                <a:rPr lang="en-US" sz="3000" kern="0" dirty="0"/>
                <a:t> </a:t>
              </a:r>
              <a:r>
                <a:rPr lang="en-US" sz="3000" kern="0" dirty="0" err="1"/>
                <a:t>Duy</a:t>
              </a:r>
              <a:r>
                <a:rPr lang="en-US" sz="3000" kern="0" dirty="0"/>
                <a:t> Anh(</a:t>
              </a:r>
              <a:r>
                <a:rPr lang="en-US" sz="3000" kern="0" dirty="0" err="1"/>
                <a:t>nhóm</a:t>
              </a:r>
              <a:r>
                <a:rPr lang="en-US" sz="3000" kern="0" dirty="0"/>
                <a:t> </a:t>
              </a:r>
              <a:r>
                <a:rPr lang="en-US" sz="3000" kern="0" dirty="0" err="1"/>
                <a:t>trường</a:t>
              </a:r>
              <a:r>
                <a:rPr lang="en-US" sz="3000" kern="0" dirty="0"/>
                <a:t>)</a:t>
              </a:r>
              <a:endPara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endParaRPr>
            </a:p>
          </p:txBody>
        </p:sp>
        <p:sp>
          <p:nvSpPr>
            <p:cNvPr id="80" name="Google Shape;1409;p25">
              <a:extLst>
                <a:ext uri="{FF2B5EF4-FFF2-40B4-BE49-F238E27FC236}">
                  <a16:creationId xmlns:a16="http://schemas.microsoft.com/office/drawing/2014/main" id="{CDC21929-B0C9-4DDB-A3B5-721122C1253E}"/>
                </a:ext>
              </a:extLst>
            </p:cNvPr>
            <p:cNvSpPr/>
            <p:nvPr/>
          </p:nvSpPr>
          <p:spPr>
            <a:xfrm>
              <a:off x="2081009" y="3146662"/>
              <a:ext cx="2455756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defTabSz="829544">
                <a:buClr>
                  <a:srgbClr val="000000"/>
                </a:buClr>
              </a:pPr>
              <a:r>
                <a:rPr lang="en" sz="2000" kern="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Code</a:t>
              </a:r>
              <a:endParaRPr sz="2000" kern="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31F67F3-0B24-446D-B58C-CDF11B0A86CD}"/>
                </a:ext>
              </a:extLst>
            </p:cNvPr>
            <p:cNvGrpSpPr/>
            <p:nvPr/>
          </p:nvGrpSpPr>
          <p:grpSpPr>
            <a:xfrm>
              <a:off x="1912811" y="2883828"/>
              <a:ext cx="2535363" cy="286034"/>
              <a:chOff x="1912811" y="2883828"/>
              <a:chExt cx="2535363" cy="286034"/>
            </a:xfrm>
          </p:grpSpPr>
          <p:sp>
            <p:nvSpPr>
              <p:cNvPr id="79" name="Google Shape;1409;p25">
                <a:extLst>
                  <a:ext uri="{FF2B5EF4-FFF2-40B4-BE49-F238E27FC236}">
                    <a16:creationId xmlns:a16="http://schemas.microsoft.com/office/drawing/2014/main" id="{1925A4DA-E98B-4A89-BD10-05FFB214F128}"/>
                  </a:ext>
                </a:extLst>
              </p:cNvPr>
              <p:cNvSpPr/>
              <p:nvPr/>
            </p:nvSpPr>
            <p:spPr>
              <a:xfrm>
                <a:off x="2092863" y="2883828"/>
                <a:ext cx="2355311" cy="2860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defTabSz="829544">
                  <a:buClr>
                    <a:srgbClr val="000000"/>
                  </a:buClr>
                </a:pPr>
                <a:r>
                  <a:rPr lang="en" sz="2000" kern="0" dirty="0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rPr>
                  <a:t>Phân chia công việc</a:t>
                </a:r>
                <a:endParaRPr sz="2000" kern="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93" name="Google Shape;4152;p34">
                <a:extLst>
                  <a:ext uri="{FF2B5EF4-FFF2-40B4-BE49-F238E27FC236}">
                    <a16:creationId xmlns:a16="http://schemas.microsoft.com/office/drawing/2014/main" id="{D8394F9C-798A-4981-B3A5-E7808C376870}"/>
                  </a:ext>
                </a:extLst>
              </p:cNvPr>
              <p:cNvSpPr/>
              <p:nvPr/>
            </p:nvSpPr>
            <p:spPr>
              <a:xfrm rot="7881006">
                <a:off x="1925941" y="2947342"/>
                <a:ext cx="124440" cy="150700"/>
              </a:xfrm>
              <a:custGeom>
                <a:avLst/>
                <a:gdLst/>
                <a:ahLst/>
                <a:cxnLst/>
                <a:rect l="l" t="t" r="r" b="b"/>
                <a:pathLst>
                  <a:path w="194168" h="196207" extrusionOk="0">
                    <a:moveTo>
                      <a:pt x="11576" y="0"/>
                    </a:moveTo>
                    <a:cubicBezTo>
                      <a:pt x="8883" y="0"/>
                      <a:pt x="6181" y="987"/>
                      <a:pt x="4103" y="3065"/>
                    </a:cubicBezTo>
                    <a:cubicBezTo>
                      <a:pt x="1026" y="5799"/>
                      <a:pt x="1" y="10243"/>
                      <a:pt x="1368" y="14004"/>
                    </a:cubicBezTo>
                    <a:lnTo>
                      <a:pt x="65293" y="189369"/>
                    </a:lnTo>
                    <a:cubicBezTo>
                      <a:pt x="67002" y="193471"/>
                      <a:pt x="70762" y="196206"/>
                      <a:pt x="74864" y="196206"/>
                    </a:cubicBezTo>
                    <a:cubicBezTo>
                      <a:pt x="79308" y="196206"/>
                      <a:pt x="83410" y="193813"/>
                      <a:pt x="85120" y="190053"/>
                    </a:cubicBezTo>
                    <a:lnTo>
                      <a:pt x="114176" y="124077"/>
                    </a:lnTo>
                    <a:cubicBezTo>
                      <a:pt x="115202" y="121342"/>
                      <a:pt x="117595" y="119291"/>
                      <a:pt x="119988" y="118266"/>
                    </a:cubicBezTo>
                    <a:lnTo>
                      <a:pt x="187331" y="92286"/>
                    </a:lnTo>
                    <a:cubicBezTo>
                      <a:pt x="191433" y="90577"/>
                      <a:pt x="193826" y="86816"/>
                      <a:pt x="193826" y="82714"/>
                    </a:cubicBezTo>
                    <a:cubicBezTo>
                      <a:pt x="194168" y="78270"/>
                      <a:pt x="191433" y="74510"/>
                      <a:pt x="187673" y="72801"/>
                    </a:cubicBezTo>
                    <a:lnTo>
                      <a:pt x="15384" y="672"/>
                    </a:lnTo>
                    <a:cubicBezTo>
                      <a:pt x="14163" y="228"/>
                      <a:pt x="12871" y="0"/>
                      <a:pt x="11576" y="0"/>
                    </a:cubicBezTo>
                    <a:close/>
                  </a:path>
                </a:pathLst>
              </a:custGeom>
              <a:solidFill>
                <a:srgbClr val="7994A9">
                  <a:alpha val="647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4" name="Google Shape;4152;p34">
              <a:extLst>
                <a:ext uri="{FF2B5EF4-FFF2-40B4-BE49-F238E27FC236}">
                  <a16:creationId xmlns:a16="http://schemas.microsoft.com/office/drawing/2014/main" id="{33907A30-6252-4666-8BD1-A52A793D635D}"/>
                </a:ext>
              </a:extLst>
            </p:cNvPr>
            <p:cNvSpPr/>
            <p:nvPr/>
          </p:nvSpPr>
          <p:spPr>
            <a:xfrm rot="7881006">
              <a:off x="1925939" y="3209973"/>
              <a:ext cx="124440" cy="150700"/>
            </a:xfrm>
            <a:custGeom>
              <a:avLst/>
              <a:gdLst/>
              <a:ahLst/>
              <a:cxnLst/>
              <a:rect l="l" t="t" r="r" b="b"/>
              <a:pathLst>
                <a:path w="194168" h="196207" extrusionOk="0">
                  <a:moveTo>
                    <a:pt x="11576" y="0"/>
                  </a:moveTo>
                  <a:cubicBezTo>
                    <a:pt x="8883" y="0"/>
                    <a:pt x="6181" y="987"/>
                    <a:pt x="4103" y="3065"/>
                  </a:cubicBezTo>
                  <a:cubicBezTo>
                    <a:pt x="1026" y="5799"/>
                    <a:pt x="1" y="10243"/>
                    <a:pt x="1368" y="14004"/>
                  </a:cubicBezTo>
                  <a:lnTo>
                    <a:pt x="65293" y="189369"/>
                  </a:lnTo>
                  <a:cubicBezTo>
                    <a:pt x="67002" y="193471"/>
                    <a:pt x="70762" y="196206"/>
                    <a:pt x="74864" y="196206"/>
                  </a:cubicBezTo>
                  <a:cubicBezTo>
                    <a:pt x="79308" y="196206"/>
                    <a:pt x="83410" y="193813"/>
                    <a:pt x="85120" y="190053"/>
                  </a:cubicBezTo>
                  <a:lnTo>
                    <a:pt x="114176" y="124077"/>
                  </a:lnTo>
                  <a:cubicBezTo>
                    <a:pt x="115202" y="121342"/>
                    <a:pt x="117595" y="119291"/>
                    <a:pt x="119988" y="118266"/>
                  </a:cubicBezTo>
                  <a:lnTo>
                    <a:pt x="187331" y="92286"/>
                  </a:lnTo>
                  <a:cubicBezTo>
                    <a:pt x="191433" y="90577"/>
                    <a:pt x="193826" y="86816"/>
                    <a:pt x="193826" y="82714"/>
                  </a:cubicBezTo>
                  <a:cubicBezTo>
                    <a:pt x="194168" y="78270"/>
                    <a:pt x="191433" y="74510"/>
                    <a:pt x="187673" y="72801"/>
                  </a:cubicBezTo>
                  <a:lnTo>
                    <a:pt x="15384" y="672"/>
                  </a:lnTo>
                  <a:cubicBezTo>
                    <a:pt x="14163" y="228"/>
                    <a:pt x="12871" y="0"/>
                    <a:pt x="11576" y="0"/>
                  </a:cubicBezTo>
                  <a:close/>
                </a:path>
              </a:pathLst>
            </a:custGeom>
            <a:solidFill>
              <a:srgbClr val="7994A9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2174057-7723-4405-9FB2-18E4CBEFCA63}"/>
              </a:ext>
            </a:extLst>
          </p:cNvPr>
          <p:cNvGrpSpPr/>
          <p:nvPr/>
        </p:nvGrpSpPr>
        <p:grpSpPr>
          <a:xfrm>
            <a:off x="13046662" y="556659"/>
            <a:ext cx="9352674" cy="1166135"/>
            <a:chOff x="730154" y="644867"/>
            <a:chExt cx="9352674" cy="1166135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ABED7890-DACA-434B-8E7D-D65E3DBFFAD2}"/>
                </a:ext>
              </a:extLst>
            </p:cNvPr>
            <p:cNvGrpSpPr/>
            <p:nvPr/>
          </p:nvGrpSpPr>
          <p:grpSpPr>
            <a:xfrm>
              <a:off x="1326253" y="644867"/>
              <a:ext cx="8756575" cy="1166135"/>
              <a:chOff x="1246681" y="643332"/>
              <a:chExt cx="8756575" cy="1166135"/>
            </a:xfrm>
          </p:grpSpPr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CB417378-A768-4005-95C4-E9499D2239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6681" y="1361730"/>
                <a:ext cx="8241433" cy="447737"/>
              </a:xfrm>
              <a:prstGeom prst="rect">
                <a:avLst/>
              </a:prstGeom>
            </p:spPr>
          </p:pic>
          <p:sp>
            <p:nvSpPr>
              <p:cNvPr id="100" name="Google Shape;470;p18">
                <a:extLst>
                  <a:ext uri="{FF2B5EF4-FFF2-40B4-BE49-F238E27FC236}">
                    <a16:creationId xmlns:a16="http://schemas.microsoft.com/office/drawing/2014/main" id="{28E915F3-7216-408E-B018-58F4CEE73D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46318" y="643332"/>
                <a:ext cx="8456938" cy="977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0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1pPr>
                <a:lvl2pPr marR="0" lvl="1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2pPr>
                <a:lvl3pPr marR="0" lvl="2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3pPr>
                <a:lvl4pPr marR="0" lvl="3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4pPr>
                <a:lvl5pPr marR="0" lvl="4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5pPr>
                <a:lvl6pPr marR="0" lvl="5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6pPr>
                <a:lvl7pPr marR="0" lvl="6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7pPr>
                <a:lvl8pPr marR="0" lvl="7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8pPr>
                <a:lvl9pPr marR="0" lvl="8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tabLst/>
                  <a:defRPr/>
                </a:pPr>
                <a:r>
                  <a:rPr kumimoji="0" lang="en-US" sz="54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arlow"/>
                    <a:sym typeface="Barlow"/>
                  </a:rPr>
                  <a:t>Phân</a:t>
                </a:r>
                <a:r>
                  <a:rPr kumimoji="0" lang="en-US" sz="5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arlow"/>
                    <a:sym typeface="Barlow"/>
                  </a:rPr>
                  <a:t> chia </a:t>
                </a:r>
                <a:r>
                  <a:rPr kumimoji="0" lang="en-US" sz="54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arlow"/>
                    <a:sym typeface="Barlow"/>
                  </a:rPr>
                  <a:t>công</a:t>
                </a:r>
                <a:r>
                  <a:rPr kumimoji="0" lang="en-US" sz="5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arlow"/>
                    <a:sym typeface="Barlow"/>
                  </a:rPr>
                  <a:t> </a:t>
                </a:r>
                <a:r>
                  <a:rPr kumimoji="0" lang="en-US" sz="54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arlow"/>
                    <a:sym typeface="Barlow"/>
                  </a:rPr>
                  <a:t>việc</a:t>
                </a:r>
                <a:r>
                  <a:rPr kumimoji="0" lang="en-US" sz="5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arlow"/>
                    <a:sym typeface="Barlow"/>
                  </a:rPr>
                  <a:t> </a:t>
                </a:r>
                <a:r>
                  <a:rPr kumimoji="0" lang="en-US" sz="54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arlow"/>
                    <a:sym typeface="Barlow"/>
                  </a:rPr>
                  <a:t>chính</a:t>
                </a:r>
                <a:endParaRPr kumimoji="0" lang="en-US" sz="5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endParaRPr>
              </a:p>
            </p:txBody>
          </p:sp>
        </p:grpSp>
        <p:grpSp>
          <p:nvGrpSpPr>
            <p:cNvPr id="73" name="Google Shape;1212;p24">
              <a:extLst>
                <a:ext uri="{FF2B5EF4-FFF2-40B4-BE49-F238E27FC236}">
                  <a16:creationId xmlns:a16="http://schemas.microsoft.com/office/drawing/2014/main" id="{28C6A2E9-72DD-4D06-A5DD-D4F54F0EDA2C}"/>
                </a:ext>
              </a:extLst>
            </p:cNvPr>
            <p:cNvGrpSpPr/>
            <p:nvPr/>
          </p:nvGrpSpPr>
          <p:grpSpPr>
            <a:xfrm>
              <a:off x="730154" y="720909"/>
              <a:ext cx="640235" cy="729841"/>
              <a:chOff x="2500709" y="1899412"/>
              <a:chExt cx="557563" cy="635599"/>
            </a:xfrm>
          </p:grpSpPr>
          <p:sp>
            <p:nvSpPr>
              <p:cNvPr id="74" name="Google Shape;1213;p24">
                <a:extLst>
                  <a:ext uri="{FF2B5EF4-FFF2-40B4-BE49-F238E27FC236}">
                    <a16:creationId xmlns:a16="http://schemas.microsoft.com/office/drawing/2014/main" id="{44C48E95-63E9-4CA1-A9C5-1FF7E1C32507}"/>
                  </a:ext>
                </a:extLst>
              </p:cNvPr>
              <p:cNvSpPr/>
              <p:nvPr/>
            </p:nvSpPr>
            <p:spPr>
              <a:xfrm>
                <a:off x="2734851" y="1899412"/>
                <a:ext cx="89244" cy="74358"/>
              </a:xfrm>
              <a:custGeom>
                <a:avLst/>
                <a:gdLst/>
                <a:ahLst/>
                <a:cxnLst/>
                <a:rect l="l" t="t" r="r" b="b"/>
                <a:pathLst>
                  <a:path w="2548" h="2123" extrusionOk="0">
                    <a:moveTo>
                      <a:pt x="1062" y="0"/>
                    </a:moveTo>
                    <a:lnTo>
                      <a:pt x="1" y="2122"/>
                    </a:lnTo>
                    <a:lnTo>
                      <a:pt x="2548" y="2122"/>
                    </a:lnTo>
                    <a:lnTo>
                      <a:pt x="148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214;p24">
                <a:extLst>
                  <a:ext uri="{FF2B5EF4-FFF2-40B4-BE49-F238E27FC236}">
                    <a16:creationId xmlns:a16="http://schemas.microsoft.com/office/drawing/2014/main" id="{305BE352-650A-4161-9931-D4255673631D}"/>
                  </a:ext>
                </a:extLst>
              </p:cNvPr>
              <p:cNvSpPr/>
              <p:nvPr/>
            </p:nvSpPr>
            <p:spPr>
              <a:xfrm>
                <a:off x="2586170" y="2010896"/>
                <a:ext cx="173514" cy="172253"/>
              </a:xfrm>
              <a:custGeom>
                <a:avLst/>
                <a:gdLst/>
                <a:ahLst/>
                <a:cxnLst/>
                <a:rect l="l" t="t" r="r" b="b"/>
                <a:pathLst>
                  <a:path w="4954" h="4918" extrusionOk="0">
                    <a:moveTo>
                      <a:pt x="1" y="1"/>
                    </a:moveTo>
                    <a:lnTo>
                      <a:pt x="4882" y="4918"/>
                    </a:lnTo>
                    <a:lnTo>
                      <a:pt x="4953" y="4776"/>
                    </a:lnTo>
                    <a:lnTo>
                      <a:pt x="30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215;p24">
                <a:extLst>
                  <a:ext uri="{FF2B5EF4-FFF2-40B4-BE49-F238E27FC236}">
                    <a16:creationId xmlns:a16="http://schemas.microsoft.com/office/drawing/2014/main" id="{A1B9C802-8EBD-409F-8413-2EABAD1B8DF9}"/>
                  </a:ext>
                </a:extLst>
              </p:cNvPr>
              <p:cNvSpPr/>
              <p:nvPr/>
            </p:nvSpPr>
            <p:spPr>
              <a:xfrm>
                <a:off x="2799297" y="2010896"/>
                <a:ext cx="173479" cy="172253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18" extrusionOk="0">
                    <a:moveTo>
                      <a:pt x="1910" y="1"/>
                    </a:moveTo>
                    <a:lnTo>
                      <a:pt x="0" y="4776"/>
                    </a:lnTo>
                    <a:lnTo>
                      <a:pt x="71" y="4918"/>
                    </a:lnTo>
                    <a:lnTo>
                      <a:pt x="49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1216;p24">
                <a:extLst>
                  <a:ext uri="{FF2B5EF4-FFF2-40B4-BE49-F238E27FC236}">
                    <a16:creationId xmlns:a16="http://schemas.microsoft.com/office/drawing/2014/main" id="{D5442E1F-09F5-4C39-A35C-86B05ED361C1}"/>
                  </a:ext>
                </a:extLst>
              </p:cNvPr>
              <p:cNvSpPr/>
              <p:nvPr/>
            </p:nvSpPr>
            <p:spPr>
              <a:xfrm>
                <a:off x="2732364" y="2010896"/>
                <a:ext cx="94217" cy="117754"/>
              </a:xfrm>
              <a:custGeom>
                <a:avLst/>
                <a:gdLst/>
                <a:ahLst/>
                <a:cxnLst/>
                <a:rect l="l" t="t" r="r" b="b"/>
                <a:pathLst>
                  <a:path w="2690" h="3362" extrusionOk="0">
                    <a:moveTo>
                      <a:pt x="1" y="1"/>
                    </a:moveTo>
                    <a:lnTo>
                      <a:pt x="1310" y="3361"/>
                    </a:lnTo>
                    <a:lnTo>
                      <a:pt x="268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217;p24">
                <a:extLst>
                  <a:ext uri="{FF2B5EF4-FFF2-40B4-BE49-F238E27FC236}">
                    <a16:creationId xmlns:a16="http://schemas.microsoft.com/office/drawing/2014/main" id="{F3094D1E-C6AF-46CD-9EED-CD28253AAE94}"/>
                  </a:ext>
                </a:extLst>
              </p:cNvPr>
              <p:cNvSpPr/>
              <p:nvPr/>
            </p:nvSpPr>
            <p:spPr>
              <a:xfrm>
                <a:off x="2586170" y="1899412"/>
                <a:ext cx="145003" cy="74358"/>
              </a:xfrm>
              <a:custGeom>
                <a:avLst/>
                <a:gdLst/>
                <a:ahLst/>
                <a:cxnLst/>
                <a:rect l="l" t="t" r="r" b="b"/>
                <a:pathLst>
                  <a:path w="4140" h="2123" extrusionOk="0">
                    <a:moveTo>
                      <a:pt x="2335" y="0"/>
                    </a:moveTo>
                    <a:cubicBezTo>
                      <a:pt x="2194" y="0"/>
                      <a:pt x="2053" y="71"/>
                      <a:pt x="1946" y="141"/>
                    </a:cubicBezTo>
                    <a:lnTo>
                      <a:pt x="1" y="2122"/>
                    </a:lnTo>
                    <a:lnTo>
                      <a:pt x="3078" y="2122"/>
                    </a:lnTo>
                    <a:lnTo>
                      <a:pt x="41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218;p24">
                <a:extLst>
                  <a:ext uri="{FF2B5EF4-FFF2-40B4-BE49-F238E27FC236}">
                    <a16:creationId xmlns:a16="http://schemas.microsoft.com/office/drawing/2014/main" id="{8BB8A03F-1DAE-4643-9C18-D6F164460545}"/>
                  </a:ext>
                </a:extLst>
              </p:cNvPr>
              <p:cNvSpPr/>
              <p:nvPr/>
            </p:nvSpPr>
            <p:spPr>
              <a:xfrm>
                <a:off x="2827773" y="1899412"/>
                <a:ext cx="146229" cy="74358"/>
              </a:xfrm>
              <a:custGeom>
                <a:avLst/>
                <a:gdLst/>
                <a:ahLst/>
                <a:cxnLst/>
                <a:rect l="l" t="t" r="r" b="b"/>
                <a:pathLst>
                  <a:path w="4175" h="2123" extrusionOk="0">
                    <a:moveTo>
                      <a:pt x="1" y="0"/>
                    </a:moveTo>
                    <a:lnTo>
                      <a:pt x="1062" y="2122"/>
                    </a:lnTo>
                    <a:lnTo>
                      <a:pt x="4175" y="2122"/>
                    </a:lnTo>
                    <a:lnTo>
                      <a:pt x="2194" y="141"/>
                    </a:lnTo>
                    <a:cubicBezTo>
                      <a:pt x="2088" y="71"/>
                      <a:pt x="1946" y="0"/>
                      <a:pt x="18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1219;p24">
                <a:extLst>
                  <a:ext uri="{FF2B5EF4-FFF2-40B4-BE49-F238E27FC236}">
                    <a16:creationId xmlns:a16="http://schemas.microsoft.com/office/drawing/2014/main" id="{A4D397CA-4AE9-409B-9D4B-A3712406D258}"/>
                  </a:ext>
                </a:extLst>
              </p:cNvPr>
              <p:cNvSpPr/>
              <p:nvPr/>
            </p:nvSpPr>
            <p:spPr>
              <a:xfrm>
                <a:off x="2500709" y="2059161"/>
                <a:ext cx="258975" cy="475850"/>
              </a:xfrm>
              <a:custGeom>
                <a:avLst/>
                <a:gdLst/>
                <a:ahLst/>
                <a:cxnLst/>
                <a:rect l="l" t="t" r="r" b="b"/>
                <a:pathLst>
                  <a:path w="7394" h="13586" extrusionOk="0">
                    <a:moveTo>
                      <a:pt x="492" y="0"/>
                    </a:moveTo>
                    <a:cubicBezTo>
                      <a:pt x="227" y="0"/>
                      <a:pt x="0" y="236"/>
                      <a:pt x="0" y="533"/>
                    </a:cubicBezTo>
                    <a:lnTo>
                      <a:pt x="0" y="5733"/>
                    </a:lnTo>
                    <a:cubicBezTo>
                      <a:pt x="0" y="8009"/>
                      <a:pt x="2186" y="9241"/>
                      <a:pt x="2265" y="9241"/>
                    </a:cubicBezTo>
                    <a:cubicBezTo>
                      <a:pt x="2268" y="9241"/>
                      <a:pt x="2268" y="9239"/>
                      <a:pt x="2264" y="9235"/>
                    </a:cubicBezTo>
                    <a:lnTo>
                      <a:pt x="2264" y="9235"/>
                    </a:lnTo>
                    <a:cubicBezTo>
                      <a:pt x="2830" y="9624"/>
                      <a:pt x="3148" y="10261"/>
                      <a:pt x="3148" y="10933"/>
                    </a:cubicBezTo>
                    <a:lnTo>
                      <a:pt x="3148" y="13020"/>
                    </a:lnTo>
                    <a:cubicBezTo>
                      <a:pt x="3148" y="13338"/>
                      <a:pt x="3396" y="13586"/>
                      <a:pt x="3679" y="13586"/>
                    </a:cubicBezTo>
                    <a:lnTo>
                      <a:pt x="6863" y="13586"/>
                    </a:lnTo>
                    <a:cubicBezTo>
                      <a:pt x="7181" y="13586"/>
                      <a:pt x="7393" y="13338"/>
                      <a:pt x="7393" y="13020"/>
                    </a:cubicBezTo>
                    <a:lnTo>
                      <a:pt x="7393" y="7006"/>
                    </a:lnTo>
                    <a:cubicBezTo>
                      <a:pt x="7393" y="6016"/>
                      <a:pt x="6827" y="5096"/>
                      <a:pt x="5943" y="4636"/>
                    </a:cubicBezTo>
                    <a:lnTo>
                      <a:pt x="3962" y="3646"/>
                    </a:lnTo>
                    <a:cubicBezTo>
                      <a:pt x="3870" y="3596"/>
                      <a:pt x="3778" y="3573"/>
                      <a:pt x="3691" y="3573"/>
                    </a:cubicBezTo>
                    <a:cubicBezTo>
                      <a:pt x="3411" y="3573"/>
                      <a:pt x="3184" y="3808"/>
                      <a:pt x="3184" y="4106"/>
                    </a:cubicBezTo>
                    <a:cubicBezTo>
                      <a:pt x="3184" y="4212"/>
                      <a:pt x="3042" y="5379"/>
                      <a:pt x="3891" y="5945"/>
                    </a:cubicBezTo>
                    <a:lnTo>
                      <a:pt x="5058" y="6688"/>
                    </a:lnTo>
                    <a:cubicBezTo>
                      <a:pt x="5306" y="6865"/>
                      <a:pt x="5377" y="7183"/>
                      <a:pt x="5200" y="7431"/>
                    </a:cubicBezTo>
                    <a:cubicBezTo>
                      <a:pt x="5107" y="7593"/>
                      <a:pt x="4938" y="7680"/>
                      <a:pt x="4762" y="7680"/>
                    </a:cubicBezTo>
                    <a:cubicBezTo>
                      <a:pt x="4671" y="7680"/>
                      <a:pt x="4577" y="7656"/>
                      <a:pt x="4493" y="7608"/>
                    </a:cubicBezTo>
                    <a:lnTo>
                      <a:pt x="2830" y="6511"/>
                    </a:lnTo>
                    <a:cubicBezTo>
                      <a:pt x="2405" y="6228"/>
                      <a:pt x="2122" y="5733"/>
                      <a:pt x="2122" y="5202"/>
                    </a:cubicBezTo>
                    <a:lnTo>
                      <a:pt x="2122" y="2266"/>
                    </a:lnTo>
                    <a:cubicBezTo>
                      <a:pt x="2122" y="1346"/>
                      <a:pt x="1592" y="462"/>
                      <a:pt x="743" y="73"/>
                    </a:cubicBezTo>
                    <a:cubicBezTo>
                      <a:pt x="659" y="23"/>
                      <a:pt x="574" y="0"/>
                      <a:pt x="4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1220;p24">
                <a:extLst>
                  <a:ext uri="{FF2B5EF4-FFF2-40B4-BE49-F238E27FC236}">
                    <a16:creationId xmlns:a16="http://schemas.microsoft.com/office/drawing/2014/main" id="{E142E69C-863B-4970-912E-A954569EAFB1}"/>
                  </a:ext>
                </a:extLst>
              </p:cNvPr>
              <p:cNvSpPr/>
              <p:nvPr/>
            </p:nvSpPr>
            <p:spPr>
              <a:xfrm>
                <a:off x="2796810" y="2059161"/>
                <a:ext cx="261462" cy="475850"/>
              </a:xfrm>
              <a:custGeom>
                <a:avLst/>
                <a:gdLst/>
                <a:ahLst/>
                <a:cxnLst/>
                <a:rect l="l" t="t" r="r" b="b"/>
                <a:pathLst>
                  <a:path w="7465" h="13586" extrusionOk="0">
                    <a:moveTo>
                      <a:pt x="6942" y="0"/>
                    </a:moveTo>
                    <a:cubicBezTo>
                      <a:pt x="6857" y="0"/>
                      <a:pt x="6770" y="23"/>
                      <a:pt x="6686" y="73"/>
                    </a:cubicBezTo>
                    <a:cubicBezTo>
                      <a:pt x="5837" y="462"/>
                      <a:pt x="5306" y="1346"/>
                      <a:pt x="5342" y="2266"/>
                    </a:cubicBezTo>
                    <a:lnTo>
                      <a:pt x="5342" y="5202"/>
                    </a:lnTo>
                    <a:cubicBezTo>
                      <a:pt x="5306" y="5733"/>
                      <a:pt x="5059" y="6228"/>
                      <a:pt x="4599" y="6511"/>
                    </a:cubicBezTo>
                    <a:lnTo>
                      <a:pt x="2972" y="7608"/>
                    </a:lnTo>
                    <a:cubicBezTo>
                      <a:pt x="2887" y="7656"/>
                      <a:pt x="2789" y="7680"/>
                      <a:pt x="2692" y="7680"/>
                    </a:cubicBezTo>
                    <a:cubicBezTo>
                      <a:pt x="2506" y="7680"/>
                      <a:pt x="2322" y="7593"/>
                      <a:pt x="2229" y="7431"/>
                    </a:cubicBezTo>
                    <a:cubicBezTo>
                      <a:pt x="2052" y="7183"/>
                      <a:pt x="2123" y="6865"/>
                      <a:pt x="2370" y="6688"/>
                    </a:cubicBezTo>
                    <a:lnTo>
                      <a:pt x="3538" y="5945"/>
                    </a:lnTo>
                    <a:cubicBezTo>
                      <a:pt x="4387" y="5379"/>
                      <a:pt x="4281" y="4212"/>
                      <a:pt x="4281" y="4106"/>
                    </a:cubicBezTo>
                    <a:cubicBezTo>
                      <a:pt x="4253" y="3804"/>
                      <a:pt x="4013" y="3588"/>
                      <a:pt x="3742" y="3588"/>
                    </a:cubicBezTo>
                    <a:cubicBezTo>
                      <a:pt x="3664" y="3588"/>
                      <a:pt x="3582" y="3606"/>
                      <a:pt x="3502" y="3646"/>
                    </a:cubicBezTo>
                    <a:lnTo>
                      <a:pt x="1486" y="4636"/>
                    </a:lnTo>
                    <a:cubicBezTo>
                      <a:pt x="566" y="5096"/>
                      <a:pt x="0" y="6016"/>
                      <a:pt x="0" y="7006"/>
                    </a:cubicBezTo>
                    <a:lnTo>
                      <a:pt x="0" y="13020"/>
                    </a:lnTo>
                    <a:cubicBezTo>
                      <a:pt x="0" y="13338"/>
                      <a:pt x="248" y="13586"/>
                      <a:pt x="531" y="13586"/>
                    </a:cubicBezTo>
                    <a:lnTo>
                      <a:pt x="3750" y="13586"/>
                    </a:lnTo>
                    <a:cubicBezTo>
                      <a:pt x="4033" y="13586"/>
                      <a:pt x="4281" y="13338"/>
                      <a:pt x="4281" y="13020"/>
                    </a:cubicBezTo>
                    <a:lnTo>
                      <a:pt x="4281" y="10933"/>
                    </a:lnTo>
                    <a:cubicBezTo>
                      <a:pt x="4281" y="10225"/>
                      <a:pt x="4599" y="9589"/>
                      <a:pt x="5165" y="9235"/>
                    </a:cubicBezTo>
                    <a:lnTo>
                      <a:pt x="5165" y="9235"/>
                    </a:lnTo>
                    <a:cubicBezTo>
                      <a:pt x="5161" y="9239"/>
                      <a:pt x="5160" y="9241"/>
                      <a:pt x="5164" y="9241"/>
                    </a:cubicBezTo>
                    <a:cubicBezTo>
                      <a:pt x="5246" y="9241"/>
                      <a:pt x="7464" y="8009"/>
                      <a:pt x="7464" y="5733"/>
                    </a:cubicBezTo>
                    <a:lnTo>
                      <a:pt x="7464" y="533"/>
                    </a:lnTo>
                    <a:cubicBezTo>
                      <a:pt x="7464" y="236"/>
                      <a:pt x="7217" y="0"/>
                      <a:pt x="69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B7533C8-3E84-4E83-B91E-DB0B8A9A0F15}"/>
              </a:ext>
            </a:extLst>
          </p:cNvPr>
          <p:cNvGrpSpPr/>
          <p:nvPr/>
        </p:nvGrpSpPr>
        <p:grpSpPr>
          <a:xfrm>
            <a:off x="2212468" y="8962128"/>
            <a:ext cx="3569607" cy="2203682"/>
            <a:chOff x="5008370" y="2960183"/>
            <a:chExt cx="2375170" cy="886433"/>
          </a:xfrm>
        </p:grpSpPr>
        <p:sp>
          <p:nvSpPr>
            <p:cNvPr id="106" name="Google Shape;1403;p25">
              <a:extLst>
                <a:ext uri="{FF2B5EF4-FFF2-40B4-BE49-F238E27FC236}">
                  <a16:creationId xmlns:a16="http://schemas.microsoft.com/office/drawing/2014/main" id="{F305615D-50B7-4799-95CA-19715F6302C3}"/>
                </a:ext>
              </a:extLst>
            </p:cNvPr>
            <p:cNvSpPr/>
            <p:nvPr/>
          </p:nvSpPr>
          <p:spPr>
            <a:xfrm>
              <a:off x="5052144" y="3116572"/>
              <a:ext cx="1720289" cy="129645"/>
            </a:xfrm>
            <a:prstGeom prst="rect">
              <a:avLst/>
            </a:prstGeom>
            <a:gradFill>
              <a:gsLst>
                <a:gs pos="0">
                  <a:srgbClr val="625BE7"/>
                </a:gs>
                <a:gs pos="100000">
                  <a:srgbClr val="F84DE0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algn="ctr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" name="Google Shape;1408;p25">
              <a:extLst>
                <a:ext uri="{FF2B5EF4-FFF2-40B4-BE49-F238E27FC236}">
                  <a16:creationId xmlns:a16="http://schemas.microsoft.com/office/drawing/2014/main" id="{36B50710-F474-47A1-9BE3-DE9178217AEB}"/>
                </a:ext>
              </a:extLst>
            </p:cNvPr>
            <p:cNvSpPr txBox="1">
              <a:spLocks/>
            </p:cNvSpPr>
            <p:nvPr/>
          </p:nvSpPr>
          <p:spPr>
            <a:xfrm>
              <a:off x="5049361" y="2960183"/>
              <a:ext cx="1720289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kumimoji="0" lang="en-US" sz="3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Ma Đức Cảnh</a:t>
              </a:r>
            </a:p>
          </p:txBody>
        </p:sp>
        <p:sp>
          <p:nvSpPr>
            <p:cNvPr id="117" name="Google Shape;1409;p25">
              <a:extLst>
                <a:ext uri="{FF2B5EF4-FFF2-40B4-BE49-F238E27FC236}">
                  <a16:creationId xmlns:a16="http://schemas.microsoft.com/office/drawing/2014/main" id="{DACF9E89-DEBA-4476-A4F0-27E45E04AE5E}"/>
                </a:ext>
              </a:extLst>
            </p:cNvPr>
            <p:cNvSpPr/>
            <p:nvPr/>
          </p:nvSpPr>
          <p:spPr>
            <a:xfrm>
              <a:off x="5008370" y="3361914"/>
              <a:ext cx="2355311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defTabSz="829544">
                <a:buClr>
                  <a:srgbClr val="000000"/>
                </a:buClr>
              </a:pPr>
              <a:r>
                <a:rPr lang="en" sz="2000" kern="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Mô phỏng Proteus</a:t>
              </a:r>
              <a:endParaRPr sz="2000" kern="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26" name="Google Shape;1409;p25">
              <a:extLst>
                <a:ext uri="{FF2B5EF4-FFF2-40B4-BE49-F238E27FC236}">
                  <a16:creationId xmlns:a16="http://schemas.microsoft.com/office/drawing/2014/main" id="{C491A3B5-7A53-44C9-8101-E2855DC097C3}"/>
                </a:ext>
              </a:extLst>
            </p:cNvPr>
            <p:cNvSpPr/>
            <p:nvPr/>
          </p:nvSpPr>
          <p:spPr>
            <a:xfrm>
              <a:off x="5028229" y="3560582"/>
              <a:ext cx="2355311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defTabSz="829544">
                <a:buClr>
                  <a:srgbClr val="000000"/>
                </a:buClr>
              </a:pPr>
              <a:r>
                <a:rPr lang="en" sz="2000" kern="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Làm slide</a:t>
              </a:r>
              <a:endParaRPr sz="2000" kern="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3049F75-5870-4C1C-A61B-C731E03EF1AC}"/>
              </a:ext>
            </a:extLst>
          </p:cNvPr>
          <p:cNvGrpSpPr/>
          <p:nvPr/>
        </p:nvGrpSpPr>
        <p:grpSpPr>
          <a:xfrm>
            <a:off x="7021227" y="8754827"/>
            <a:ext cx="3721955" cy="2073120"/>
            <a:chOff x="8688675" y="3810621"/>
            <a:chExt cx="2493711" cy="563420"/>
          </a:xfrm>
        </p:grpSpPr>
        <p:sp>
          <p:nvSpPr>
            <p:cNvPr id="103" name="Google Shape;1404;p25">
              <a:extLst>
                <a:ext uri="{FF2B5EF4-FFF2-40B4-BE49-F238E27FC236}">
                  <a16:creationId xmlns:a16="http://schemas.microsoft.com/office/drawing/2014/main" id="{871A5472-1CD5-4474-959B-A11D77064019}"/>
                </a:ext>
              </a:extLst>
            </p:cNvPr>
            <p:cNvSpPr/>
            <p:nvPr/>
          </p:nvSpPr>
          <p:spPr>
            <a:xfrm>
              <a:off x="8688675" y="3979240"/>
              <a:ext cx="1720289" cy="98319"/>
            </a:xfrm>
            <a:prstGeom prst="rect">
              <a:avLst/>
            </a:prstGeom>
            <a:gradFill>
              <a:gsLst>
                <a:gs pos="0">
                  <a:srgbClr val="FD5F15"/>
                </a:gs>
                <a:gs pos="100000">
                  <a:srgbClr val="FFDA5F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algn="ctr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" name="Google Shape;1411;p25">
              <a:extLst>
                <a:ext uri="{FF2B5EF4-FFF2-40B4-BE49-F238E27FC236}">
                  <a16:creationId xmlns:a16="http://schemas.microsoft.com/office/drawing/2014/main" id="{C23CA3E2-4EA3-499D-9FBE-88811547C84D}"/>
                </a:ext>
              </a:extLst>
            </p:cNvPr>
            <p:cNvSpPr txBox="1">
              <a:spLocks/>
            </p:cNvSpPr>
            <p:nvPr/>
          </p:nvSpPr>
          <p:spPr>
            <a:xfrm>
              <a:off x="8688675" y="3810621"/>
              <a:ext cx="2193743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kumimoji="0" lang="en-US" sz="30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Trịnh</a:t>
              </a:r>
              <a:r>
                <a:rPr kumimoji="0" lang="en-US" sz="3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30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Tiến</a:t>
              </a:r>
              <a:r>
                <a:rPr kumimoji="0" lang="en-US" sz="3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30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Bình</a:t>
              </a:r>
              <a:endPara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endParaRPr>
            </a:p>
          </p:txBody>
        </p:sp>
        <p:sp>
          <p:nvSpPr>
            <p:cNvPr id="129" name="Google Shape;1409;p25">
              <a:extLst>
                <a:ext uri="{FF2B5EF4-FFF2-40B4-BE49-F238E27FC236}">
                  <a16:creationId xmlns:a16="http://schemas.microsoft.com/office/drawing/2014/main" id="{F6775034-FFF3-4868-AAD0-6FA3B6F41932}"/>
                </a:ext>
              </a:extLst>
            </p:cNvPr>
            <p:cNvSpPr/>
            <p:nvPr/>
          </p:nvSpPr>
          <p:spPr>
            <a:xfrm>
              <a:off x="8827075" y="4088007"/>
              <a:ext cx="2355311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defTabSz="829544">
                <a:buClr>
                  <a:srgbClr val="000000"/>
                </a:buClr>
              </a:pPr>
              <a:r>
                <a:rPr lang="en" sz="2000" kern="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Làm báo cáo</a:t>
              </a:r>
              <a:endParaRPr sz="2000" kern="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131" name="Google Shape;4152;p34">
            <a:extLst>
              <a:ext uri="{FF2B5EF4-FFF2-40B4-BE49-F238E27FC236}">
                <a16:creationId xmlns:a16="http://schemas.microsoft.com/office/drawing/2014/main" id="{105B68A6-FD02-412C-BF10-C64FBFE81B65}"/>
              </a:ext>
            </a:extLst>
          </p:cNvPr>
          <p:cNvSpPr/>
          <p:nvPr/>
        </p:nvSpPr>
        <p:spPr>
          <a:xfrm rot="7881006">
            <a:off x="1935118" y="10188572"/>
            <a:ext cx="211072" cy="255613"/>
          </a:xfrm>
          <a:custGeom>
            <a:avLst/>
            <a:gdLst/>
            <a:ahLst/>
            <a:cxnLst/>
            <a:rect l="l" t="t" r="r" b="b"/>
            <a:pathLst>
              <a:path w="194168" h="196207" extrusionOk="0">
                <a:moveTo>
                  <a:pt x="11576" y="0"/>
                </a:moveTo>
                <a:cubicBezTo>
                  <a:pt x="8883" y="0"/>
                  <a:pt x="6181" y="987"/>
                  <a:pt x="4103" y="3065"/>
                </a:cubicBezTo>
                <a:cubicBezTo>
                  <a:pt x="1026" y="5799"/>
                  <a:pt x="1" y="10243"/>
                  <a:pt x="1368" y="14004"/>
                </a:cubicBezTo>
                <a:lnTo>
                  <a:pt x="65293" y="189369"/>
                </a:lnTo>
                <a:cubicBezTo>
                  <a:pt x="67002" y="193471"/>
                  <a:pt x="70762" y="196206"/>
                  <a:pt x="74864" y="196206"/>
                </a:cubicBezTo>
                <a:cubicBezTo>
                  <a:pt x="79308" y="196206"/>
                  <a:pt x="83410" y="193813"/>
                  <a:pt x="85120" y="190053"/>
                </a:cubicBezTo>
                <a:lnTo>
                  <a:pt x="114176" y="124077"/>
                </a:lnTo>
                <a:cubicBezTo>
                  <a:pt x="115202" y="121342"/>
                  <a:pt x="117595" y="119291"/>
                  <a:pt x="119988" y="118266"/>
                </a:cubicBezTo>
                <a:lnTo>
                  <a:pt x="187331" y="92286"/>
                </a:lnTo>
                <a:cubicBezTo>
                  <a:pt x="191433" y="90577"/>
                  <a:pt x="193826" y="86816"/>
                  <a:pt x="193826" y="82714"/>
                </a:cubicBezTo>
                <a:cubicBezTo>
                  <a:pt x="194168" y="78270"/>
                  <a:pt x="191433" y="74510"/>
                  <a:pt x="187673" y="72801"/>
                </a:cubicBezTo>
                <a:lnTo>
                  <a:pt x="15384" y="672"/>
                </a:lnTo>
                <a:cubicBezTo>
                  <a:pt x="14163" y="228"/>
                  <a:pt x="12871" y="0"/>
                  <a:pt x="11576" y="0"/>
                </a:cubicBezTo>
                <a:close/>
              </a:path>
            </a:pathLst>
          </a:custGeom>
          <a:solidFill>
            <a:srgbClr val="7994A9">
              <a:alpha val="647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2" name="Google Shape;4152;p34">
            <a:extLst>
              <a:ext uri="{FF2B5EF4-FFF2-40B4-BE49-F238E27FC236}">
                <a16:creationId xmlns:a16="http://schemas.microsoft.com/office/drawing/2014/main" id="{91C460E7-00C7-4A92-B630-0FBF2D924A8D}"/>
              </a:ext>
            </a:extLst>
          </p:cNvPr>
          <p:cNvSpPr/>
          <p:nvPr/>
        </p:nvSpPr>
        <p:spPr>
          <a:xfrm rot="7881006">
            <a:off x="1943033" y="10735994"/>
            <a:ext cx="211072" cy="255613"/>
          </a:xfrm>
          <a:custGeom>
            <a:avLst/>
            <a:gdLst/>
            <a:ahLst/>
            <a:cxnLst/>
            <a:rect l="l" t="t" r="r" b="b"/>
            <a:pathLst>
              <a:path w="194168" h="196207" extrusionOk="0">
                <a:moveTo>
                  <a:pt x="11576" y="0"/>
                </a:moveTo>
                <a:cubicBezTo>
                  <a:pt x="8883" y="0"/>
                  <a:pt x="6181" y="987"/>
                  <a:pt x="4103" y="3065"/>
                </a:cubicBezTo>
                <a:cubicBezTo>
                  <a:pt x="1026" y="5799"/>
                  <a:pt x="1" y="10243"/>
                  <a:pt x="1368" y="14004"/>
                </a:cubicBezTo>
                <a:lnTo>
                  <a:pt x="65293" y="189369"/>
                </a:lnTo>
                <a:cubicBezTo>
                  <a:pt x="67002" y="193471"/>
                  <a:pt x="70762" y="196206"/>
                  <a:pt x="74864" y="196206"/>
                </a:cubicBezTo>
                <a:cubicBezTo>
                  <a:pt x="79308" y="196206"/>
                  <a:pt x="83410" y="193813"/>
                  <a:pt x="85120" y="190053"/>
                </a:cubicBezTo>
                <a:lnTo>
                  <a:pt x="114176" y="124077"/>
                </a:lnTo>
                <a:cubicBezTo>
                  <a:pt x="115202" y="121342"/>
                  <a:pt x="117595" y="119291"/>
                  <a:pt x="119988" y="118266"/>
                </a:cubicBezTo>
                <a:lnTo>
                  <a:pt x="187331" y="92286"/>
                </a:lnTo>
                <a:cubicBezTo>
                  <a:pt x="191433" y="90577"/>
                  <a:pt x="193826" y="86816"/>
                  <a:pt x="193826" y="82714"/>
                </a:cubicBezTo>
                <a:cubicBezTo>
                  <a:pt x="194168" y="78270"/>
                  <a:pt x="191433" y="74510"/>
                  <a:pt x="187673" y="72801"/>
                </a:cubicBezTo>
                <a:lnTo>
                  <a:pt x="15384" y="672"/>
                </a:lnTo>
                <a:cubicBezTo>
                  <a:pt x="14163" y="228"/>
                  <a:pt x="12871" y="0"/>
                  <a:pt x="11576" y="0"/>
                </a:cubicBezTo>
                <a:close/>
              </a:path>
            </a:pathLst>
          </a:custGeom>
          <a:solidFill>
            <a:srgbClr val="7994A9">
              <a:alpha val="647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3" name="Google Shape;4152;p34">
            <a:extLst>
              <a:ext uri="{FF2B5EF4-FFF2-40B4-BE49-F238E27FC236}">
                <a16:creationId xmlns:a16="http://schemas.microsoft.com/office/drawing/2014/main" id="{C3C33D7B-17F2-45BF-A712-45AA66E19034}"/>
              </a:ext>
            </a:extLst>
          </p:cNvPr>
          <p:cNvSpPr/>
          <p:nvPr/>
        </p:nvSpPr>
        <p:spPr>
          <a:xfrm rot="7881006">
            <a:off x="6956593" y="10188572"/>
            <a:ext cx="211072" cy="255613"/>
          </a:xfrm>
          <a:custGeom>
            <a:avLst/>
            <a:gdLst/>
            <a:ahLst/>
            <a:cxnLst/>
            <a:rect l="l" t="t" r="r" b="b"/>
            <a:pathLst>
              <a:path w="194168" h="196207" extrusionOk="0">
                <a:moveTo>
                  <a:pt x="11576" y="0"/>
                </a:moveTo>
                <a:cubicBezTo>
                  <a:pt x="8883" y="0"/>
                  <a:pt x="6181" y="987"/>
                  <a:pt x="4103" y="3065"/>
                </a:cubicBezTo>
                <a:cubicBezTo>
                  <a:pt x="1026" y="5799"/>
                  <a:pt x="1" y="10243"/>
                  <a:pt x="1368" y="14004"/>
                </a:cubicBezTo>
                <a:lnTo>
                  <a:pt x="65293" y="189369"/>
                </a:lnTo>
                <a:cubicBezTo>
                  <a:pt x="67002" y="193471"/>
                  <a:pt x="70762" y="196206"/>
                  <a:pt x="74864" y="196206"/>
                </a:cubicBezTo>
                <a:cubicBezTo>
                  <a:pt x="79308" y="196206"/>
                  <a:pt x="83410" y="193813"/>
                  <a:pt x="85120" y="190053"/>
                </a:cubicBezTo>
                <a:lnTo>
                  <a:pt x="114176" y="124077"/>
                </a:lnTo>
                <a:cubicBezTo>
                  <a:pt x="115202" y="121342"/>
                  <a:pt x="117595" y="119291"/>
                  <a:pt x="119988" y="118266"/>
                </a:cubicBezTo>
                <a:lnTo>
                  <a:pt x="187331" y="92286"/>
                </a:lnTo>
                <a:cubicBezTo>
                  <a:pt x="191433" y="90577"/>
                  <a:pt x="193826" y="86816"/>
                  <a:pt x="193826" y="82714"/>
                </a:cubicBezTo>
                <a:cubicBezTo>
                  <a:pt x="194168" y="78270"/>
                  <a:pt x="191433" y="74510"/>
                  <a:pt x="187673" y="72801"/>
                </a:cubicBezTo>
                <a:lnTo>
                  <a:pt x="15384" y="672"/>
                </a:lnTo>
                <a:cubicBezTo>
                  <a:pt x="14163" y="228"/>
                  <a:pt x="12871" y="0"/>
                  <a:pt x="11576" y="0"/>
                </a:cubicBezTo>
                <a:close/>
              </a:path>
            </a:pathLst>
          </a:custGeom>
          <a:solidFill>
            <a:srgbClr val="7994A9">
              <a:alpha val="647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738AFAC2-3D18-4ED3-8999-9086A0129FD5}"/>
              </a:ext>
            </a:extLst>
          </p:cNvPr>
          <p:cNvGrpSpPr/>
          <p:nvPr/>
        </p:nvGrpSpPr>
        <p:grpSpPr>
          <a:xfrm>
            <a:off x="1911050" y="191686"/>
            <a:ext cx="9606024" cy="1170856"/>
            <a:chOff x="666611" y="2432828"/>
            <a:chExt cx="9606024" cy="1170856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5C2A6F75-C1ED-4E30-976A-76B3BBA0B695}"/>
                </a:ext>
              </a:extLst>
            </p:cNvPr>
            <p:cNvGrpSpPr/>
            <p:nvPr/>
          </p:nvGrpSpPr>
          <p:grpSpPr>
            <a:xfrm>
              <a:off x="1474529" y="2531255"/>
              <a:ext cx="8798106" cy="1072429"/>
              <a:chOff x="1474529" y="2531255"/>
              <a:chExt cx="8798106" cy="1072429"/>
            </a:xfrm>
          </p:grpSpPr>
          <p:pic>
            <p:nvPicPr>
              <p:cNvPr id="140" name="Picture 139">
                <a:extLst>
                  <a:ext uri="{FF2B5EF4-FFF2-40B4-BE49-F238E27FC236}">
                    <a16:creationId xmlns:a16="http://schemas.microsoft.com/office/drawing/2014/main" id="{761D45E4-D805-4A06-A88E-ED85E36BAE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74529" y="3155947"/>
                <a:ext cx="8010706" cy="447737"/>
              </a:xfrm>
              <a:prstGeom prst="rect">
                <a:avLst/>
              </a:prstGeom>
            </p:spPr>
          </p:pic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5E388F2F-C044-47F1-B4A2-1E0506A1D6A2}"/>
                  </a:ext>
                </a:extLst>
              </p:cNvPr>
              <p:cNvSpPr txBox="1"/>
              <p:nvPr/>
            </p:nvSpPr>
            <p:spPr>
              <a:xfrm>
                <a:off x="1616651" y="2531255"/>
                <a:ext cx="8655984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54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Tìm</a:t>
                </a:r>
                <a:r>
                  <a:rPr lang="en-US" sz="5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54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hiểu</a:t>
                </a:r>
                <a:r>
                  <a:rPr lang="en-US" sz="5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54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về</a:t>
                </a:r>
                <a:r>
                  <a:rPr lang="en-US" sz="5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IC 74HC595</a:t>
                </a:r>
              </a:p>
            </p:txBody>
          </p:sp>
        </p:grpSp>
        <p:grpSp>
          <p:nvGrpSpPr>
            <p:cNvPr id="137" name="Google Shape;979;p24">
              <a:extLst>
                <a:ext uri="{FF2B5EF4-FFF2-40B4-BE49-F238E27FC236}">
                  <a16:creationId xmlns:a16="http://schemas.microsoft.com/office/drawing/2014/main" id="{05E12E47-D36E-4C9E-A7B2-6B268D121DB7}"/>
                </a:ext>
              </a:extLst>
            </p:cNvPr>
            <p:cNvGrpSpPr/>
            <p:nvPr/>
          </p:nvGrpSpPr>
          <p:grpSpPr>
            <a:xfrm>
              <a:off x="666611" y="2432828"/>
              <a:ext cx="1027568" cy="981775"/>
              <a:chOff x="9676806" y="3762812"/>
              <a:chExt cx="664109" cy="634513"/>
            </a:xfrm>
          </p:grpSpPr>
          <p:sp>
            <p:nvSpPr>
              <p:cNvPr id="138" name="Google Shape;980;p24">
                <a:extLst>
                  <a:ext uri="{FF2B5EF4-FFF2-40B4-BE49-F238E27FC236}">
                    <a16:creationId xmlns:a16="http://schemas.microsoft.com/office/drawing/2014/main" id="{22CF52F7-65C0-4481-B31E-F10FDA04C151}"/>
                  </a:ext>
                </a:extLst>
              </p:cNvPr>
              <p:cNvSpPr/>
              <p:nvPr/>
            </p:nvSpPr>
            <p:spPr>
              <a:xfrm>
                <a:off x="9868848" y="3762812"/>
                <a:ext cx="472067" cy="438618"/>
              </a:xfrm>
              <a:custGeom>
                <a:avLst/>
                <a:gdLst/>
                <a:ahLst/>
                <a:cxnLst/>
                <a:rect l="l" t="t" r="r" b="b"/>
                <a:pathLst>
                  <a:path w="13478" h="12523" extrusionOk="0">
                    <a:moveTo>
                      <a:pt x="6757" y="0"/>
                    </a:moveTo>
                    <a:cubicBezTo>
                      <a:pt x="3573" y="0"/>
                      <a:pt x="849" y="2370"/>
                      <a:pt x="425" y="5518"/>
                    </a:cubicBezTo>
                    <a:cubicBezTo>
                      <a:pt x="0" y="8667"/>
                      <a:pt x="1981" y="11674"/>
                      <a:pt x="5059" y="12522"/>
                    </a:cubicBezTo>
                    <a:cubicBezTo>
                      <a:pt x="5200" y="11957"/>
                      <a:pt x="5200" y="11391"/>
                      <a:pt x="5059" y="10825"/>
                    </a:cubicBezTo>
                    <a:cubicBezTo>
                      <a:pt x="177" y="8985"/>
                      <a:pt x="1345" y="1769"/>
                      <a:pt x="6545" y="1592"/>
                    </a:cubicBezTo>
                    <a:cubicBezTo>
                      <a:pt x="6619" y="1588"/>
                      <a:pt x="6693" y="1587"/>
                      <a:pt x="6767" y="1587"/>
                    </a:cubicBezTo>
                    <a:cubicBezTo>
                      <a:pt x="8942" y="1587"/>
                      <a:pt x="10878" y="3079"/>
                      <a:pt x="11391" y="5200"/>
                    </a:cubicBezTo>
                    <a:cubicBezTo>
                      <a:pt x="11921" y="7429"/>
                      <a:pt x="10860" y="9693"/>
                      <a:pt x="8808" y="10683"/>
                    </a:cubicBezTo>
                    <a:cubicBezTo>
                      <a:pt x="8844" y="11001"/>
                      <a:pt x="8879" y="11355"/>
                      <a:pt x="8879" y="11674"/>
                    </a:cubicBezTo>
                    <a:cubicBezTo>
                      <a:pt x="8879" y="11921"/>
                      <a:pt x="8844" y="12169"/>
                      <a:pt x="8808" y="12416"/>
                    </a:cubicBezTo>
                    <a:cubicBezTo>
                      <a:pt x="11744" y="11355"/>
                      <a:pt x="13478" y="8384"/>
                      <a:pt x="12983" y="5342"/>
                    </a:cubicBezTo>
                    <a:cubicBezTo>
                      <a:pt x="12487" y="2299"/>
                      <a:pt x="9834" y="36"/>
                      <a:pt x="6757" y="36"/>
                    </a:cubicBezTo>
                    <a:lnTo>
                      <a:pt x="67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981;p24">
                <a:extLst>
                  <a:ext uri="{FF2B5EF4-FFF2-40B4-BE49-F238E27FC236}">
                    <a16:creationId xmlns:a16="http://schemas.microsoft.com/office/drawing/2014/main" id="{5BD65651-F40F-47F8-8EEA-572F4F1CAE41}"/>
                  </a:ext>
                </a:extLst>
              </p:cNvPr>
              <p:cNvSpPr/>
              <p:nvPr/>
            </p:nvSpPr>
            <p:spPr>
              <a:xfrm>
                <a:off x="9676806" y="3959793"/>
                <a:ext cx="474519" cy="437532"/>
              </a:xfrm>
              <a:custGeom>
                <a:avLst/>
                <a:gdLst/>
                <a:ahLst/>
                <a:cxnLst/>
                <a:rect l="l" t="t" r="r" b="b"/>
                <a:pathLst>
                  <a:path w="13548" h="12492" extrusionOk="0">
                    <a:moveTo>
                      <a:pt x="8526" y="1"/>
                    </a:moveTo>
                    <a:cubicBezTo>
                      <a:pt x="8537" y="4"/>
                      <a:pt x="8548" y="7"/>
                      <a:pt x="8559" y="10"/>
                    </a:cubicBezTo>
                    <a:lnTo>
                      <a:pt x="8559" y="10"/>
                    </a:lnTo>
                    <a:cubicBezTo>
                      <a:pt x="8559" y="7"/>
                      <a:pt x="8560" y="4"/>
                      <a:pt x="8561" y="1"/>
                    </a:cubicBezTo>
                    <a:close/>
                    <a:moveTo>
                      <a:pt x="8559" y="10"/>
                    </a:moveTo>
                    <a:cubicBezTo>
                      <a:pt x="8419" y="538"/>
                      <a:pt x="8420" y="1136"/>
                      <a:pt x="8561" y="1663"/>
                    </a:cubicBezTo>
                    <a:cubicBezTo>
                      <a:pt x="10683" y="2477"/>
                      <a:pt x="11957" y="4670"/>
                      <a:pt x="11568" y="6898"/>
                    </a:cubicBezTo>
                    <a:cubicBezTo>
                      <a:pt x="11214" y="9162"/>
                      <a:pt x="9339" y="10825"/>
                      <a:pt x="7040" y="10931"/>
                    </a:cubicBezTo>
                    <a:cubicBezTo>
                      <a:pt x="6963" y="10934"/>
                      <a:pt x="6887" y="10936"/>
                      <a:pt x="6812" y="10936"/>
                    </a:cubicBezTo>
                    <a:cubicBezTo>
                      <a:pt x="1789" y="10936"/>
                      <a:pt x="141" y="4036"/>
                      <a:pt x="4776" y="1840"/>
                    </a:cubicBezTo>
                    <a:cubicBezTo>
                      <a:pt x="4741" y="1486"/>
                      <a:pt x="4741" y="1133"/>
                      <a:pt x="4741" y="814"/>
                    </a:cubicBezTo>
                    <a:cubicBezTo>
                      <a:pt x="4741" y="567"/>
                      <a:pt x="4741" y="319"/>
                      <a:pt x="4776" y="107"/>
                    </a:cubicBezTo>
                    <a:lnTo>
                      <a:pt x="4776" y="107"/>
                    </a:lnTo>
                    <a:cubicBezTo>
                      <a:pt x="1804" y="1133"/>
                      <a:pt x="0" y="4175"/>
                      <a:pt x="566" y="7288"/>
                    </a:cubicBezTo>
                    <a:cubicBezTo>
                      <a:pt x="1119" y="10295"/>
                      <a:pt x="3766" y="12491"/>
                      <a:pt x="6824" y="12491"/>
                    </a:cubicBezTo>
                    <a:cubicBezTo>
                      <a:pt x="6896" y="12491"/>
                      <a:pt x="6968" y="12490"/>
                      <a:pt x="7040" y="12488"/>
                    </a:cubicBezTo>
                    <a:cubicBezTo>
                      <a:pt x="10188" y="12417"/>
                      <a:pt x="12806" y="10011"/>
                      <a:pt x="13159" y="6898"/>
                    </a:cubicBezTo>
                    <a:cubicBezTo>
                      <a:pt x="13547" y="3762"/>
                      <a:pt x="11582" y="835"/>
                      <a:pt x="8559" y="1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F2968EC-A146-4BF5-B0BD-A6B59A1FD1DC}"/>
              </a:ext>
            </a:extLst>
          </p:cNvPr>
          <p:cNvGrpSpPr/>
          <p:nvPr/>
        </p:nvGrpSpPr>
        <p:grpSpPr>
          <a:xfrm>
            <a:off x="12844896" y="2650465"/>
            <a:ext cx="8271175" cy="1145599"/>
            <a:chOff x="734900" y="3829152"/>
            <a:chExt cx="8271175" cy="1145599"/>
          </a:xfrm>
        </p:grpSpPr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3E0923DB-3C8E-452A-91D0-3B36622FDB48}"/>
                </a:ext>
              </a:extLst>
            </p:cNvPr>
            <p:cNvGrpSpPr/>
            <p:nvPr/>
          </p:nvGrpSpPr>
          <p:grpSpPr>
            <a:xfrm>
              <a:off x="1474528" y="3953387"/>
              <a:ext cx="7531547" cy="1021364"/>
              <a:chOff x="1474528" y="3953387"/>
              <a:chExt cx="7531547" cy="1021364"/>
            </a:xfrm>
          </p:grpSpPr>
          <p:sp>
            <p:nvSpPr>
              <p:cNvPr id="156" name="Google Shape;560;p18">
                <a:extLst>
                  <a:ext uri="{FF2B5EF4-FFF2-40B4-BE49-F238E27FC236}">
                    <a16:creationId xmlns:a16="http://schemas.microsoft.com/office/drawing/2014/main" id="{B1AA0D55-2524-4EDA-B03B-77F00B802723}"/>
                  </a:ext>
                </a:extLst>
              </p:cNvPr>
              <p:cNvSpPr/>
              <p:nvPr/>
            </p:nvSpPr>
            <p:spPr>
              <a:xfrm>
                <a:off x="1474528" y="4527014"/>
                <a:ext cx="7041243" cy="447737"/>
              </a:xfrm>
              <a:prstGeom prst="rect">
                <a:avLst/>
              </a:prstGeom>
              <a:gradFill>
                <a:gsLst>
                  <a:gs pos="0">
                    <a:srgbClr val="FD5F15"/>
                  </a:gs>
                  <a:gs pos="100000">
                    <a:srgbClr val="FFDA5F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marL="0" marR="0" lvl="0" indent="0" defTabSz="8295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27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20C49FC7-CF7B-425C-8CB4-4EE4AAEBB94E}"/>
                  </a:ext>
                </a:extLst>
              </p:cNvPr>
              <p:cNvSpPr txBox="1"/>
              <p:nvPr/>
            </p:nvSpPr>
            <p:spPr>
              <a:xfrm>
                <a:off x="1616651" y="3953387"/>
                <a:ext cx="7389424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54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Tiến</a:t>
                </a:r>
                <a:r>
                  <a:rPr lang="en-US" sz="5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54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hành</a:t>
                </a:r>
                <a:r>
                  <a:rPr lang="en-US" sz="5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54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thực</a:t>
                </a:r>
                <a:r>
                  <a:rPr lang="en-US" sz="5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54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hiện</a:t>
                </a:r>
                <a:endParaRPr lang="en-US" sz="5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3CC3CCBF-1F4C-43A1-A0C5-29D78F707695}"/>
                </a:ext>
              </a:extLst>
            </p:cNvPr>
            <p:cNvGrpSpPr/>
            <p:nvPr/>
          </p:nvGrpSpPr>
          <p:grpSpPr>
            <a:xfrm>
              <a:off x="734900" y="3829152"/>
              <a:ext cx="890990" cy="923329"/>
              <a:chOff x="3878435" y="3804156"/>
              <a:chExt cx="465341" cy="520446"/>
            </a:xfrm>
          </p:grpSpPr>
          <p:sp>
            <p:nvSpPr>
              <p:cNvPr id="145" name="Google Shape;1162;p24">
                <a:extLst>
                  <a:ext uri="{FF2B5EF4-FFF2-40B4-BE49-F238E27FC236}">
                    <a16:creationId xmlns:a16="http://schemas.microsoft.com/office/drawing/2014/main" id="{4CC5DF87-AD27-43C1-B3FD-F03932578F57}"/>
                  </a:ext>
                </a:extLst>
              </p:cNvPr>
              <p:cNvSpPr/>
              <p:nvPr/>
            </p:nvSpPr>
            <p:spPr>
              <a:xfrm>
                <a:off x="4093878" y="3804156"/>
                <a:ext cx="33428" cy="6322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2211" extrusionOk="0">
                    <a:moveTo>
                      <a:pt x="584" y="0"/>
                    </a:moveTo>
                    <a:cubicBezTo>
                      <a:pt x="293" y="0"/>
                      <a:pt x="1" y="195"/>
                      <a:pt x="36" y="584"/>
                    </a:cubicBezTo>
                    <a:lnTo>
                      <a:pt x="36" y="1680"/>
                    </a:lnTo>
                    <a:cubicBezTo>
                      <a:pt x="36" y="1963"/>
                      <a:pt x="284" y="2211"/>
                      <a:pt x="602" y="2211"/>
                    </a:cubicBezTo>
                    <a:cubicBezTo>
                      <a:pt x="885" y="2211"/>
                      <a:pt x="1133" y="1963"/>
                      <a:pt x="1133" y="1680"/>
                    </a:cubicBezTo>
                    <a:lnTo>
                      <a:pt x="1133" y="584"/>
                    </a:lnTo>
                    <a:cubicBezTo>
                      <a:pt x="1168" y="195"/>
                      <a:pt x="876" y="0"/>
                      <a:pt x="5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163;p24">
                <a:extLst>
                  <a:ext uri="{FF2B5EF4-FFF2-40B4-BE49-F238E27FC236}">
                    <a16:creationId xmlns:a16="http://schemas.microsoft.com/office/drawing/2014/main" id="{D6E5E754-A2EF-423B-A6AE-C62492A45AC5}"/>
                  </a:ext>
                </a:extLst>
              </p:cNvPr>
              <p:cNvSpPr/>
              <p:nvPr/>
            </p:nvSpPr>
            <p:spPr>
              <a:xfrm>
                <a:off x="4250670" y="3913278"/>
                <a:ext cx="64682" cy="45180"/>
              </a:xfrm>
              <a:custGeom>
                <a:avLst/>
                <a:gdLst/>
                <a:ahLst/>
                <a:cxnLst/>
                <a:rect l="l" t="t" r="r" b="b"/>
                <a:pathLst>
                  <a:path w="2262" h="1580" extrusionOk="0">
                    <a:moveTo>
                      <a:pt x="1514" y="1"/>
                    </a:moveTo>
                    <a:cubicBezTo>
                      <a:pt x="1439" y="1"/>
                      <a:pt x="1358" y="18"/>
                      <a:pt x="1274" y="58"/>
                    </a:cubicBezTo>
                    <a:lnTo>
                      <a:pt x="355" y="588"/>
                    </a:lnTo>
                    <a:cubicBezTo>
                      <a:pt x="107" y="730"/>
                      <a:pt x="1" y="1083"/>
                      <a:pt x="178" y="1331"/>
                    </a:cubicBezTo>
                    <a:cubicBezTo>
                      <a:pt x="271" y="1494"/>
                      <a:pt x="440" y="1580"/>
                      <a:pt x="615" y="1580"/>
                    </a:cubicBezTo>
                    <a:cubicBezTo>
                      <a:pt x="707" y="1580"/>
                      <a:pt x="800" y="1556"/>
                      <a:pt x="885" y="1508"/>
                    </a:cubicBezTo>
                    <a:lnTo>
                      <a:pt x="1805" y="977"/>
                    </a:lnTo>
                    <a:cubicBezTo>
                      <a:pt x="2262" y="673"/>
                      <a:pt x="1984" y="1"/>
                      <a:pt x="15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164;p24">
                <a:extLst>
                  <a:ext uri="{FF2B5EF4-FFF2-40B4-BE49-F238E27FC236}">
                    <a16:creationId xmlns:a16="http://schemas.microsoft.com/office/drawing/2014/main" id="{0402C61B-3164-4465-BD96-E78BB74C9E4C}"/>
                  </a:ext>
                </a:extLst>
              </p:cNvPr>
              <p:cNvSpPr/>
              <p:nvPr/>
            </p:nvSpPr>
            <p:spPr>
              <a:xfrm>
                <a:off x="3908775" y="4109876"/>
                <a:ext cx="66112" cy="46295"/>
              </a:xfrm>
              <a:custGeom>
                <a:avLst/>
                <a:gdLst/>
                <a:ahLst/>
                <a:cxnLst/>
                <a:rect l="l" t="t" r="r" b="b"/>
                <a:pathLst>
                  <a:path w="2312" h="1619" extrusionOk="0">
                    <a:moveTo>
                      <a:pt x="1547" y="1"/>
                    </a:moveTo>
                    <a:cubicBezTo>
                      <a:pt x="1460" y="1"/>
                      <a:pt x="1368" y="25"/>
                      <a:pt x="1274" y="80"/>
                    </a:cubicBezTo>
                    <a:lnTo>
                      <a:pt x="354" y="611"/>
                    </a:lnTo>
                    <a:cubicBezTo>
                      <a:pt x="107" y="788"/>
                      <a:pt x="0" y="1106"/>
                      <a:pt x="142" y="1354"/>
                    </a:cubicBezTo>
                    <a:cubicBezTo>
                      <a:pt x="258" y="1517"/>
                      <a:pt x="436" y="1619"/>
                      <a:pt x="615" y="1619"/>
                    </a:cubicBezTo>
                    <a:cubicBezTo>
                      <a:pt x="707" y="1619"/>
                      <a:pt x="800" y="1591"/>
                      <a:pt x="885" y="1531"/>
                    </a:cubicBezTo>
                    <a:lnTo>
                      <a:pt x="1804" y="1000"/>
                    </a:lnTo>
                    <a:cubicBezTo>
                      <a:pt x="2312" y="702"/>
                      <a:pt x="2014" y="1"/>
                      <a:pt x="15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165;p24">
                <a:extLst>
                  <a:ext uri="{FF2B5EF4-FFF2-40B4-BE49-F238E27FC236}">
                    <a16:creationId xmlns:a16="http://schemas.microsoft.com/office/drawing/2014/main" id="{75998E01-94A4-4750-9537-E68BC82BACAF}"/>
                  </a:ext>
                </a:extLst>
              </p:cNvPr>
              <p:cNvSpPr/>
              <p:nvPr/>
            </p:nvSpPr>
            <p:spPr>
              <a:xfrm>
                <a:off x="4183927" y="3835526"/>
                <a:ext cx="52815" cy="56933"/>
              </a:xfrm>
              <a:custGeom>
                <a:avLst/>
                <a:gdLst/>
                <a:ahLst/>
                <a:cxnLst/>
                <a:rect l="l" t="t" r="r" b="b"/>
                <a:pathLst>
                  <a:path w="1847" h="1991" extrusionOk="0">
                    <a:moveTo>
                      <a:pt x="1124" y="0"/>
                    </a:moveTo>
                    <a:cubicBezTo>
                      <a:pt x="964" y="0"/>
                      <a:pt x="807" y="78"/>
                      <a:pt x="708" y="265"/>
                    </a:cubicBezTo>
                    <a:lnTo>
                      <a:pt x="177" y="1185"/>
                    </a:lnTo>
                    <a:cubicBezTo>
                      <a:pt x="0" y="1432"/>
                      <a:pt x="106" y="1751"/>
                      <a:pt x="354" y="1928"/>
                    </a:cubicBezTo>
                    <a:cubicBezTo>
                      <a:pt x="430" y="1971"/>
                      <a:pt x="512" y="1991"/>
                      <a:pt x="595" y="1991"/>
                    </a:cubicBezTo>
                    <a:cubicBezTo>
                      <a:pt x="783" y="1991"/>
                      <a:pt x="974" y="1887"/>
                      <a:pt x="1097" y="1715"/>
                    </a:cubicBezTo>
                    <a:lnTo>
                      <a:pt x="1627" y="796"/>
                    </a:lnTo>
                    <a:cubicBezTo>
                      <a:pt x="1847" y="381"/>
                      <a:pt x="1478" y="0"/>
                      <a:pt x="11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166;p24">
                <a:extLst>
                  <a:ext uri="{FF2B5EF4-FFF2-40B4-BE49-F238E27FC236}">
                    <a16:creationId xmlns:a16="http://schemas.microsoft.com/office/drawing/2014/main" id="{F9D0906D-47E6-49F6-AF3D-0C00B1832983}"/>
                  </a:ext>
                </a:extLst>
              </p:cNvPr>
              <p:cNvSpPr/>
              <p:nvPr/>
            </p:nvSpPr>
            <p:spPr>
              <a:xfrm>
                <a:off x="3983812" y="3834868"/>
                <a:ext cx="55360" cy="57276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2003" extrusionOk="0">
                    <a:moveTo>
                      <a:pt x="710" y="1"/>
                    </a:moveTo>
                    <a:cubicBezTo>
                      <a:pt x="351" y="1"/>
                      <a:pt x="1" y="385"/>
                      <a:pt x="242" y="819"/>
                    </a:cubicBezTo>
                    <a:lnTo>
                      <a:pt x="772" y="1738"/>
                    </a:lnTo>
                    <a:cubicBezTo>
                      <a:pt x="882" y="1925"/>
                      <a:pt x="1047" y="2003"/>
                      <a:pt x="1211" y="2003"/>
                    </a:cubicBezTo>
                    <a:cubicBezTo>
                      <a:pt x="1575" y="2003"/>
                      <a:pt x="1936" y="1622"/>
                      <a:pt x="1692" y="1208"/>
                    </a:cubicBezTo>
                    <a:lnTo>
                      <a:pt x="1161" y="288"/>
                    </a:lnTo>
                    <a:cubicBezTo>
                      <a:pt x="1049" y="85"/>
                      <a:pt x="878" y="1"/>
                      <a:pt x="7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167;p24">
                <a:extLst>
                  <a:ext uri="{FF2B5EF4-FFF2-40B4-BE49-F238E27FC236}">
                    <a16:creationId xmlns:a16="http://schemas.microsoft.com/office/drawing/2014/main" id="{35D6D9CF-0550-43F7-AD61-B16229D30B77}"/>
                  </a:ext>
                </a:extLst>
              </p:cNvPr>
              <p:cNvSpPr/>
              <p:nvPr/>
            </p:nvSpPr>
            <p:spPr>
              <a:xfrm>
                <a:off x="4246295" y="4109876"/>
                <a:ext cx="70515" cy="46067"/>
              </a:xfrm>
              <a:custGeom>
                <a:avLst/>
                <a:gdLst/>
                <a:ahLst/>
                <a:cxnLst/>
                <a:rect l="l" t="t" r="r" b="b"/>
                <a:pathLst>
                  <a:path w="2466" h="1611" extrusionOk="0">
                    <a:moveTo>
                      <a:pt x="765" y="1"/>
                    </a:moveTo>
                    <a:cubicBezTo>
                      <a:pt x="298" y="1"/>
                      <a:pt x="0" y="702"/>
                      <a:pt x="508" y="1000"/>
                    </a:cubicBezTo>
                    <a:lnTo>
                      <a:pt x="1427" y="1531"/>
                    </a:lnTo>
                    <a:cubicBezTo>
                      <a:pt x="1521" y="1586"/>
                      <a:pt x="1614" y="1610"/>
                      <a:pt x="1700" y="1610"/>
                    </a:cubicBezTo>
                    <a:cubicBezTo>
                      <a:pt x="2167" y="1610"/>
                      <a:pt x="2465" y="909"/>
                      <a:pt x="1958" y="611"/>
                    </a:cubicBezTo>
                    <a:lnTo>
                      <a:pt x="1038" y="80"/>
                    </a:lnTo>
                    <a:cubicBezTo>
                      <a:pt x="944" y="25"/>
                      <a:pt x="852" y="1"/>
                      <a:pt x="7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168;p24">
                <a:extLst>
                  <a:ext uri="{FF2B5EF4-FFF2-40B4-BE49-F238E27FC236}">
                    <a16:creationId xmlns:a16="http://schemas.microsoft.com/office/drawing/2014/main" id="{8FF10D05-5CD1-4F7F-A9CA-F76224FC546D}"/>
                  </a:ext>
                </a:extLst>
              </p:cNvPr>
              <p:cNvSpPr/>
              <p:nvPr/>
            </p:nvSpPr>
            <p:spPr>
              <a:xfrm>
                <a:off x="3905830" y="3913278"/>
                <a:ext cx="64682" cy="45180"/>
              </a:xfrm>
              <a:custGeom>
                <a:avLst/>
                <a:gdLst/>
                <a:ahLst/>
                <a:cxnLst/>
                <a:rect l="l" t="t" r="r" b="b"/>
                <a:pathLst>
                  <a:path w="2262" h="1580" extrusionOk="0">
                    <a:moveTo>
                      <a:pt x="748" y="1"/>
                    </a:moveTo>
                    <a:cubicBezTo>
                      <a:pt x="278" y="1"/>
                      <a:pt x="0" y="673"/>
                      <a:pt x="457" y="977"/>
                    </a:cubicBezTo>
                    <a:lnTo>
                      <a:pt x="1377" y="1508"/>
                    </a:lnTo>
                    <a:cubicBezTo>
                      <a:pt x="1462" y="1556"/>
                      <a:pt x="1555" y="1580"/>
                      <a:pt x="1647" y="1580"/>
                    </a:cubicBezTo>
                    <a:cubicBezTo>
                      <a:pt x="1822" y="1580"/>
                      <a:pt x="1991" y="1494"/>
                      <a:pt x="2084" y="1331"/>
                    </a:cubicBezTo>
                    <a:cubicBezTo>
                      <a:pt x="2261" y="1083"/>
                      <a:pt x="2155" y="730"/>
                      <a:pt x="1907" y="588"/>
                    </a:cubicBezTo>
                    <a:lnTo>
                      <a:pt x="988" y="58"/>
                    </a:lnTo>
                    <a:cubicBezTo>
                      <a:pt x="904" y="18"/>
                      <a:pt x="823" y="1"/>
                      <a:pt x="7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169;p24">
                <a:extLst>
                  <a:ext uri="{FF2B5EF4-FFF2-40B4-BE49-F238E27FC236}">
                    <a16:creationId xmlns:a16="http://schemas.microsoft.com/office/drawing/2014/main" id="{759162BA-C249-4028-897A-87D5A703C2C1}"/>
                  </a:ext>
                </a:extLst>
              </p:cNvPr>
              <p:cNvSpPr/>
              <p:nvPr/>
            </p:nvSpPr>
            <p:spPr>
              <a:xfrm>
                <a:off x="4272918" y="4019112"/>
                <a:ext cx="70858" cy="30368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1062" extrusionOk="0">
                    <a:moveTo>
                      <a:pt x="708" y="0"/>
                    </a:moveTo>
                    <a:cubicBezTo>
                      <a:pt x="1" y="0"/>
                      <a:pt x="1" y="1061"/>
                      <a:pt x="708" y="1061"/>
                    </a:cubicBezTo>
                    <a:lnTo>
                      <a:pt x="1770" y="1061"/>
                    </a:lnTo>
                    <a:cubicBezTo>
                      <a:pt x="2477" y="1061"/>
                      <a:pt x="2477" y="0"/>
                      <a:pt x="17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170;p24">
                <a:extLst>
                  <a:ext uri="{FF2B5EF4-FFF2-40B4-BE49-F238E27FC236}">
                    <a16:creationId xmlns:a16="http://schemas.microsoft.com/office/drawing/2014/main" id="{6C9FCC98-FF83-4B3E-802C-7FB938B01168}"/>
                  </a:ext>
                </a:extLst>
              </p:cNvPr>
              <p:cNvSpPr/>
              <p:nvPr/>
            </p:nvSpPr>
            <p:spPr>
              <a:xfrm>
                <a:off x="3878435" y="4019112"/>
                <a:ext cx="69800" cy="30368"/>
              </a:xfrm>
              <a:custGeom>
                <a:avLst/>
                <a:gdLst/>
                <a:ahLst/>
                <a:cxnLst/>
                <a:rect l="l" t="t" r="r" b="b"/>
                <a:pathLst>
                  <a:path w="2441" h="1062" extrusionOk="0">
                    <a:moveTo>
                      <a:pt x="708" y="0"/>
                    </a:moveTo>
                    <a:cubicBezTo>
                      <a:pt x="0" y="0"/>
                      <a:pt x="0" y="1061"/>
                      <a:pt x="708" y="1061"/>
                    </a:cubicBezTo>
                    <a:lnTo>
                      <a:pt x="1769" y="1061"/>
                    </a:lnTo>
                    <a:cubicBezTo>
                      <a:pt x="2441" y="1061"/>
                      <a:pt x="2441" y="0"/>
                      <a:pt x="17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171;p24">
                <a:extLst>
                  <a:ext uri="{FF2B5EF4-FFF2-40B4-BE49-F238E27FC236}">
                    <a16:creationId xmlns:a16="http://schemas.microsoft.com/office/drawing/2014/main" id="{9B4AC1AB-3EDF-4A6E-BAF3-669CC34E3AAB}"/>
                  </a:ext>
                </a:extLst>
              </p:cNvPr>
              <p:cNvSpPr/>
              <p:nvPr/>
            </p:nvSpPr>
            <p:spPr>
              <a:xfrm>
                <a:off x="4049382" y="4263895"/>
                <a:ext cx="122415" cy="60707"/>
              </a:xfrm>
              <a:custGeom>
                <a:avLst/>
                <a:gdLst/>
                <a:ahLst/>
                <a:cxnLst/>
                <a:rect l="l" t="t" r="r" b="b"/>
                <a:pathLst>
                  <a:path w="4281" h="2123" extrusionOk="0">
                    <a:moveTo>
                      <a:pt x="36" y="0"/>
                    </a:moveTo>
                    <a:cubicBezTo>
                      <a:pt x="0" y="1168"/>
                      <a:pt x="955" y="2123"/>
                      <a:pt x="2158" y="2123"/>
                    </a:cubicBezTo>
                    <a:cubicBezTo>
                      <a:pt x="3326" y="2123"/>
                      <a:pt x="4281" y="1168"/>
                      <a:pt x="428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172;p24">
                <a:extLst>
                  <a:ext uri="{FF2B5EF4-FFF2-40B4-BE49-F238E27FC236}">
                    <a16:creationId xmlns:a16="http://schemas.microsoft.com/office/drawing/2014/main" id="{580CFD68-9DEA-4C92-A757-4F4D13375406}"/>
                  </a:ext>
                </a:extLst>
              </p:cNvPr>
              <p:cNvSpPr/>
              <p:nvPr/>
            </p:nvSpPr>
            <p:spPr>
              <a:xfrm>
                <a:off x="3935084" y="3897722"/>
                <a:ext cx="312572" cy="334819"/>
              </a:xfrm>
              <a:custGeom>
                <a:avLst/>
                <a:gdLst/>
                <a:ahLst/>
                <a:cxnLst/>
                <a:rect l="l" t="t" r="r" b="b"/>
                <a:pathLst>
                  <a:path w="10931" h="11709" extrusionOk="0">
                    <a:moveTo>
                      <a:pt x="7201" y="4244"/>
                    </a:moveTo>
                    <a:cubicBezTo>
                      <a:pt x="7605" y="4244"/>
                      <a:pt x="7948" y="4787"/>
                      <a:pt x="7570" y="5165"/>
                    </a:cubicBezTo>
                    <a:lnTo>
                      <a:pt x="6686" y="6049"/>
                    </a:lnTo>
                    <a:lnTo>
                      <a:pt x="6686" y="7959"/>
                    </a:lnTo>
                    <a:cubicBezTo>
                      <a:pt x="6650" y="8278"/>
                      <a:pt x="6394" y="8437"/>
                      <a:pt x="6137" y="8437"/>
                    </a:cubicBezTo>
                    <a:cubicBezTo>
                      <a:pt x="5881" y="8437"/>
                      <a:pt x="5625" y="8278"/>
                      <a:pt x="5589" y="7959"/>
                    </a:cubicBezTo>
                    <a:lnTo>
                      <a:pt x="5589" y="6049"/>
                    </a:lnTo>
                    <a:lnTo>
                      <a:pt x="4705" y="5165"/>
                    </a:lnTo>
                    <a:cubicBezTo>
                      <a:pt x="4493" y="4953"/>
                      <a:pt x="4493" y="4634"/>
                      <a:pt x="4705" y="4422"/>
                    </a:cubicBezTo>
                    <a:cubicBezTo>
                      <a:pt x="4811" y="4316"/>
                      <a:pt x="4944" y="4263"/>
                      <a:pt x="5076" y="4263"/>
                    </a:cubicBezTo>
                    <a:cubicBezTo>
                      <a:pt x="5209" y="4263"/>
                      <a:pt x="5342" y="4316"/>
                      <a:pt x="5448" y="4422"/>
                    </a:cubicBezTo>
                    <a:lnTo>
                      <a:pt x="6120" y="5094"/>
                    </a:lnTo>
                    <a:lnTo>
                      <a:pt x="6827" y="4422"/>
                    </a:lnTo>
                    <a:cubicBezTo>
                      <a:pt x="6945" y="4296"/>
                      <a:pt x="7076" y="4244"/>
                      <a:pt x="7201" y="4244"/>
                    </a:cubicBezTo>
                    <a:close/>
                    <a:moveTo>
                      <a:pt x="6155" y="0"/>
                    </a:moveTo>
                    <a:cubicBezTo>
                      <a:pt x="2264" y="0"/>
                      <a:pt x="0" y="4387"/>
                      <a:pt x="2229" y="7570"/>
                    </a:cubicBezTo>
                    <a:cubicBezTo>
                      <a:pt x="3148" y="8773"/>
                      <a:pt x="3714" y="10188"/>
                      <a:pt x="3927" y="11709"/>
                    </a:cubicBezTo>
                    <a:lnTo>
                      <a:pt x="8348" y="11709"/>
                    </a:lnTo>
                    <a:cubicBezTo>
                      <a:pt x="8490" y="10223"/>
                      <a:pt x="9056" y="8844"/>
                      <a:pt x="9940" y="7676"/>
                    </a:cubicBezTo>
                    <a:cubicBezTo>
                      <a:pt x="10577" y="6827"/>
                      <a:pt x="10931" y="5837"/>
                      <a:pt x="10931" y="4776"/>
                    </a:cubicBezTo>
                    <a:cubicBezTo>
                      <a:pt x="10931" y="2795"/>
                      <a:pt x="9339" y="0"/>
                      <a:pt x="61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61C6AEB-1120-4DE0-8B1A-B5B163DD5162}"/>
              </a:ext>
            </a:extLst>
          </p:cNvPr>
          <p:cNvGrpSpPr/>
          <p:nvPr/>
        </p:nvGrpSpPr>
        <p:grpSpPr>
          <a:xfrm>
            <a:off x="12405431" y="1536256"/>
            <a:ext cx="3705018" cy="1073384"/>
            <a:chOff x="1967615" y="2969041"/>
            <a:chExt cx="2443714" cy="707971"/>
          </a:xfrm>
        </p:grpSpPr>
        <p:sp>
          <p:nvSpPr>
            <p:cNvPr id="64" name="Google Shape;1379;p25">
              <a:extLst>
                <a:ext uri="{FF2B5EF4-FFF2-40B4-BE49-F238E27FC236}">
                  <a16:creationId xmlns:a16="http://schemas.microsoft.com/office/drawing/2014/main" id="{8E4043A8-4646-4BDF-B48F-5B0A8CD36060}"/>
                </a:ext>
              </a:extLst>
            </p:cNvPr>
            <p:cNvSpPr/>
            <p:nvPr/>
          </p:nvSpPr>
          <p:spPr>
            <a:xfrm>
              <a:off x="1967615" y="3017212"/>
              <a:ext cx="189692" cy="189692"/>
            </a:xfrm>
            <a:prstGeom prst="ellipse">
              <a:avLst/>
            </a:prstGeom>
            <a:solidFill>
              <a:srgbClr val="39C6F0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5" name="Google Shape;1381;p25">
              <a:extLst>
                <a:ext uri="{FF2B5EF4-FFF2-40B4-BE49-F238E27FC236}">
                  <a16:creationId xmlns:a16="http://schemas.microsoft.com/office/drawing/2014/main" id="{C1E9F41B-62BB-4156-AA5C-731C79E55478}"/>
                </a:ext>
              </a:extLst>
            </p:cNvPr>
            <p:cNvSpPr txBox="1">
              <a:spLocks/>
            </p:cNvSpPr>
            <p:nvPr/>
          </p:nvSpPr>
          <p:spPr>
            <a:xfrm>
              <a:off x="2195557" y="2969041"/>
              <a:ext cx="1720289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kumimoji="0" lang="en" sz="200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Barlow"/>
                </a:rPr>
                <a:t>Các ngõ ra</a:t>
              </a:r>
            </a:p>
          </p:txBody>
        </p:sp>
        <p:sp>
          <p:nvSpPr>
            <p:cNvPr id="66" name="Google Shape;1384;p25">
              <a:extLst>
                <a:ext uri="{FF2B5EF4-FFF2-40B4-BE49-F238E27FC236}">
                  <a16:creationId xmlns:a16="http://schemas.microsoft.com/office/drawing/2014/main" id="{8DABB0AC-3768-4BD8-ADE0-EDB05976DBB9}"/>
                </a:ext>
              </a:extLst>
            </p:cNvPr>
            <p:cNvSpPr/>
            <p:nvPr/>
          </p:nvSpPr>
          <p:spPr>
            <a:xfrm>
              <a:off x="2223518" y="3233672"/>
              <a:ext cx="2187811" cy="4433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defTabSz="829544">
                <a:buClr>
                  <a:srgbClr val="000000"/>
                </a:buClr>
              </a:pPr>
              <a:r>
                <a:rPr lang="en" sz="1600" b="1" kern="0" dirty="0">
                  <a:solidFill>
                    <a:srgbClr val="FFFFFF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rPr>
                <a:t>Bao gồm các chân </a:t>
              </a:r>
              <a:r>
                <a:rPr lang="en" sz="1600" b="1" kern="0" dirty="0">
                  <a:solidFill>
                    <a:srgbClr val="FF0000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rPr>
                <a:t>15</a:t>
              </a:r>
              <a:r>
                <a:rPr lang="en" sz="1600" b="1" kern="0" dirty="0">
                  <a:solidFill>
                    <a:srgbClr val="FFFFFF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rPr>
                <a:t> và từ </a:t>
              </a:r>
              <a:r>
                <a:rPr lang="en" sz="1600" b="1" kern="0" dirty="0">
                  <a:solidFill>
                    <a:srgbClr val="FF0000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rPr>
                <a:t>1 – 7 </a:t>
              </a:r>
              <a:r>
                <a:rPr lang="en" sz="1600" b="1" kern="0" dirty="0">
                  <a:solidFill>
                    <a:srgbClr val="FFFFFF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rPr>
                <a:t>tương ứng với </a:t>
              </a:r>
              <a:r>
                <a:rPr lang="en" sz="1600" b="1" kern="0" dirty="0">
                  <a:solidFill>
                    <a:srgbClr val="FF0000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rPr>
                <a:t>Q0, Q1,…,Q7.</a:t>
              </a:r>
              <a:endParaRPr sz="1600" b="1" kern="0" dirty="0">
                <a:solidFill>
                  <a:srgbClr val="FF0000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4E6F5136-425B-484E-870E-F532C7FFD3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71696" y="2095616"/>
            <a:ext cx="2706849" cy="3231047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E0B163E3-C45D-4CBF-AAD4-F531AA8063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760" y="2678765"/>
            <a:ext cx="8024312" cy="3845930"/>
          </a:xfrm>
          <a:prstGeom prst="rect">
            <a:avLst/>
          </a:prstGeom>
        </p:spPr>
      </p:pic>
      <p:grpSp>
        <p:nvGrpSpPr>
          <p:cNvPr id="158" name="Group 157">
            <a:extLst>
              <a:ext uri="{FF2B5EF4-FFF2-40B4-BE49-F238E27FC236}">
                <a16:creationId xmlns:a16="http://schemas.microsoft.com/office/drawing/2014/main" id="{536F1859-29E0-4E78-8DCC-F060BE040F9C}"/>
              </a:ext>
            </a:extLst>
          </p:cNvPr>
          <p:cNvGrpSpPr/>
          <p:nvPr/>
        </p:nvGrpSpPr>
        <p:grpSpPr>
          <a:xfrm>
            <a:off x="3193973" y="1723953"/>
            <a:ext cx="7404980" cy="719316"/>
            <a:chOff x="1589596" y="816586"/>
            <a:chExt cx="8469723" cy="992881"/>
          </a:xfrm>
        </p:grpSpPr>
        <p:pic>
          <p:nvPicPr>
            <p:cNvPr id="168" name="Picture 167">
              <a:extLst>
                <a:ext uri="{FF2B5EF4-FFF2-40B4-BE49-F238E27FC236}">
                  <a16:creationId xmlns:a16="http://schemas.microsoft.com/office/drawing/2014/main" id="{B236B3CA-F03D-46A7-90FE-71E7DC88F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89596" y="1361730"/>
              <a:ext cx="7898518" cy="447737"/>
            </a:xfrm>
            <a:prstGeom prst="rect">
              <a:avLst/>
            </a:prstGeom>
          </p:spPr>
        </p:pic>
        <p:sp>
          <p:nvSpPr>
            <p:cNvPr id="169" name="Google Shape;470;p18">
              <a:extLst>
                <a:ext uri="{FF2B5EF4-FFF2-40B4-BE49-F238E27FC236}">
                  <a16:creationId xmlns:a16="http://schemas.microsoft.com/office/drawing/2014/main" id="{7520B0F1-0ABD-45FA-8BFC-37ACAC766AD6}"/>
                </a:ext>
              </a:extLst>
            </p:cNvPr>
            <p:cNvSpPr txBox="1">
              <a:spLocks/>
            </p:cNvSpPr>
            <p:nvPr/>
          </p:nvSpPr>
          <p:spPr>
            <a:xfrm>
              <a:off x="1602381" y="816586"/>
              <a:ext cx="8456938" cy="9778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Barlow"/>
                <a:buNone/>
                <a:defRPr sz="50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Barlow"/>
                <a:buNone/>
                <a:defRPr sz="52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Barlow"/>
                <a:buNone/>
                <a:defRPr sz="52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Barlow"/>
                <a:buNone/>
                <a:defRPr sz="52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Barlow"/>
                <a:buNone/>
                <a:defRPr sz="52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Barlow"/>
                <a:buNone/>
                <a:defRPr sz="52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Barlow"/>
                <a:buNone/>
                <a:defRPr sz="52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Barlow"/>
                <a:buNone/>
                <a:defRPr sz="52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Barlow"/>
                <a:buNone/>
                <a:defRPr sz="52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200"/>
                <a:buFont typeface="Barlow"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Giản</a:t>
              </a: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2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đồ</a:t>
              </a: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2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thời</a:t>
              </a: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2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gian</a:t>
              </a: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2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và</a:t>
              </a: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2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cách</a:t>
              </a: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2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hoạt</a:t>
              </a: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2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động</a:t>
              </a: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2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của</a:t>
              </a: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IC.</a:t>
              </a:r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3C6E861B-8844-4A75-B2E2-D5EA8457D37B}"/>
              </a:ext>
            </a:extLst>
          </p:cNvPr>
          <p:cNvGrpSpPr/>
          <p:nvPr/>
        </p:nvGrpSpPr>
        <p:grpSpPr>
          <a:xfrm>
            <a:off x="-7959464" y="2585197"/>
            <a:ext cx="8027211" cy="2731136"/>
            <a:chOff x="686637" y="2585197"/>
            <a:chExt cx="8027211" cy="2731136"/>
          </a:xfrm>
        </p:grpSpPr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89B04772-48FF-48A2-878A-C8F15F112DD0}"/>
                </a:ext>
              </a:extLst>
            </p:cNvPr>
            <p:cNvGrpSpPr/>
            <p:nvPr/>
          </p:nvGrpSpPr>
          <p:grpSpPr>
            <a:xfrm>
              <a:off x="686637" y="2585197"/>
              <a:ext cx="8027211" cy="2731136"/>
              <a:chOff x="359405" y="3490121"/>
              <a:chExt cx="8027211" cy="2731136"/>
            </a:xfrm>
          </p:grpSpPr>
          <p:sp>
            <p:nvSpPr>
              <p:cNvPr id="189" name="Google Shape;1380;p25">
                <a:extLst>
                  <a:ext uri="{FF2B5EF4-FFF2-40B4-BE49-F238E27FC236}">
                    <a16:creationId xmlns:a16="http://schemas.microsoft.com/office/drawing/2014/main" id="{ED9B8E2B-65A8-4F05-9997-EC4E1D42A9AE}"/>
                  </a:ext>
                </a:extLst>
              </p:cNvPr>
              <p:cNvSpPr/>
              <p:nvPr/>
            </p:nvSpPr>
            <p:spPr>
              <a:xfrm>
                <a:off x="359405" y="3554358"/>
                <a:ext cx="290564" cy="290564"/>
              </a:xfrm>
              <a:prstGeom prst="ellipse">
                <a:avLst/>
              </a:prstGeom>
              <a:solidFill>
                <a:srgbClr val="F84DE0"/>
              </a:solidFill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marL="0" marR="0" lvl="0" indent="0" defTabSz="8295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27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382;p25">
                <a:extLst>
                  <a:ext uri="{FF2B5EF4-FFF2-40B4-BE49-F238E27FC236}">
                    <a16:creationId xmlns:a16="http://schemas.microsoft.com/office/drawing/2014/main" id="{E557930F-3453-4280-80B7-E6CB675116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7966" y="3490121"/>
                <a:ext cx="2635079" cy="4381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1pPr>
                <a:lvl2pPr marR="0" lvl="1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2pPr>
                <a:lvl3pPr marR="0" lvl="2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3pPr>
                <a:lvl4pPr marR="0" lvl="3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4pPr>
                <a:lvl5pPr marR="0" lvl="4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5pPr>
                <a:lvl6pPr marR="0" lvl="5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6pPr>
                <a:lvl7pPr marR="0" lvl="6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7pPr>
                <a:lvl8pPr marR="0" lvl="7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8pPr>
                <a:lvl9pPr marR="0" lvl="8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tabLst/>
                  <a:defRPr/>
                </a:pPr>
                <a:r>
                  <a:rPr lang="en" sz="2000" kern="0" dirty="0">
                    <a:latin typeface="Arial" panose="020B0604020202020204" pitchFamily="34" charset="0"/>
                    <a:cs typeface="Arial" panose="020B0604020202020204" pitchFamily="34" charset="0"/>
                  </a:rPr>
                  <a:t>Các pin còn lại</a:t>
                </a:r>
                <a:endParaRPr kumimoji="0" lang="e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Barlow"/>
                </a:endParaRPr>
              </a:p>
            </p:txBody>
          </p:sp>
          <p:sp>
            <p:nvSpPr>
              <p:cNvPr id="191" name="Google Shape;1385;p25">
                <a:extLst>
                  <a:ext uri="{FF2B5EF4-FFF2-40B4-BE49-F238E27FC236}">
                    <a16:creationId xmlns:a16="http://schemas.microsoft.com/office/drawing/2014/main" id="{C988B23A-77E5-4B39-AFBC-A1C32C718CC9}"/>
                  </a:ext>
                </a:extLst>
              </p:cNvPr>
              <p:cNvSpPr/>
              <p:nvPr/>
            </p:nvSpPr>
            <p:spPr>
              <a:xfrm>
                <a:off x="759724" y="3829592"/>
                <a:ext cx="3617408" cy="4381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defTabSz="829544">
                  <a:buClr>
                    <a:srgbClr val="000000"/>
                  </a:buClr>
                </a:pP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Pin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14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 -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(DS)  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: Là ngõ vào của IC.</a:t>
                </a:r>
                <a:endParaRPr sz="1600" b="1" kern="0" dirty="0">
                  <a:solidFill>
                    <a:srgbClr val="FFFFFF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endParaRPr>
              </a:p>
            </p:txBody>
          </p:sp>
          <p:sp>
            <p:nvSpPr>
              <p:cNvPr id="192" name="Google Shape;1385;p25">
                <a:extLst>
                  <a:ext uri="{FF2B5EF4-FFF2-40B4-BE49-F238E27FC236}">
                    <a16:creationId xmlns:a16="http://schemas.microsoft.com/office/drawing/2014/main" id="{4041AAC2-AE53-4926-BF6C-49214C41FA19}"/>
                  </a:ext>
                </a:extLst>
              </p:cNvPr>
              <p:cNvSpPr/>
              <p:nvPr/>
            </p:nvSpPr>
            <p:spPr>
              <a:xfrm>
                <a:off x="758767" y="4155001"/>
                <a:ext cx="3478157" cy="4381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defTabSz="829544">
                  <a:buClr>
                    <a:srgbClr val="000000"/>
                  </a:buClr>
                </a:pP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Pin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16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 -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(VCC)  </a:t>
                </a:r>
                <a:endParaRPr sz="1600" b="1" kern="0" dirty="0">
                  <a:solidFill>
                    <a:srgbClr val="FF0000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endParaRPr>
              </a:p>
            </p:txBody>
          </p:sp>
          <p:sp>
            <p:nvSpPr>
              <p:cNvPr id="193" name="Google Shape;1385;p25">
                <a:extLst>
                  <a:ext uri="{FF2B5EF4-FFF2-40B4-BE49-F238E27FC236}">
                    <a16:creationId xmlns:a16="http://schemas.microsoft.com/office/drawing/2014/main" id="{FF161B7A-96C0-4F9E-8548-2946C7722D95}"/>
                  </a:ext>
                </a:extLst>
              </p:cNvPr>
              <p:cNvSpPr/>
              <p:nvPr/>
            </p:nvSpPr>
            <p:spPr>
              <a:xfrm>
                <a:off x="744893" y="4466012"/>
                <a:ext cx="3478157" cy="4381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defTabSz="829544">
                  <a:buClr>
                    <a:srgbClr val="000000"/>
                  </a:buClr>
                </a:pP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Pin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18 - (GND)  </a:t>
                </a:r>
                <a:endParaRPr sz="1600" b="1" kern="0" dirty="0">
                  <a:solidFill>
                    <a:srgbClr val="FF0000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endParaRPr>
              </a:p>
            </p:txBody>
          </p:sp>
          <p:sp>
            <p:nvSpPr>
              <p:cNvPr id="194" name="Google Shape;1385;p25">
                <a:extLst>
                  <a:ext uri="{FF2B5EF4-FFF2-40B4-BE49-F238E27FC236}">
                    <a16:creationId xmlns:a16="http://schemas.microsoft.com/office/drawing/2014/main" id="{FAAFAD81-24C6-4E54-84AE-8218AABFE14E}"/>
                  </a:ext>
                </a:extLst>
              </p:cNvPr>
              <p:cNvSpPr/>
              <p:nvPr/>
            </p:nvSpPr>
            <p:spPr>
              <a:xfrm>
                <a:off x="744892" y="4867960"/>
                <a:ext cx="3478157" cy="4381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defTabSz="829544">
                  <a:buClr>
                    <a:srgbClr val="000000"/>
                  </a:buClr>
                </a:pP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Pin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11 - (HSCP)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: Chân clock(đưa vào một chuỗi tín hiệu logic). </a:t>
                </a:r>
                <a:endParaRPr sz="1600" b="1" kern="0" dirty="0">
                  <a:solidFill>
                    <a:srgbClr val="FFFFFF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endParaRPr>
              </a:p>
            </p:txBody>
          </p:sp>
          <p:sp>
            <p:nvSpPr>
              <p:cNvPr id="195" name="Google Shape;1385;p25">
                <a:extLst>
                  <a:ext uri="{FF2B5EF4-FFF2-40B4-BE49-F238E27FC236}">
                    <a16:creationId xmlns:a16="http://schemas.microsoft.com/office/drawing/2014/main" id="{53ECAE5F-0FAE-4E65-89FF-EDF986622EFE}"/>
                  </a:ext>
                </a:extLst>
              </p:cNvPr>
              <p:cNvSpPr/>
              <p:nvPr/>
            </p:nvSpPr>
            <p:spPr>
              <a:xfrm>
                <a:off x="758766" y="5305904"/>
                <a:ext cx="3726831" cy="9153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defTabSz="829544">
                  <a:buClr>
                    <a:srgbClr val="000000"/>
                  </a:buClr>
                </a:pP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Pin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11 - (STCP)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: Chân clock(Khi có cạnh lên của xung tại chân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HSCP 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thì ic đưa 8 bit đã lưu ra ngõ ra của IC).  </a:t>
                </a:r>
                <a:endParaRPr sz="1600" b="1" kern="0" dirty="0">
                  <a:solidFill>
                    <a:srgbClr val="FFFFFF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endParaRPr>
              </a:p>
            </p:txBody>
          </p:sp>
          <p:sp>
            <p:nvSpPr>
              <p:cNvPr id="196" name="Google Shape;1385;p25">
                <a:extLst>
                  <a:ext uri="{FF2B5EF4-FFF2-40B4-BE49-F238E27FC236}">
                    <a16:creationId xmlns:a16="http://schemas.microsoft.com/office/drawing/2014/main" id="{A158B560-7BCD-41E9-8DD1-F24CB70A13E2}"/>
                  </a:ext>
                </a:extLst>
              </p:cNvPr>
              <p:cNvSpPr/>
              <p:nvPr/>
            </p:nvSpPr>
            <p:spPr>
              <a:xfrm>
                <a:off x="4485597" y="3842192"/>
                <a:ext cx="3617408" cy="4381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defTabSz="829544">
                  <a:buClr>
                    <a:srgbClr val="000000"/>
                  </a:buClr>
                </a:pP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Pin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10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 -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(MR) 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:</a:t>
                </a:r>
                <a:r>
                  <a:rPr lang="en-US" sz="1600" b="1" kern="0" dirty="0">
                    <a:solidFill>
                      <a:schemeClr val="bg1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 </a:t>
                </a:r>
                <a:r>
                  <a:rPr lang="en-US" sz="1600" b="1" kern="0" dirty="0" err="1">
                    <a:solidFill>
                      <a:schemeClr val="bg1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L</a:t>
                </a:r>
                <a:r>
                  <a:rPr lang="en-US" sz="1600" b="1" dirty="0" err="1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à</a:t>
                </a:r>
                <a:r>
                  <a:rPr lang="en-US" sz="1600" b="1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600" b="1" dirty="0" err="1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chân</a:t>
                </a:r>
                <a:r>
                  <a:rPr lang="en-US" sz="1600" b="1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reset IC </a:t>
                </a:r>
                <a:r>
                  <a:rPr lang="en" sz="1600" b="1" kern="0" dirty="0">
                    <a:solidFill>
                      <a:schemeClr val="bg1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.</a:t>
                </a:r>
                <a:endParaRPr sz="1600" b="1" kern="0" dirty="0">
                  <a:solidFill>
                    <a:schemeClr val="bg1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endParaRPr>
              </a:p>
            </p:txBody>
          </p:sp>
          <p:sp>
            <p:nvSpPr>
              <p:cNvPr id="197" name="Google Shape;1385;p25">
                <a:extLst>
                  <a:ext uri="{FF2B5EF4-FFF2-40B4-BE49-F238E27FC236}">
                    <a16:creationId xmlns:a16="http://schemas.microsoft.com/office/drawing/2014/main" id="{069C370A-BE11-44F3-ACB2-B2770477FE75}"/>
                  </a:ext>
                </a:extLst>
              </p:cNvPr>
              <p:cNvSpPr/>
              <p:nvPr/>
            </p:nvSpPr>
            <p:spPr>
              <a:xfrm>
                <a:off x="4488244" y="4177926"/>
                <a:ext cx="3898372" cy="4381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defTabSz="829544">
                  <a:buClr>
                    <a:srgbClr val="000000"/>
                  </a:buClr>
                </a:pP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Pin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11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 -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(OE)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:  Chân Output Enable.</a:t>
                </a:r>
                <a:endParaRPr sz="1600" b="1" kern="0" dirty="0">
                  <a:solidFill>
                    <a:srgbClr val="FFFFFF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endParaRPr>
              </a:p>
            </p:txBody>
          </p:sp>
        </p:grpSp>
        <p:sp>
          <p:nvSpPr>
            <p:cNvPr id="182" name="Google Shape;4152;p34">
              <a:extLst>
                <a:ext uri="{FF2B5EF4-FFF2-40B4-BE49-F238E27FC236}">
                  <a16:creationId xmlns:a16="http://schemas.microsoft.com/office/drawing/2014/main" id="{376FCE57-44D3-4DFC-A472-9AA696ADCF4D}"/>
                </a:ext>
              </a:extLst>
            </p:cNvPr>
            <p:cNvSpPr/>
            <p:nvPr/>
          </p:nvSpPr>
          <p:spPr>
            <a:xfrm rot="7881006">
              <a:off x="772555" y="2973340"/>
              <a:ext cx="211072" cy="255613"/>
            </a:xfrm>
            <a:custGeom>
              <a:avLst/>
              <a:gdLst/>
              <a:ahLst/>
              <a:cxnLst/>
              <a:rect l="l" t="t" r="r" b="b"/>
              <a:pathLst>
                <a:path w="194168" h="196207" extrusionOk="0">
                  <a:moveTo>
                    <a:pt x="11576" y="0"/>
                  </a:moveTo>
                  <a:cubicBezTo>
                    <a:pt x="8883" y="0"/>
                    <a:pt x="6181" y="987"/>
                    <a:pt x="4103" y="3065"/>
                  </a:cubicBezTo>
                  <a:cubicBezTo>
                    <a:pt x="1026" y="5799"/>
                    <a:pt x="1" y="10243"/>
                    <a:pt x="1368" y="14004"/>
                  </a:cubicBezTo>
                  <a:lnTo>
                    <a:pt x="65293" y="189369"/>
                  </a:lnTo>
                  <a:cubicBezTo>
                    <a:pt x="67002" y="193471"/>
                    <a:pt x="70762" y="196206"/>
                    <a:pt x="74864" y="196206"/>
                  </a:cubicBezTo>
                  <a:cubicBezTo>
                    <a:pt x="79308" y="196206"/>
                    <a:pt x="83410" y="193813"/>
                    <a:pt x="85120" y="190053"/>
                  </a:cubicBezTo>
                  <a:lnTo>
                    <a:pt x="114176" y="124077"/>
                  </a:lnTo>
                  <a:cubicBezTo>
                    <a:pt x="115202" y="121342"/>
                    <a:pt x="117595" y="119291"/>
                    <a:pt x="119988" y="118266"/>
                  </a:cubicBezTo>
                  <a:lnTo>
                    <a:pt x="187331" y="92286"/>
                  </a:lnTo>
                  <a:cubicBezTo>
                    <a:pt x="191433" y="90577"/>
                    <a:pt x="193826" y="86816"/>
                    <a:pt x="193826" y="82714"/>
                  </a:cubicBezTo>
                  <a:cubicBezTo>
                    <a:pt x="194168" y="78270"/>
                    <a:pt x="191433" y="74510"/>
                    <a:pt x="187673" y="72801"/>
                  </a:cubicBezTo>
                  <a:lnTo>
                    <a:pt x="15384" y="672"/>
                  </a:lnTo>
                  <a:cubicBezTo>
                    <a:pt x="14163" y="228"/>
                    <a:pt x="12871" y="0"/>
                    <a:pt x="11576" y="0"/>
                  </a:cubicBezTo>
                  <a:close/>
                </a:path>
              </a:pathLst>
            </a:custGeom>
            <a:solidFill>
              <a:srgbClr val="7994A9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" name="Google Shape;4152;p34">
              <a:extLst>
                <a:ext uri="{FF2B5EF4-FFF2-40B4-BE49-F238E27FC236}">
                  <a16:creationId xmlns:a16="http://schemas.microsoft.com/office/drawing/2014/main" id="{EC3F5B06-2CC1-42E5-BA75-FB8F81F960AE}"/>
                </a:ext>
              </a:extLst>
            </p:cNvPr>
            <p:cNvSpPr/>
            <p:nvPr/>
          </p:nvSpPr>
          <p:spPr>
            <a:xfrm rot="7881006">
              <a:off x="772554" y="3282660"/>
              <a:ext cx="211072" cy="255613"/>
            </a:xfrm>
            <a:custGeom>
              <a:avLst/>
              <a:gdLst/>
              <a:ahLst/>
              <a:cxnLst/>
              <a:rect l="l" t="t" r="r" b="b"/>
              <a:pathLst>
                <a:path w="194168" h="196207" extrusionOk="0">
                  <a:moveTo>
                    <a:pt x="11576" y="0"/>
                  </a:moveTo>
                  <a:cubicBezTo>
                    <a:pt x="8883" y="0"/>
                    <a:pt x="6181" y="987"/>
                    <a:pt x="4103" y="3065"/>
                  </a:cubicBezTo>
                  <a:cubicBezTo>
                    <a:pt x="1026" y="5799"/>
                    <a:pt x="1" y="10243"/>
                    <a:pt x="1368" y="14004"/>
                  </a:cubicBezTo>
                  <a:lnTo>
                    <a:pt x="65293" y="189369"/>
                  </a:lnTo>
                  <a:cubicBezTo>
                    <a:pt x="67002" y="193471"/>
                    <a:pt x="70762" y="196206"/>
                    <a:pt x="74864" y="196206"/>
                  </a:cubicBezTo>
                  <a:cubicBezTo>
                    <a:pt x="79308" y="196206"/>
                    <a:pt x="83410" y="193813"/>
                    <a:pt x="85120" y="190053"/>
                  </a:cubicBezTo>
                  <a:lnTo>
                    <a:pt x="114176" y="124077"/>
                  </a:lnTo>
                  <a:cubicBezTo>
                    <a:pt x="115202" y="121342"/>
                    <a:pt x="117595" y="119291"/>
                    <a:pt x="119988" y="118266"/>
                  </a:cubicBezTo>
                  <a:lnTo>
                    <a:pt x="187331" y="92286"/>
                  </a:lnTo>
                  <a:cubicBezTo>
                    <a:pt x="191433" y="90577"/>
                    <a:pt x="193826" y="86816"/>
                    <a:pt x="193826" y="82714"/>
                  </a:cubicBezTo>
                  <a:cubicBezTo>
                    <a:pt x="194168" y="78270"/>
                    <a:pt x="191433" y="74510"/>
                    <a:pt x="187673" y="72801"/>
                  </a:cubicBezTo>
                  <a:lnTo>
                    <a:pt x="15384" y="672"/>
                  </a:lnTo>
                  <a:cubicBezTo>
                    <a:pt x="14163" y="228"/>
                    <a:pt x="12871" y="0"/>
                    <a:pt x="11576" y="0"/>
                  </a:cubicBezTo>
                  <a:close/>
                </a:path>
              </a:pathLst>
            </a:custGeom>
            <a:solidFill>
              <a:srgbClr val="7994A9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" name="Google Shape;4152;p34">
              <a:extLst>
                <a:ext uri="{FF2B5EF4-FFF2-40B4-BE49-F238E27FC236}">
                  <a16:creationId xmlns:a16="http://schemas.microsoft.com/office/drawing/2014/main" id="{333125F7-EC58-4195-B45E-7A85F157123A}"/>
                </a:ext>
              </a:extLst>
            </p:cNvPr>
            <p:cNvSpPr/>
            <p:nvPr/>
          </p:nvSpPr>
          <p:spPr>
            <a:xfrm rot="7881006">
              <a:off x="757444" y="4429395"/>
              <a:ext cx="211072" cy="255613"/>
            </a:xfrm>
            <a:custGeom>
              <a:avLst/>
              <a:gdLst/>
              <a:ahLst/>
              <a:cxnLst/>
              <a:rect l="l" t="t" r="r" b="b"/>
              <a:pathLst>
                <a:path w="194168" h="196207" extrusionOk="0">
                  <a:moveTo>
                    <a:pt x="11576" y="0"/>
                  </a:moveTo>
                  <a:cubicBezTo>
                    <a:pt x="8883" y="0"/>
                    <a:pt x="6181" y="987"/>
                    <a:pt x="4103" y="3065"/>
                  </a:cubicBezTo>
                  <a:cubicBezTo>
                    <a:pt x="1026" y="5799"/>
                    <a:pt x="1" y="10243"/>
                    <a:pt x="1368" y="14004"/>
                  </a:cubicBezTo>
                  <a:lnTo>
                    <a:pt x="65293" y="189369"/>
                  </a:lnTo>
                  <a:cubicBezTo>
                    <a:pt x="67002" y="193471"/>
                    <a:pt x="70762" y="196206"/>
                    <a:pt x="74864" y="196206"/>
                  </a:cubicBezTo>
                  <a:cubicBezTo>
                    <a:pt x="79308" y="196206"/>
                    <a:pt x="83410" y="193813"/>
                    <a:pt x="85120" y="190053"/>
                  </a:cubicBezTo>
                  <a:lnTo>
                    <a:pt x="114176" y="124077"/>
                  </a:lnTo>
                  <a:cubicBezTo>
                    <a:pt x="115202" y="121342"/>
                    <a:pt x="117595" y="119291"/>
                    <a:pt x="119988" y="118266"/>
                  </a:cubicBezTo>
                  <a:lnTo>
                    <a:pt x="187331" y="92286"/>
                  </a:lnTo>
                  <a:cubicBezTo>
                    <a:pt x="191433" y="90577"/>
                    <a:pt x="193826" y="86816"/>
                    <a:pt x="193826" y="82714"/>
                  </a:cubicBezTo>
                  <a:cubicBezTo>
                    <a:pt x="194168" y="78270"/>
                    <a:pt x="191433" y="74510"/>
                    <a:pt x="187673" y="72801"/>
                  </a:cubicBezTo>
                  <a:lnTo>
                    <a:pt x="15384" y="672"/>
                  </a:lnTo>
                  <a:cubicBezTo>
                    <a:pt x="14163" y="228"/>
                    <a:pt x="12871" y="0"/>
                    <a:pt x="11576" y="0"/>
                  </a:cubicBezTo>
                  <a:close/>
                </a:path>
              </a:pathLst>
            </a:custGeom>
            <a:solidFill>
              <a:srgbClr val="7994A9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" name="Google Shape;4152;p34">
              <a:extLst>
                <a:ext uri="{FF2B5EF4-FFF2-40B4-BE49-F238E27FC236}">
                  <a16:creationId xmlns:a16="http://schemas.microsoft.com/office/drawing/2014/main" id="{9B04ACFF-4837-4A5D-B760-B114F55AFD71}"/>
                </a:ext>
              </a:extLst>
            </p:cNvPr>
            <p:cNvSpPr/>
            <p:nvPr/>
          </p:nvSpPr>
          <p:spPr>
            <a:xfrm rot="7881006">
              <a:off x="764473" y="3604200"/>
              <a:ext cx="211072" cy="255613"/>
            </a:xfrm>
            <a:custGeom>
              <a:avLst/>
              <a:gdLst/>
              <a:ahLst/>
              <a:cxnLst/>
              <a:rect l="l" t="t" r="r" b="b"/>
              <a:pathLst>
                <a:path w="194168" h="196207" extrusionOk="0">
                  <a:moveTo>
                    <a:pt x="11576" y="0"/>
                  </a:moveTo>
                  <a:cubicBezTo>
                    <a:pt x="8883" y="0"/>
                    <a:pt x="6181" y="987"/>
                    <a:pt x="4103" y="3065"/>
                  </a:cubicBezTo>
                  <a:cubicBezTo>
                    <a:pt x="1026" y="5799"/>
                    <a:pt x="1" y="10243"/>
                    <a:pt x="1368" y="14004"/>
                  </a:cubicBezTo>
                  <a:lnTo>
                    <a:pt x="65293" y="189369"/>
                  </a:lnTo>
                  <a:cubicBezTo>
                    <a:pt x="67002" y="193471"/>
                    <a:pt x="70762" y="196206"/>
                    <a:pt x="74864" y="196206"/>
                  </a:cubicBezTo>
                  <a:cubicBezTo>
                    <a:pt x="79308" y="196206"/>
                    <a:pt x="83410" y="193813"/>
                    <a:pt x="85120" y="190053"/>
                  </a:cubicBezTo>
                  <a:lnTo>
                    <a:pt x="114176" y="124077"/>
                  </a:lnTo>
                  <a:cubicBezTo>
                    <a:pt x="115202" y="121342"/>
                    <a:pt x="117595" y="119291"/>
                    <a:pt x="119988" y="118266"/>
                  </a:cubicBezTo>
                  <a:lnTo>
                    <a:pt x="187331" y="92286"/>
                  </a:lnTo>
                  <a:cubicBezTo>
                    <a:pt x="191433" y="90577"/>
                    <a:pt x="193826" y="86816"/>
                    <a:pt x="193826" y="82714"/>
                  </a:cubicBezTo>
                  <a:cubicBezTo>
                    <a:pt x="194168" y="78270"/>
                    <a:pt x="191433" y="74510"/>
                    <a:pt x="187673" y="72801"/>
                  </a:cubicBezTo>
                  <a:lnTo>
                    <a:pt x="15384" y="672"/>
                  </a:lnTo>
                  <a:cubicBezTo>
                    <a:pt x="14163" y="228"/>
                    <a:pt x="12871" y="0"/>
                    <a:pt x="11576" y="0"/>
                  </a:cubicBezTo>
                  <a:close/>
                </a:path>
              </a:pathLst>
            </a:custGeom>
            <a:solidFill>
              <a:srgbClr val="7994A9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" name="Google Shape;4152;p34">
              <a:extLst>
                <a:ext uri="{FF2B5EF4-FFF2-40B4-BE49-F238E27FC236}">
                  <a16:creationId xmlns:a16="http://schemas.microsoft.com/office/drawing/2014/main" id="{55A1EFA5-8354-4A22-A450-6B49F70E34E6}"/>
                </a:ext>
              </a:extLst>
            </p:cNvPr>
            <p:cNvSpPr/>
            <p:nvPr/>
          </p:nvSpPr>
          <p:spPr>
            <a:xfrm rot="7881006">
              <a:off x="764473" y="3897514"/>
              <a:ext cx="211072" cy="255613"/>
            </a:xfrm>
            <a:custGeom>
              <a:avLst/>
              <a:gdLst/>
              <a:ahLst/>
              <a:cxnLst/>
              <a:rect l="l" t="t" r="r" b="b"/>
              <a:pathLst>
                <a:path w="194168" h="196207" extrusionOk="0">
                  <a:moveTo>
                    <a:pt x="11576" y="0"/>
                  </a:moveTo>
                  <a:cubicBezTo>
                    <a:pt x="8883" y="0"/>
                    <a:pt x="6181" y="987"/>
                    <a:pt x="4103" y="3065"/>
                  </a:cubicBezTo>
                  <a:cubicBezTo>
                    <a:pt x="1026" y="5799"/>
                    <a:pt x="1" y="10243"/>
                    <a:pt x="1368" y="14004"/>
                  </a:cubicBezTo>
                  <a:lnTo>
                    <a:pt x="65293" y="189369"/>
                  </a:lnTo>
                  <a:cubicBezTo>
                    <a:pt x="67002" y="193471"/>
                    <a:pt x="70762" y="196206"/>
                    <a:pt x="74864" y="196206"/>
                  </a:cubicBezTo>
                  <a:cubicBezTo>
                    <a:pt x="79308" y="196206"/>
                    <a:pt x="83410" y="193813"/>
                    <a:pt x="85120" y="190053"/>
                  </a:cubicBezTo>
                  <a:lnTo>
                    <a:pt x="114176" y="124077"/>
                  </a:lnTo>
                  <a:cubicBezTo>
                    <a:pt x="115202" y="121342"/>
                    <a:pt x="117595" y="119291"/>
                    <a:pt x="119988" y="118266"/>
                  </a:cubicBezTo>
                  <a:lnTo>
                    <a:pt x="187331" y="92286"/>
                  </a:lnTo>
                  <a:cubicBezTo>
                    <a:pt x="191433" y="90577"/>
                    <a:pt x="193826" y="86816"/>
                    <a:pt x="193826" y="82714"/>
                  </a:cubicBezTo>
                  <a:cubicBezTo>
                    <a:pt x="194168" y="78270"/>
                    <a:pt x="191433" y="74510"/>
                    <a:pt x="187673" y="72801"/>
                  </a:cubicBezTo>
                  <a:lnTo>
                    <a:pt x="15384" y="672"/>
                  </a:lnTo>
                  <a:cubicBezTo>
                    <a:pt x="14163" y="228"/>
                    <a:pt x="12871" y="0"/>
                    <a:pt x="11576" y="0"/>
                  </a:cubicBezTo>
                  <a:close/>
                </a:path>
              </a:pathLst>
            </a:custGeom>
            <a:solidFill>
              <a:srgbClr val="7994A9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" name="Google Shape;4152;p34">
              <a:extLst>
                <a:ext uri="{FF2B5EF4-FFF2-40B4-BE49-F238E27FC236}">
                  <a16:creationId xmlns:a16="http://schemas.microsoft.com/office/drawing/2014/main" id="{9B7A0678-66CD-4D3C-91A3-E63FFD8C768B}"/>
                </a:ext>
              </a:extLst>
            </p:cNvPr>
            <p:cNvSpPr/>
            <p:nvPr/>
          </p:nvSpPr>
          <p:spPr>
            <a:xfrm rot="7881006">
              <a:off x="4600509" y="3054090"/>
              <a:ext cx="189683" cy="235728"/>
            </a:xfrm>
            <a:custGeom>
              <a:avLst/>
              <a:gdLst/>
              <a:ahLst/>
              <a:cxnLst/>
              <a:rect l="l" t="t" r="r" b="b"/>
              <a:pathLst>
                <a:path w="194168" h="196207" extrusionOk="0">
                  <a:moveTo>
                    <a:pt x="11576" y="0"/>
                  </a:moveTo>
                  <a:cubicBezTo>
                    <a:pt x="8883" y="0"/>
                    <a:pt x="6181" y="987"/>
                    <a:pt x="4103" y="3065"/>
                  </a:cubicBezTo>
                  <a:cubicBezTo>
                    <a:pt x="1026" y="5799"/>
                    <a:pt x="1" y="10243"/>
                    <a:pt x="1368" y="14004"/>
                  </a:cubicBezTo>
                  <a:lnTo>
                    <a:pt x="65293" y="189369"/>
                  </a:lnTo>
                  <a:cubicBezTo>
                    <a:pt x="67002" y="193471"/>
                    <a:pt x="70762" y="196206"/>
                    <a:pt x="74864" y="196206"/>
                  </a:cubicBezTo>
                  <a:cubicBezTo>
                    <a:pt x="79308" y="196206"/>
                    <a:pt x="83410" y="193813"/>
                    <a:pt x="85120" y="190053"/>
                  </a:cubicBezTo>
                  <a:lnTo>
                    <a:pt x="114176" y="124077"/>
                  </a:lnTo>
                  <a:cubicBezTo>
                    <a:pt x="115202" y="121342"/>
                    <a:pt x="117595" y="119291"/>
                    <a:pt x="119988" y="118266"/>
                  </a:cubicBezTo>
                  <a:lnTo>
                    <a:pt x="187331" y="92286"/>
                  </a:lnTo>
                  <a:cubicBezTo>
                    <a:pt x="191433" y="90577"/>
                    <a:pt x="193826" y="86816"/>
                    <a:pt x="193826" y="82714"/>
                  </a:cubicBezTo>
                  <a:cubicBezTo>
                    <a:pt x="194168" y="78270"/>
                    <a:pt x="191433" y="74510"/>
                    <a:pt x="187673" y="72801"/>
                  </a:cubicBezTo>
                  <a:lnTo>
                    <a:pt x="15384" y="672"/>
                  </a:lnTo>
                  <a:cubicBezTo>
                    <a:pt x="14163" y="228"/>
                    <a:pt x="12871" y="0"/>
                    <a:pt x="11576" y="0"/>
                  </a:cubicBezTo>
                  <a:close/>
                </a:path>
              </a:pathLst>
            </a:custGeom>
            <a:solidFill>
              <a:srgbClr val="7994A9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8" name="Google Shape;4152;p34">
              <a:extLst>
                <a:ext uri="{FF2B5EF4-FFF2-40B4-BE49-F238E27FC236}">
                  <a16:creationId xmlns:a16="http://schemas.microsoft.com/office/drawing/2014/main" id="{D49D11D7-0435-419A-B71F-F805355C6596}"/>
                </a:ext>
              </a:extLst>
            </p:cNvPr>
            <p:cNvSpPr/>
            <p:nvPr/>
          </p:nvSpPr>
          <p:spPr>
            <a:xfrm rot="7881006">
              <a:off x="4596399" y="3409633"/>
              <a:ext cx="189683" cy="235728"/>
            </a:xfrm>
            <a:custGeom>
              <a:avLst/>
              <a:gdLst/>
              <a:ahLst/>
              <a:cxnLst/>
              <a:rect l="l" t="t" r="r" b="b"/>
              <a:pathLst>
                <a:path w="194168" h="196207" extrusionOk="0">
                  <a:moveTo>
                    <a:pt x="11576" y="0"/>
                  </a:moveTo>
                  <a:cubicBezTo>
                    <a:pt x="8883" y="0"/>
                    <a:pt x="6181" y="987"/>
                    <a:pt x="4103" y="3065"/>
                  </a:cubicBezTo>
                  <a:cubicBezTo>
                    <a:pt x="1026" y="5799"/>
                    <a:pt x="1" y="10243"/>
                    <a:pt x="1368" y="14004"/>
                  </a:cubicBezTo>
                  <a:lnTo>
                    <a:pt x="65293" y="189369"/>
                  </a:lnTo>
                  <a:cubicBezTo>
                    <a:pt x="67002" y="193471"/>
                    <a:pt x="70762" y="196206"/>
                    <a:pt x="74864" y="196206"/>
                  </a:cubicBezTo>
                  <a:cubicBezTo>
                    <a:pt x="79308" y="196206"/>
                    <a:pt x="83410" y="193813"/>
                    <a:pt x="85120" y="190053"/>
                  </a:cubicBezTo>
                  <a:lnTo>
                    <a:pt x="114176" y="124077"/>
                  </a:lnTo>
                  <a:cubicBezTo>
                    <a:pt x="115202" y="121342"/>
                    <a:pt x="117595" y="119291"/>
                    <a:pt x="119988" y="118266"/>
                  </a:cubicBezTo>
                  <a:lnTo>
                    <a:pt x="187331" y="92286"/>
                  </a:lnTo>
                  <a:cubicBezTo>
                    <a:pt x="191433" y="90577"/>
                    <a:pt x="193826" y="86816"/>
                    <a:pt x="193826" y="82714"/>
                  </a:cubicBezTo>
                  <a:cubicBezTo>
                    <a:pt x="194168" y="78270"/>
                    <a:pt x="191433" y="74510"/>
                    <a:pt x="187673" y="72801"/>
                  </a:cubicBezTo>
                  <a:lnTo>
                    <a:pt x="15384" y="672"/>
                  </a:lnTo>
                  <a:cubicBezTo>
                    <a:pt x="14163" y="228"/>
                    <a:pt x="12871" y="0"/>
                    <a:pt x="11576" y="0"/>
                  </a:cubicBezTo>
                  <a:close/>
                </a:path>
              </a:pathLst>
            </a:custGeom>
            <a:solidFill>
              <a:srgbClr val="7994A9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98" name="Google Shape;1342;p25">
            <a:extLst>
              <a:ext uri="{FF2B5EF4-FFF2-40B4-BE49-F238E27FC236}">
                <a16:creationId xmlns:a16="http://schemas.microsoft.com/office/drawing/2014/main" id="{E1862B9F-BCB4-4F48-972C-24BF5831D0C4}"/>
              </a:ext>
            </a:extLst>
          </p:cNvPr>
          <p:cNvGrpSpPr/>
          <p:nvPr/>
        </p:nvGrpSpPr>
        <p:grpSpPr>
          <a:xfrm>
            <a:off x="3878696" y="5132883"/>
            <a:ext cx="516050" cy="1001234"/>
            <a:chOff x="3221775" y="6410750"/>
            <a:chExt cx="568850" cy="1103675"/>
          </a:xfrm>
        </p:grpSpPr>
        <p:sp>
          <p:nvSpPr>
            <p:cNvPr id="199" name="Google Shape;1343;p25">
              <a:extLst>
                <a:ext uri="{FF2B5EF4-FFF2-40B4-BE49-F238E27FC236}">
                  <a16:creationId xmlns:a16="http://schemas.microsoft.com/office/drawing/2014/main" id="{D05EE77F-5294-40AA-A02D-881195330352}"/>
                </a:ext>
              </a:extLst>
            </p:cNvPr>
            <p:cNvSpPr/>
            <p:nvPr/>
          </p:nvSpPr>
          <p:spPr>
            <a:xfrm>
              <a:off x="3733700" y="6587075"/>
              <a:ext cx="56925" cy="48550"/>
            </a:xfrm>
            <a:custGeom>
              <a:avLst/>
              <a:gdLst/>
              <a:ahLst/>
              <a:cxnLst/>
              <a:rect l="l" t="t" r="r" b="b"/>
              <a:pathLst>
                <a:path w="2277" h="1942" extrusionOk="0">
                  <a:moveTo>
                    <a:pt x="1309" y="1"/>
                  </a:moveTo>
                  <a:cubicBezTo>
                    <a:pt x="399" y="1"/>
                    <a:pt x="1" y="1025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456"/>
                    <a:pt x="1821" y="1"/>
                    <a:pt x="1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0" name="Google Shape;1344;p25">
              <a:extLst>
                <a:ext uri="{FF2B5EF4-FFF2-40B4-BE49-F238E27FC236}">
                  <a16:creationId xmlns:a16="http://schemas.microsoft.com/office/drawing/2014/main" id="{1DEA429B-5B16-47F5-90E5-F5D0640D9C6E}"/>
                </a:ext>
              </a:extLst>
            </p:cNvPr>
            <p:cNvSpPr/>
            <p:nvPr/>
          </p:nvSpPr>
          <p:spPr>
            <a:xfrm>
              <a:off x="3733700" y="6410750"/>
              <a:ext cx="56925" cy="49000"/>
            </a:xfrm>
            <a:custGeom>
              <a:avLst/>
              <a:gdLst/>
              <a:ahLst/>
              <a:cxnLst/>
              <a:rect l="l" t="t" r="r" b="b"/>
              <a:pathLst>
                <a:path w="2277" h="1960" extrusionOk="0">
                  <a:moveTo>
                    <a:pt x="1309" y="0"/>
                  </a:moveTo>
                  <a:cubicBezTo>
                    <a:pt x="399" y="0"/>
                    <a:pt x="1" y="1081"/>
                    <a:pt x="627" y="1707"/>
                  </a:cubicBezTo>
                  <a:cubicBezTo>
                    <a:pt x="818" y="1881"/>
                    <a:pt x="1047" y="1959"/>
                    <a:pt x="1273" y="1959"/>
                  </a:cubicBezTo>
                  <a:cubicBezTo>
                    <a:pt x="1784" y="1959"/>
                    <a:pt x="2276" y="1559"/>
                    <a:pt x="2276" y="967"/>
                  </a:cubicBezTo>
                  <a:cubicBezTo>
                    <a:pt x="2276" y="456"/>
                    <a:pt x="1821" y="0"/>
                    <a:pt x="1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1" name="Google Shape;1345;p25">
              <a:extLst>
                <a:ext uri="{FF2B5EF4-FFF2-40B4-BE49-F238E27FC236}">
                  <a16:creationId xmlns:a16="http://schemas.microsoft.com/office/drawing/2014/main" id="{9909B77F-4A28-41A2-9D00-62972F6D854A}"/>
                </a:ext>
              </a:extLst>
            </p:cNvPr>
            <p:cNvSpPr/>
            <p:nvPr/>
          </p:nvSpPr>
          <p:spPr>
            <a:xfrm>
              <a:off x="3733700" y="7465900"/>
              <a:ext cx="56925" cy="48525"/>
            </a:xfrm>
            <a:custGeom>
              <a:avLst/>
              <a:gdLst/>
              <a:ahLst/>
              <a:cxnLst/>
              <a:rect l="l" t="t" r="r" b="b"/>
              <a:pathLst>
                <a:path w="2277" h="1941" extrusionOk="0">
                  <a:moveTo>
                    <a:pt x="1309" y="0"/>
                  </a:moveTo>
                  <a:cubicBezTo>
                    <a:pt x="399" y="0"/>
                    <a:pt x="1" y="1024"/>
                    <a:pt x="570" y="1650"/>
                  </a:cubicBezTo>
                  <a:cubicBezTo>
                    <a:pt x="771" y="1851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7"/>
                  </a:cubicBezTo>
                  <a:cubicBezTo>
                    <a:pt x="2276" y="455"/>
                    <a:pt x="1821" y="0"/>
                    <a:pt x="1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2" name="Google Shape;1346;p25">
              <a:extLst>
                <a:ext uri="{FF2B5EF4-FFF2-40B4-BE49-F238E27FC236}">
                  <a16:creationId xmlns:a16="http://schemas.microsoft.com/office/drawing/2014/main" id="{3EE8DC8B-2DD0-4986-BCD9-521AD8911FAC}"/>
                </a:ext>
              </a:extLst>
            </p:cNvPr>
            <p:cNvSpPr/>
            <p:nvPr/>
          </p:nvSpPr>
          <p:spPr>
            <a:xfrm>
              <a:off x="3733700" y="7290975"/>
              <a:ext cx="56925" cy="48550"/>
            </a:xfrm>
            <a:custGeom>
              <a:avLst/>
              <a:gdLst/>
              <a:ahLst/>
              <a:cxnLst/>
              <a:rect l="l" t="t" r="r" b="b"/>
              <a:pathLst>
                <a:path w="2277" h="1942" extrusionOk="0">
                  <a:moveTo>
                    <a:pt x="1309" y="1"/>
                  </a:moveTo>
                  <a:cubicBezTo>
                    <a:pt x="399" y="1"/>
                    <a:pt x="1" y="1025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399"/>
                    <a:pt x="1821" y="1"/>
                    <a:pt x="1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3" name="Google Shape;1347;p25">
              <a:extLst>
                <a:ext uri="{FF2B5EF4-FFF2-40B4-BE49-F238E27FC236}">
                  <a16:creationId xmlns:a16="http://schemas.microsoft.com/office/drawing/2014/main" id="{795D0C02-7E8D-4EF1-A180-346E98D7674A}"/>
                </a:ext>
              </a:extLst>
            </p:cNvPr>
            <p:cNvSpPr/>
            <p:nvPr/>
          </p:nvSpPr>
          <p:spPr>
            <a:xfrm>
              <a:off x="3733700" y="7114650"/>
              <a:ext cx="56925" cy="48550"/>
            </a:xfrm>
            <a:custGeom>
              <a:avLst/>
              <a:gdLst/>
              <a:ahLst/>
              <a:cxnLst/>
              <a:rect l="l" t="t" r="r" b="b"/>
              <a:pathLst>
                <a:path w="2277" h="1942" extrusionOk="0">
                  <a:moveTo>
                    <a:pt x="1309" y="1"/>
                  </a:moveTo>
                  <a:cubicBezTo>
                    <a:pt x="399" y="1"/>
                    <a:pt x="1" y="1081"/>
                    <a:pt x="627" y="1650"/>
                  </a:cubicBezTo>
                  <a:cubicBezTo>
                    <a:pt x="810" y="1852"/>
                    <a:pt x="1046" y="1941"/>
                    <a:pt x="1283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456"/>
                    <a:pt x="1821" y="1"/>
                    <a:pt x="1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4" name="Google Shape;1348;p25">
              <a:extLst>
                <a:ext uri="{FF2B5EF4-FFF2-40B4-BE49-F238E27FC236}">
                  <a16:creationId xmlns:a16="http://schemas.microsoft.com/office/drawing/2014/main" id="{6E4C44A2-2C42-4577-AD34-E175B4DC5C58}"/>
                </a:ext>
              </a:extLst>
            </p:cNvPr>
            <p:cNvSpPr/>
            <p:nvPr/>
          </p:nvSpPr>
          <p:spPr>
            <a:xfrm>
              <a:off x="3733700" y="6938325"/>
              <a:ext cx="56925" cy="49275"/>
            </a:xfrm>
            <a:custGeom>
              <a:avLst/>
              <a:gdLst/>
              <a:ahLst/>
              <a:cxnLst/>
              <a:rect l="l" t="t" r="r" b="b"/>
              <a:pathLst>
                <a:path w="2277" h="1971" extrusionOk="0">
                  <a:moveTo>
                    <a:pt x="1309" y="0"/>
                  </a:moveTo>
                  <a:cubicBezTo>
                    <a:pt x="399" y="0"/>
                    <a:pt x="1" y="1081"/>
                    <a:pt x="627" y="1707"/>
                  </a:cubicBezTo>
                  <a:cubicBezTo>
                    <a:pt x="807" y="1888"/>
                    <a:pt x="1040" y="1971"/>
                    <a:pt x="1273" y="1971"/>
                  </a:cubicBezTo>
                  <a:cubicBezTo>
                    <a:pt x="1773" y="1971"/>
                    <a:pt x="2276" y="1588"/>
                    <a:pt x="2276" y="967"/>
                  </a:cubicBezTo>
                  <a:cubicBezTo>
                    <a:pt x="2276" y="455"/>
                    <a:pt x="1821" y="0"/>
                    <a:pt x="1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5" name="Google Shape;1349;p25">
              <a:extLst>
                <a:ext uri="{FF2B5EF4-FFF2-40B4-BE49-F238E27FC236}">
                  <a16:creationId xmlns:a16="http://schemas.microsoft.com/office/drawing/2014/main" id="{51D5470F-8582-402B-9A77-1CBBFBCD417D}"/>
                </a:ext>
              </a:extLst>
            </p:cNvPr>
            <p:cNvSpPr/>
            <p:nvPr/>
          </p:nvSpPr>
          <p:spPr>
            <a:xfrm>
              <a:off x="3733700" y="6763425"/>
              <a:ext cx="56925" cy="48525"/>
            </a:xfrm>
            <a:custGeom>
              <a:avLst/>
              <a:gdLst/>
              <a:ahLst/>
              <a:cxnLst/>
              <a:rect l="l" t="t" r="r" b="b"/>
              <a:pathLst>
                <a:path w="2277" h="1941" extrusionOk="0">
                  <a:moveTo>
                    <a:pt x="1309" y="0"/>
                  </a:moveTo>
                  <a:cubicBezTo>
                    <a:pt x="399" y="0"/>
                    <a:pt x="1" y="1024"/>
                    <a:pt x="570" y="1650"/>
                  </a:cubicBezTo>
                  <a:cubicBezTo>
                    <a:pt x="771" y="1851"/>
                    <a:pt x="1020" y="1941"/>
                    <a:pt x="1265" y="1941"/>
                  </a:cubicBezTo>
                  <a:cubicBezTo>
                    <a:pt x="1780" y="1941"/>
                    <a:pt x="2276" y="1545"/>
                    <a:pt x="2276" y="967"/>
                  </a:cubicBezTo>
                  <a:cubicBezTo>
                    <a:pt x="2276" y="398"/>
                    <a:pt x="1821" y="0"/>
                    <a:pt x="1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6" name="Google Shape;1350;p25">
              <a:extLst>
                <a:ext uri="{FF2B5EF4-FFF2-40B4-BE49-F238E27FC236}">
                  <a16:creationId xmlns:a16="http://schemas.microsoft.com/office/drawing/2014/main" id="{83C9E083-EBA8-49A5-B2C1-6C97EAEAB2B9}"/>
                </a:ext>
              </a:extLst>
            </p:cNvPr>
            <p:cNvSpPr/>
            <p:nvPr/>
          </p:nvSpPr>
          <p:spPr>
            <a:xfrm>
              <a:off x="3563075" y="658707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8" y="1"/>
                  </a:moveTo>
                  <a:cubicBezTo>
                    <a:pt x="455" y="1"/>
                    <a:pt x="0" y="1025"/>
                    <a:pt x="626" y="1650"/>
                  </a:cubicBezTo>
                  <a:cubicBezTo>
                    <a:pt x="809" y="1852"/>
                    <a:pt x="1046" y="1941"/>
                    <a:pt x="1282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456"/>
                    <a:pt x="1820" y="1"/>
                    <a:pt x="13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7" name="Google Shape;1351;p25">
              <a:extLst>
                <a:ext uri="{FF2B5EF4-FFF2-40B4-BE49-F238E27FC236}">
                  <a16:creationId xmlns:a16="http://schemas.microsoft.com/office/drawing/2014/main" id="{60A18590-A6AC-4628-B396-A1B94836D0C5}"/>
                </a:ext>
              </a:extLst>
            </p:cNvPr>
            <p:cNvSpPr/>
            <p:nvPr/>
          </p:nvSpPr>
          <p:spPr>
            <a:xfrm>
              <a:off x="3563075" y="6410750"/>
              <a:ext cx="56900" cy="49000"/>
            </a:xfrm>
            <a:custGeom>
              <a:avLst/>
              <a:gdLst/>
              <a:ahLst/>
              <a:cxnLst/>
              <a:rect l="l" t="t" r="r" b="b"/>
              <a:pathLst>
                <a:path w="2276" h="1960" extrusionOk="0">
                  <a:moveTo>
                    <a:pt x="1308" y="0"/>
                  </a:moveTo>
                  <a:cubicBezTo>
                    <a:pt x="398" y="0"/>
                    <a:pt x="0" y="1081"/>
                    <a:pt x="626" y="1707"/>
                  </a:cubicBezTo>
                  <a:cubicBezTo>
                    <a:pt x="818" y="1881"/>
                    <a:pt x="1047" y="1959"/>
                    <a:pt x="1272" y="1959"/>
                  </a:cubicBezTo>
                  <a:cubicBezTo>
                    <a:pt x="1783" y="1959"/>
                    <a:pt x="2275" y="1559"/>
                    <a:pt x="2275" y="967"/>
                  </a:cubicBezTo>
                  <a:cubicBezTo>
                    <a:pt x="2275" y="456"/>
                    <a:pt x="1820" y="0"/>
                    <a:pt x="1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8" name="Google Shape;1352;p25">
              <a:extLst>
                <a:ext uri="{FF2B5EF4-FFF2-40B4-BE49-F238E27FC236}">
                  <a16:creationId xmlns:a16="http://schemas.microsoft.com/office/drawing/2014/main" id="{6D8D2109-1925-4FD2-BA56-D4B67A1D9E02}"/>
                </a:ext>
              </a:extLst>
            </p:cNvPr>
            <p:cNvSpPr/>
            <p:nvPr/>
          </p:nvSpPr>
          <p:spPr>
            <a:xfrm>
              <a:off x="3563075" y="7465900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8" y="0"/>
                  </a:moveTo>
                  <a:cubicBezTo>
                    <a:pt x="455" y="0"/>
                    <a:pt x="0" y="1024"/>
                    <a:pt x="626" y="1650"/>
                  </a:cubicBezTo>
                  <a:cubicBezTo>
                    <a:pt x="809" y="1851"/>
                    <a:pt x="1046" y="1941"/>
                    <a:pt x="1282" y="1941"/>
                  </a:cubicBezTo>
                  <a:cubicBezTo>
                    <a:pt x="1779" y="1941"/>
                    <a:pt x="2275" y="1546"/>
                    <a:pt x="2275" y="967"/>
                  </a:cubicBezTo>
                  <a:cubicBezTo>
                    <a:pt x="2275" y="455"/>
                    <a:pt x="1820" y="0"/>
                    <a:pt x="1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9" name="Google Shape;1353;p25">
              <a:extLst>
                <a:ext uri="{FF2B5EF4-FFF2-40B4-BE49-F238E27FC236}">
                  <a16:creationId xmlns:a16="http://schemas.microsoft.com/office/drawing/2014/main" id="{00A3ECD4-9511-421C-A458-C2E280DA10AC}"/>
                </a:ext>
              </a:extLst>
            </p:cNvPr>
            <p:cNvSpPr/>
            <p:nvPr/>
          </p:nvSpPr>
          <p:spPr>
            <a:xfrm>
              <a:off x="3563075" y="729097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8" y="1"/>
                  </a:moveTo>
                  <a:cubicBezTo>
                    <a:pt x="455" y="1"/>
                    <a:pt x="0" y="1025"/>
                    <a:pt x="626" y="1650"/>
                  </a:cubicBezTo>
                  <a:cubicBezTo>
                    <a:pt x="809" y="1852"/>
                    <a:pt x="1046" y="1941"/>
                    <a:pt x="1282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399"/>
                    <a:pt x="1820" y="1"/>
                    <a:pt x="13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0" name="Google Shape;1354;p25">
              <a:extLst>
                <a:ext uri="{FF2B5EF4-FFF2-40B4-BE49-F238E27FC236}">
                  <a16:creationId xmlns:a16="http://schemas.microsoft.com/office/drawing/2014/main" id="{C2028272-29EB-4BAC-9066-B8619C841BF7}"/>
                </a:ext>
              </a:extLst>
            </p:cNvPr>
            <p:cNvSpPr/>
            <p:nvPr/>
          </p:nvSpPr>
          <p:spPr>
            <a:xfrm>
              <a:off x="3563075" y="7114650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8" y="1"/>
                  </a:moveTo>
                  <a:cubicBezTo>
                    <a:pt x="455" y="1"/>
                    <a:pt x="0" y="1081"/>
                    <a:pt x="626" y="1650"/>
                  </a:cubicBezTo>
                  <a:cubicBezTo>
                    <a:pt x="809" y="1852"/>
                    <a:pt x="1046" y="1941"/>
                    <a:pt x="1282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456"/>
                    <a:pt x="1820" y="1"/>
                    <a:pt x="13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1" name="Google Shape;1355;p25">
              <a:extLst>
                <a:ext uri="{FF2B5EF4-FFF2-40B4-BE49-F238E27FC236}">
                  <a16:creationId xmlns:a16="http://schemas.microsoft.com/office/drawing/2014/main" id="{BB793B65-4683-477B-8F25-768D45F56878}"/>
                </a:ext>
              </a:extLst>
            </p:cNvPr>
            <p:cNvSpPr/>
            <p:nvPr/>
          </p:nvSpPr>
          <p:spPr>
            <a:xfrm>
              <a:off x="3563075" y="6938325"/>
              <a:ext cx="56900" cy="49275"/>
            </a:xfrm>
            <a:custGeom>
              <a:avLst/>
              <a:gdLst/>
              <a:ahLst/>
              <a:cxnLst/>
              <a:rect l="l" t="t" r="r" b="b"/>
              <a:pathLst>
                <a:path w="2276" h="1971" extrusionOk="0">
                  <a:moveTo>
                    <a:pt x="1308" y="0"/>
                  </a:moveTo>
                  <a:cubicBezTo>
                    <a:pt x="455" y="0"/>
                    <a:pt x="0" y="1081"/>
                    <a:pt x="626" y="1707"/>
                  </a:cubicBezTo>
                  <a:cubicBezTo>
                    <a:pt x="807" y="1888"/>
                    <a:pt x="1039" y="1971"/>
                    <a:pt x="1272" y="1971"/>
                  </a:cubicBezTo>
                  <a:cubicBezTo>
                    <a:pt x="1773" y="1971"/>
                    <a:pt x="2275" y="1588"/>
                    <a:pt x="2275" y="967"/>
                  </a:cubicBezTo>
                  <a:cubicBezTo>
                    <a:pt x="2275" y="455"/>
                    <a:pt x="1820" y="0"/>
                    <a:pt x="1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2" name="Google Shape;1356;p25">
              <a:extLst>
                <a:ext uri="{FF2B5EF4-FFF2-40B4-BE49-F238E27FC236}">
                  <a16:creationId xmlns:a16="http://schemas.microsoft.com/office/drawing/2014/main" id="{AFFFBB54-E2EE-472D-86D2-2E7B1B372451}"/>
                </a:ext>
              </a:extLst>
            </p:cNvPr>
            <p:cNvSpPr/>
            <p:nvPr/>
          </p:nvSpPr>
          <p:spPr>
            <a:xfrm>
              <a:off x="3563075" y="6763425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8" y="0"/>
                  </a:moveTo>
                  <a:cubicBezTo>
                    <a:pt x="455" y="0"/>
                    <a:pt x="0" y="1024"/>
                    <a:pt x="626" y="1650"/>
                  </a:cubicBezTo>
                  <a:cubicBezTo>
                    <a:pt x="809" y="1851"/>
                    <a:pt x="1046" y="1941"/>
                    <a:pt x="1282" y="1941"/>
                  </a:cubicBezTo>
                  <a:cubicBezTo>
                    <a:pt x="1779" y="1941"/>
                    <a:pt x="2275" y="1545"/>
                    <a:pt x="2275" y="967"/>
                  </a:cubicBezTo>
                  <a:cubicBezTo>
                    <a:pt x="2275" y="398"/>
                    <a:pt x="1820" y="0"/>
                    <a:pt x="1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" name="Google Shape;1357;p25">
              <a:extLst>
                <a:ext uri="{FF2B5EF4-FFF2-40B4-BE49-F238E27FC236}">
                  <a16:creationId xmlns:a16="http://schemas.microsoft.com/office/drawing/2014/main" id="{83B25BE6-F3A8-48C8-BF19-8ADD824ACCEE}"/>
                </a:ext>
              </a:extLst>
            </p:cNvPr>
            <p:cNvSpPr/>
            <p:nvPr/>
          </p:nvSpPr>
          <p:spPr>
            <a:xfrm>
              <a:off x="3392425" y="6587075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66" y="1"/>
                  </a:moveTo>
                  <a:cubicBezTo>
                    <a:pt x="455" y="1"/>
                    <a:pt x="0" y="1025"/>
                    <a:pt x="626" y="1650"/>
                  </a:cubicBezTo>
                  <a:cubicBezTo>
                    <a:pt x="828" y="1852"/>
                    <a:pt x="1071" y="1941"/>
                    <a:pt x="1309" y="1941"/>
                  </a:cubicBezTo>
                  <a:cubicBezTo>
                    <a:pt x="1811" y="1941"/>
                    <a:pt x="2294" y="1546"/>
                    <a:pt x="2333" y="968"/>
                  </a:cubicBezTo>
                  <a:cubicBezTo>
                    <a:pt x="2333" y="456"/>
                    <a:pt x="1878" y="1"/>
                    <a:pt x="1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4" name="Google Shape;1358;p25">
              <a:extLst>
                <a:ext uri="{FF2B5EF4-FFF2-40B4-BE49-F238E27FC236}">
                  <a16:creationId xmlns:a16="http://schemas.microsoft.com/office/drawing/2014/main" id="{800CF7ED-2FCD-4756-8428-31AC0906373F}"/>
                </a:ext>
              </a:extLst>
            </p:cNvPr>
            <p:cNvSpPr/>
            <p:nvPr/>
          </p:nvSpPr>
          <p:spPr>
            <a:xfrm>
              <a:off x="3392425" y="6410750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66" y="0"/>
                  </a:moveTo>
                  <a:cubicBezTo>
                    <a:pt x="455" y="0"/>
                    <a:pt x="0" y="1024"/>
                    <a:pt x="626" y="1650"/>
                  </a:cubicBezTo>
                  <a:cubicBezTo>
                    <a:pt x="828" y="1852"/>
                    <a:pt x="1071" y="1941"/>
                    <a:pt x="1308" y="1941"/>
                  </a:cubicBezTo>
                  <a:cubicBezTo>
                    <a:pt x="1805" y="1941"/>
                    <a:pt x="2276" y="1546"/>
                    <a:pt x="2276" y="967"/>
                  </a:cubicBezTo>
                  <a:cubicBezTo>
                    <a:pt x="2276" y="456"/>
                    <a:pt x="1878" y="57"/>
                    <a:pt x="1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5" name="Google Shape;1359;p25">
              <a:extLst>
                <a:ext uri="{FF2B5EF4-FFF2-40B4-BE49-F238E27FC236}">
                  <a16:creationId xmlns:a16="http://schemas.microsoft.com/office/drawing/2014/main" id="{C152A91C-FF9C-48DC-86F0-E645D9F16C5B}"/>
                </a:ext>
              </a:extLst>
            </p:cNvPr>
            <p:cNvSpPr/>
            <p:nvPr/>
          </p:nvSpPr>
          <p:spPr>
            <a:xfrm>
              <a:off x="3392425" y="7465900"/>
              <a:ext cx="58325" cy="48525"/>
            </a:xfrm>
            <a:custGeom>
              <a:avLst/>
              <a:gdLst/>
              <a:ahLst/>
              <a:cxnLst/>
              <a:rect l="l" t="t" r="r" b="b"/>
              <a:pathLst>
                <a:path w="2333" h="1941" extrusionOk="0">
                  <a:moveTo>
                    <a:pt x="1366" y="0"/>
                  </a:moveTo>
                  <a:cubicBezTo>
                    <a:pt x="455" y="0"/>
                    <a:pt x="0" y="1024"/>
                    <a:pt x="626" y="1650"/>
                  </a:cubicBezTo>
                  <a:cubicBezTo>
                    <a:pt x="828" y="1851"/>
                    <a:pt x="1071" y="1941"/>
                    <a:pt x="1309" y="1941"/>
                  </a:cubicBezTo>
                  <a:cubicBezTo>
                    <a:pt x="1811" y="1941"/>
                    <a:pt x="2294" y="1546"/>
                    <a:pt x="2333" y="967"/>
                  </a:cubicBezTo>
                  <a:cubicBezTo>
                    <a:pt x="2333" y="455"/>
                    <a:pt x="1878" y="0"/>
                    <a:pt x="1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6" name="Google Shape;1360;p25">
              <a:extLst>
                <a:ext uri="{FF2B5EF4-FFF2-40B4-BE49-F238E27FC236}">
                  <a16:creationId xmlns:a16="http://schemas.microsoft.com/office/drawing/2014/main" id="{15445D5D-F2E8-42D4-8103-0EDEEAD8855C}"/>
                </a:ext>
              </a:extLst>
            </p:cNvPr>
            <p:cNvSpPr/>
            <p:nvPr/>
          </p:nvSpPr>
          <p:spPr>
            <a:xfrm>
              <a:off x="3392425" y="7290975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66" y="1"/>
                  </a:moveTo>
                  <a:cubicBezTo>
                    <a:pt x="455" y="1"/>
                    <a:pt x="0" y="1025"/>
                    <a:pt x="626" y="1650"/>
                  </a:cubicBezTo>
                  <a:cubicBezTo>
                    <a:pt x="828" y="1852"/>
                    <a:pt x="1071" y="1941"/>
                    <a:pt x="1309" y="1941"/>
                  </a:cubicBezTo>
                  <a:cubicBezTo>
                    <a:pt x="1811" y="1941"/>
                    <a:pt x="2294" y="1546"/>
                    <a:pt x="2333" y="968"/>
                  </a:cubicBezTo>
                  <a:cubicBezTo>
                    <a:pt x="2333" y="399"/>
                    <a:pt x="1878" y="1"/>
                    <a:pt x="1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7" name="Google Shape;1361;p25">
              <a:extLst>
                <a:ext uri="{FF2B5EF4-FFF2-40B4-BE49-F238E27FC236}">
                  <a16:creationId xmlns:a16="http://schemas.microsoft.com/office/drawing/2014/main" id="{2203B31B-DDD9-48F7-B115-217B663568CB}"/>
                </a:ext>
              </a:extLst>
            </p:cNvPr>
            <p:cNvSpPr/>
            <p:nvPr/>
          </p:nvSpPr>
          <p:spPr>
            <a:xfrm>
              <a:off x="3392425" y="7114650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66" y="1"/>
                  </a:moveTo>
                  <a:cubicBezTo>
                    <a:pt x="455" y="1"/>
                    <a:pt x="0" y="1081"/>
                    <a:pt x="626" y="1650"/>
                  </a:cubicBezTo>
                  <a:cubicBezTo>
                    <a:pt x="828" y="1852"/>
                    <a:pt x="1077" y="1941"/>
                    <a:pt x="1321" y="1941"/>
                  </a:cubicBezTo>
                  <a:cubicBezTo>
                    <a:pt x="1836" y="1941"/>
                    <a:pt x="2333" y="1546"/>
                    <a:pt x="2333" y="968"/>
                  </a:cubicBezTo>
                  <a:cubicBezTo>
                    <a:pt x="2333" y="456"/>
                    <a:pt x="1878" y="1"/>
                    <a:pt x="1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8" name="Google Shape;1362;p25">
              <a:extLst>
                <a:ext uri="{FF2B5EF4-FFF2-40B4-BE49-F238E27FC236}">
                  <a16:creationId xmlns:a16="http://schemas.microsoft.com/office/drawing/2014/main" id="{A1A715E3-5C55-400E-8380-AE51FE9E17AC}"/>
                </a:ext>
              </a:extLst>
            </p:cNvPr>
            <p:cNvSpPr/>
            <p:nvPr/>
          </p:nvSpPr>
          <p:spPr>
            <a:xfrm>
              <a:off x="3392425" y="6938325"/>
              <a:ext cx="58325" cy="49275"/>
            </a:xfrm>
            <a:custGeom>
              <a:avLst/>
              <a:gdLst/>
              <a:ahLst/>
              <a:cxnLst/>
              <a:rect l="l" t="t" r="r" b="b"/>
              <a:pathLst>
                <a:path w="2333" h="1971" extrusionOk="0">
                  <a:moveTo>
                    <a:pt x="1366" y="0"/>
                  </a:moveTo>
                  <a:cubicBezTo>
                    <a:pt x="455" y="0"/>
                    <a:pt x="0" y="1081"/>
                    <a:pt x="626" y="1707"/>
                  </a:cubicBezTo>
                  <a:cubicBezTo>
                    <a:pt x="825" y="1888"/>
                    <a:pt x="1070" y="1971"/>
                    <a:pt x="1311" y="1971"/>
                  </a:cubicBezTo>
                  <a:cubicBezTo>
                    <a:pt x="1830" y="1971"/>
                    <a:pt x="2333" y="1588"/>
                    <a:pt x="2333" y="967"/>
                  </a:cubicBezTo>
                  <a:cubicBezTo>
                    <a:pt x="2333" y="455"/>
                    <a:pt x="1878" y="0"/>
                    <a:pt x="1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9" name="Google Shape;1363;p25">
              <a:extLst>
                <a:ext uri="{FF2B5EF4-FFF2-40B4-BE49-F238E27FC236}">
                  <a16:creationId xmlns:a16="http://schemas.microsoft.com/office/drawing/2014/main" id="{6A0EF980-DB32-4470-B6D9-BD4AF0A5E375}"/>
                </a:ext>
              </a:extLst>
            </p:cNvPr>
            <p:cNvSpPr/>
            <p:nvPr/>
          </p:nvSpPr>
          <p:spPr>
            <a:xfrm>
              <a:off x="3392425" y="6763425"/>
              <a:ext cx="58325" cy="48525"/>
            </a:xfrm>
            <a:custGeom>
              <a:avLst/>
              <a:gdLst/>
              <a:ahLst/>
              <a:cxnLst/>
              <a:rect l="l" t="t" r="r" b="b"/>
              <a:pathLst>
                <a:path w="2333" h="1941" extrusionOk="0">
                  <a:moveTo>
                    <a:pt x="1366" y="0"/>
                  </a:moveTo>
                  <a:cubicBezTo>
                    <a:pt x="455" y="0"/>
                    <a:pt x="0" y="1024"/>
                    <a:pt x="626" y="1650"/>
                  </a:cubicBezTo>
                  <a:cubicBezTo>
                    <a:pt x="828" y="1851"/>
                    <a:pt x="1071" y="1941"/>
                    <a:pt x="1309" y="1941"/>
                  </a:cubicBezTo>
                  <a:cubicBezTo>
                    <a:pt x="1811" y="1941"/>
                    <a:pt x="2294" y="1545"/>
                    <a:pt x="2333" y="967"/>
                  </a:cubicBezTo>
                  <a:cubicBezTo>
                    <a:pt x="2333" y="398"/>
                    <a:pt x="1878" y="0"/>
                    <a:pt x="1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0" name="Google Shape;1364;p25">
              <a:extLst>
                <a:ext uri="{FF2B5EF4-FFF2-40B4-BE49-F238E27FC236}">
                  <a16:creationId xmlns:a16="http://schemas.microsoft.com/office/drawing/2014/main" id="{FBA4BDCC-41D3-4DD0-82F5-DB490D9B07B6}"/>
                </a:ext>
              </a:extLst>
            </p:cNvPr>
            <p:cNvSpPr/>
            <p:nvPr/>
          </p:nvSpPr>
          <p:spPr>
            <a:xfrm>
              <a:off x="3221775" y="658707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456" y="1"/>
                    <a:pt x="1" y="1025"/>
                    <a:pt x="626" y="1650"/>
                  </a:cubicBezTo>
                  <a:cubicBezTo>
                    <a:pt x="828" y="1852"/>
                    <a:pt x="1071" y="1941"/>
                    <a:pt x="1308" y="1941"/>
                  </a:cubicBezTo>
                  <a:cubicBezTo>
                    <a:pt x="1806" y="1941"/>
                    <a:pt x="2276" y="1546"/>
                    <a:pt x="2276" y="968"/>
                  </a:cubicBezTo>
                  <a:cubicBezTo>
                    <a:pt x="2276" y="456"/>
                    <a:pt x="1878" y="1"/>
                    <a:pt x="1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1" name="Google Shape;1365;p25">
              <a:extLst>
                <a:ext uri="{FF2B5EF4-FFF2-40B4-BE49-F238E27FC236}">
                  <a16:creationId xmlns:a16="http://schemas.microsoft.com/office/drawing/2014/main" id="{5BE039AC-225B-411F-8781-2F7476677373}"/>
                </a:ext>
              </a:extLst>
            </p:cNvPr>
            <p:cNvSpPr/>
            <p:nvPr/>
          </p:nvSpPr>
          <p:spPr>
            <a:xfrm>
              <a:off x="3221775" y="6410750"/>
              <a:ext cx="56900" cy="49000"/>
            </a:xfrm>
            <a:custGeom>
              <a:avLst/>
              <a:gdLst/>
              <a:ahLst/>
              <a:cxnLst/>
              <a:rect l="l" t="t" r="r" b="b"/>
              <a:pathLst>
                <a:path w="2276" h="1960" extrusionOk="0">
                  <a:moveTo>
                    <a:pt x="1309" y="0"/>
                  </a:moveTo>
                  <a:cubicBezTo>
                    <a:pt x="456" y="0"/>
                    <a:pt x="1" y="1081"/>
                    <a:pt x="626" y="1707"/>
                  </a:cubicBezTo>
                  <a:cubicBezTo>
                    <a:pt x="818" y="1881"/>
                    <a:pt x="1047" y="1959"/>
                    <a:pt x="1273" y="1959"/>
                  </a:cubicBezTo>
                  <a:cubicBezTo>
                    <a:pt x="1784" y="1959"/>
                    <a:pt x="2276" y="1559"/>
                    <a:pt x="2276" y="967"/>
                  </a:cubicBezTo>
                  <a:cubicBezTo>
                    <a:pt x="2276" y="456"/>
                    <a:pt x="1821" y="0"/>
                    <a:pt x="1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2" name="Google Shape;1366;p25">
              <a:extLst>
                <a:ext uri="{FF2B5EF4-FFF2-40B4-BE49-F238E27FC236}">
                  <a16:creationId xmlns:a16="http://schemas.microsoft.com/office/drawing/2014/main" id="{523175D8-8B1A-425D-865E-A95690F21F9B}"/>
                </a:ext>
              </a:extLst>
            </p:cNvPr>
            <p:cNvSpPr/>
            <p:nvPr/>
          </p:nvSpPr>
          <p:spPr>
            <a:xfrm>
              <a:off x="3221775" y="7465900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9" y="0"/>
                  </a:moveTo>
                  <a:cubicBezTo>
                    <a:pt x="456" y="0"/>
                    <a:pt x="1" y="1024"/>
                    <a:pt x="626" y="1650"/>
                  </a:cubicBezTo>
                  <a:cubicBezTo>
                    <a:pt x="828" y="1851"/>
                    <a:pt x="1071" y="1941"/>
                    <a:pt x="1308" y="1941"/>
                  </a:cubicBezTo>
                  <a:cubicBezTo>
                    <a:pt x="1806" y="1941"/>
                    <a:pt x="2276" y="1546"/>
                    <a:pt x="2276" y="967"/>
                  </a:cubicBezTo>
                  <a:cubicBezTo>
                    <a:pt x="2276" y="455"/>
                    <a:pt x="1878" y="0"/>
                    <a:pt x="1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3" name="Google Shape;1367;p25">
              <a:extLst>
                <a:ext uri="{FF2B5EF4-FFF2-40B4-BE49-F238E27FC236}">
                  <a16:creationId xmlns:a16="http://schemas.microsoft.com/office/drawing/2014/main" id="{EA4771A7-AD41-4BF6-87FF-763FF819127B}"/>
                </a:ext>
              </a:extLst>
            </p:cNvPr>
            <p:cNvSpPr/>
            <p:nvPr/>
          </p:nvSpPr>
          <p:spPr>
            <a:xfrm>
              <a:off x="3221775" y="729097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456" y="1"/>
                    <a:pt x="1" y="1025"/>
                    <a:pt x="626" y="1650"/>
                  </a:cubicBezTo>
                  <a:cubicBezTo>
                    <a:pt x="828" y="1852"/>
                    <a:pt x="1071" y="1941"/>
                    <a:pt x="1308" y="1941"/>
                  </a:cubicBezTo>
                  <a:cubicBezTo>
                    <a:pt x="1806" y="1941"/>
                    <a:pt x="2276" y="1546"/>
                    <a:pt x="2276" y="968"/>
                  </a:cubicBezTo>
                  <a:cubicBezTo>
                    <a:pt x="2276" y="399"/>
                    <a:pt x="1878" y="1"/>
                    <a:pt x="1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4" name="Google Shape;1368;p25">
              <a:extLst>
                <a:ext uri="{FF2B5EF4-FFF2-40B4-BE49-F238E27FC236}">
                  <a16:creationId xmlns:a16="http://schemas.microsoft.com/office/drawing/2014/main" id="{9D484749-4E6C-49F9-BA79-3C2C1E1B660F}"/>
                </a:ext>
              </a:extLst>
            </p:cNvPr>
            <p:cNvSpPr/>
            <p:nvPr/>
          </p:nvSpPr>
          <p:spPr>
            <a:xfrm>
              <a:off x="3221775" y="7114650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456" y="1"/>
                    <a:pt x="1" y="1081"/>
                    <a:pt x="626" y="1650"/>
                  </a:cubicBezTo>
                  <a:cubicBezTo>
                    <a:pt x="828" y="1852"/>
                    <a:pt x="1071" y="1941"/>
                    <a:pt x="1308" y="1941"/>
                  </a:cubicBezTo>
                  <a:cubicBezTo>
                    <a:pt x="1806" y="1941"/>
                    <a:pt x="2276" y="1546"/>
                    <a:pt x="2276" y="968"/>
                  </a:cubicBezTo>
                  <a:cubicBezTo>
                    <a:pt x="2276" y="456"/>
                    <a:pt x="1878" y="1"/>
                    <a:pt x="1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5" name="Google Shape;1369;p25">
              <a:extLst>
                <a:ext uri="{FF2B5EF4-FFF2-40B4-BE49-F238E27FC236}">
                  <a16:creationId xmlns:a16="http://schemas.microsoft.com/office/drawing/2014/main" id="{41D0EF65-21F0-40EE-9365-8FFF3DFFF499}"/>
                </a:ext>
              </a:extLst>
            </p:cNvPr>
            <p:cNvSpPr/>
            <p:nvPr/>
          </p:nvSpPr>
          <p:spPr>
            <a:xfrm>
              <a:off x="3221775" y="6938325"/>
              <a:ext cx="56900" cy="49275"/>
            </a:xfrm>
            <a:custGeom>
              <a:avLst/>
              <a:gdLst/>
              <a:ahLst/>
              <a:cxnLst/>
              <a:rect l="l" t="t" r="r" b="b"/>
              <a:pathLst>
                <a:path w="2276" h="1971" extrusionOk="0">
                  <a:moveTo>
                    <a:pt x="1309" y="0"/>
                  </a:moveTo>
                  <a:cubicBezTo>
                    <a:pt x="456" y="0"/>
                    <a:pt x="1" y="1081"/>
                    <a:pt x="626" y="1707"/>
                  </a:cubicBezTo>
                  <a:cubicBezTo>
                    <a:pt x="825" y="1888"/>
                    <a:pt x="1064" y="1971"/>
                    <a:pt x="1298" y="1971"/>
                  </a:cubicBezTo>
                  <a:cubicBezTo>
                    <a:pt x="1800" y="1971"/>
                    <a:pt x="2276" y="1588"/>
                    <a:pt x="2276" y="967"/>
                  </a:cubicBezTo>
                  <a:cubicBezTo>
                    <a:pt x="2276" y="455"/>
                    <a:pt x="1878" y="0"/>
                    <a:pt x="1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6" name="Google Shape;1370;p25">
              <a:extLst>
                <a:ext uri="{FF2B5EF4-FFF2-40B4-BE49-F238E27FC236}">
                  <a16:creationId xmlns:a16="http://schemas.microsoft.com/office/drawing/2014/main" id="{235B1880-8EF7-4D6A-A133-52DB95A50A24}"/>
                </a:ext>
              </a:extLst>
            </p:cNvPr>
            <p:cNvSpPr/>
            <p:nvPr/>
          </p:nvSpPr>
          <p:spPr>
            <a:xfrm>
              <a:off x="3221775" y="6763425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9" y="0"/>
                  </a:moveTo>
                  <a:cubicBezTo>
                    <a:pt x="456" y="0"/>
                    <a:pt x="1" y="1024"/>
                    <a:pt x="626" y="1650"/>
                  </a:cubicBezTo>
                  <a:cubicBezTo>
                    <a:pt x="828" y="1851"/>
                    <a:pt x="1071" y="1941"/>
                    <a:pt x="1308" y="1941"/>
                  </a:cubicBezTo>
                  <a:cubicBezTo>
                    <a:pt x="1806" y="1941"/>
                    <a:pt x="2276" y="1545"/>
                    <a:pt x="2276" y="967"/>
                  </a:cubicBezTo>
                  <a:cubicBezTo>
                    <a:pt x="2276" y="398"/>
                    <a:pt x="1878" y="0"/>
                    <a:pt x="1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BF332827-BBA2-4B83-9B08-834674171196}"/>
              </a:ext>
            </a:extLst>
          </p:cNvPr>
          <p:cNvGrpSpPr/>
          <p:nvPr/>
        </p:nvGrpSpPr>
        <p:grpSpPr>
          <a:xfrm>
            <a:off x="-2223374" y="2472694"/>
            <a:ext cx="2190695" cy="3568063"/>
            <a:chOff x="1580083" y="2472694"/>
            <a:chExt cx="2190695" cy="3568063"/>
          </a:xfrm>
        </p:grpSpPr>
        <p:sp>
          <p:nvSpPr>
            <p:cNvPr id="228" name="Google Shape;1402;p25">
              <a:extLst>
                <a:ext uri="{FF2B5EF4-FFF2-40B4-BE49-F238E27FC236}">
                  <a16:creationId xmlns:a16="http://schemas.microsoft.com/office/drawing/2014/main" id="{ECD4B755-D325-4DC7-8936-8E59C5296FF3}"/>
                </a:ext>
              </a:extLst>
            </p:cNvPr>
            <p:cNvSpPr/>
            <p:nvPr/>
          </p:nvSpPr>
          <p:spPr>
            <a:xfrm>
              <a:off x="1593614" y="2628316"/>
              <a:ext cx="1134893" cy="189692"/>
            </a:xfrm>
            <a:prstGeom prst="rect">
              <a:avLst/>
            </a:prstGeom>
            <a:gradFill>
              <a:gsLst>
                <a:gs pos="0">
                  <a:srgbClr val="39C6F0"/>
                </a:gs>
                <a:gs pos="100000">
                  <a:srgbClr val="1976F9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algn="ctr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9" name="Google Shape;1403;p25">
              <a:extLst>
                <a:ext uri="{FF2B5EF4-FFF2-40B4-BE49-F238E27FC236}">
                  <a16:creationId xmlns:a16="http://schemas.microsoft.com/office/drawing/2014/main" id="{E206F97A-6665-4FBF-9B46-D0F129E04E8C}"/>
                </a:ext>
              </a:extLst>
            </p:cNvPr>
            <p:cNvSpPr/>
            <p:nvPr/>
          </p:nvSpPr>
          <p:spPr>
            <a:xfrm>
              <a:off x="1593614" y="3556794"/>
              <a:ext cx="1413697" cy="189692"/>
            </a:xfrm>
            <a:prstGeom prst="rect">
              <a:avLst/>
            </a:prstGeom>
            <a:gradFill>
              <a:gsLst>
                <a:gs pos="0">
                  <a:srgbClr val="625BE7"/>
                </a:gs>
                <a:gs pos="100000">
                  <a:srgbClr val="F84DE0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algn="ctr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0" name="Google Shape;1404;p25">
              <a:extLst>
                <a:ext uri="{FF2B5EF4-FFF2-40B4-BE49-F238E27FC236}">
                  <a16:creationId xmlns:a16="http://schemas.microsoft.com/office/drawing/2014/main" id="{CACB1B8F-270B-4F2B-B583-6ED2465B90BC}"/>
                </a:ext>
              </a:extLst>
            </p:cNvPr>
            <p:cNvSpPr/>
            <p:nvPr/>
          </p:nvSpPr>
          <p:spPr>
            <a:xfrm>
              <a:off x="1593614" y="4648554"/>
              <a:ext cx="1858246" cy="189692"/>
            </a:xfrm>
            <a:prstGeom prst="rect">
              <a:avLst/>
            </a:prstGeom>
            <a:gradFill>
              <a:gsLst>
                <a:gs pos="0">
                  <a:srgbClr val="FD5F15"/>
                </a:gs>
                <a:gs pos="100000">
                  <a:srgbClr val="FFDA5F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algn="ctr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1" name="Google Shape;1405;p25">
              <a:extLst>
                <a:ext uri="{FF2B5EF4-FFF2-40B4-BE49-F238E27FC236}">
                  <a16:creationId xmlns:a16="http://schemas.microsoft.com/office/drawing/2014/main" id="{E5C5DC5D-ADA6-4D09-B1DF-9FE60464F44B}"/>
                </a:ext>
              </a:extLst>
            </p:cNvPr>
            <p:cNvSpPr/>
            <p:nvPr/>
          </p:nvSpPr>
          <p:spPr>
            <a:xfrm>
              <a:off x="1593614" y="5390778"/>
              <a:ext cx="2001641" cy="189692"/>
            </a:xfrm>
            <a:prstGeom prst="rect">
              <a:avLst/>
            </a:prstGeom>
            <a:gradFill>
              <a:gsLst>
                <a:gs pos="0">
                  <a:srgbClr val="39C6F0"/>
                </a:gs>
                <a:gs pos="100000">
                  <a:srgbClr val="1976F9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algn="ctr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2" name="Google Shape;1407;p25">
              <a:extLst>
                <a:ext uri="{FF2B5EF4-FFF2-40B4-BE49-F238E27FC236}">
                  <a16:creationId xmlns:a16="http://schemas.microsoft.com/office/drawing/2014/main" id="{E65E75C5-3DFE-4487-A8BC-CF782114BE1D}"/>
                </a:ext>
              </a:extLst>
            </p:cNvPr>
            <p:cNvSpPr txBox="1">
              <a:spLocks/>
            </p:cNvSpPr>
            <p:nvPr/>
          </p:nvSpPr>
          <p:spPr>
            <a:xfrm>
              <a:off x="1590831" y="2472694"/>
              <a:ext cx="1720289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kumimoji="0" lang="en-US" sz="1814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Bóng</a:t>
              </a:r>
              <a:r>
                <a:rPr kumimoji="0" lang="en-US" sz="1814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LED</a:t>
              </a:r>
            </a:p>
          </p:txBody>
        </p:sp>
        <p:sp>
          <p:nvSpPr>
            <p:cNvPr id="233" name="Google Shape;1408;p25">
              <a:extLst>
                <a:ext uri="{FF2B5EF4-FFF2-40B4-BE49-F238E27FC236}">
                  <a16:creationId xmlns:a16="http://schemas.microsoft.com/office/drawing/2014/main" id="{4026C3CD-E6EB-4E1E-AF90-64779F059BCD}"/>
                </a:ext>
              </a:extLst>
            </p:cNvPr>
            <p:cNvSpPr txBox="1">
              <a:spLocks/>
            </p:cNvSpPr>
            <p:nvPr/>
          </p:nvSpPr>
          <p:spPr>
            <a:xfrm>
              <a:off x="1590831" y="3400405"/>
              <a:ext cx="1720289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kumimoji="0" lang="en-US" sz="1814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IC 74HC595</a:t>
              </a:r>
            </a:p>
          </p:txBody>
        </p:sp>
        <p:sp>
          <p:nvSpPr>
            <p:cNvPr id="234" name="Google Shape;1409;p25">
              <a:extLst>
                <a:ext uri="{FF2B5EF4-FFF2-40B4-BE49-F238E27FC236}">
                  <a16:creationId xmlns:a16="http://schemas.microsoft.com/office/drawing/2014/main" id="{610101E4-4498-4851-B9DD-E38B6D8113C9}"/>
                </a:ext>
              </a:extLst>
            </p:cNvPr>
            <p:cNvSpPr/>
            <p:nvPr/>
          </p:nvSpPr>
          <p:spPr>
            <a:xfrm>
              <a:off x="1590831" y="2827851"/>
              <a:ext cx="1720289" cy="4433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defTabSz="829544">
                <a:buClr>
                  <a:srgbClr val="000000"/>
                </a:buClr>
              </a:pPr>
              <a:r>
                <a:rPr lang="en" sz="1270" kern="0" dirty="0">
                  <a:solidFill>
                    <a:srgbClr val="FFFFFF"/>
                  </a:solidFill>
                  <a:latin typeface="Barlow" panose="00000500000000000000" pitchFamily="2" charset="0"/>
                  <a:ea typeface="Barlow"/>
                  <a:cs typeface="Arial" panose="020B0604020202020204" pitchFamily="34" charset="0"/>
                  <a:sym typeface="Barlow"/>
                </a:rPr>
                <a:t>Gồm 8 bóng Led theo yêu cầu</a:t>
              </a:r>
              <a:endParaRPr sz="1270" kern="0" dirty="0">
                <a:solidFill>
                  <a:srgbClr val="FFFFFF"/>
                </a:solidFill>
                <a:latin typeface="Barlow" panose="00000500000000000000" pitchFamily="2" charset="0"/>
                <a:ea typeface="Barlow"/>
                <a:cs typeface="Arial" panose="020B0604020202020204" pitchFamily="34" charset="0"/>
                <a:sym typeface="Barlow"/>
              </a:endParaRPr>
            </a:p>
          </p:txBody>
        </p:sp>
        <p:sp>
          <p:nvSpPr>
            <p:cNvPr id="235" name="Google Shape;1410;p25">
              <a:extLst>
                <a:ext uri="{FF2B5EF4-FFF2-40B4-BE49-F238E27FC236}">
                  <a16:creationId xmlns:a16="http://schemas.microsoft.com/office/drawing/2014/main" id="{58B36178-F60C-44F6-87D2-96D1F4E09083}"/>
                </a:ext>
              </a:extLst>
            </p:cNvPr>
            <p:cNvSpPr/>
            <p:nvPr/>
          </p:nvSpPr>
          <p:spPr>
            <a:xfrm>
              <a:off x="1590831" y="3758696"/>
              <a:ext cx="1858246" cy="7212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defTabSz="829544">
                <a:buClr>
                  <a:srgbClr val="000000"/>
                </a:buClr>
              </a:pPr>
              <a:r>
                <a:rPr lang="en" sz="1270" kern="0" dirty="0">
                  <a:solidFill>
                    <a:srgbClr val="FFFFFF"/>
                  </a:solidFill>
                  <a:latin typeface="Barlow" panose="00000500000000000000" pitchFamily="2" charset="0"/>
                  <a:ea typeface="Barlow"/>
                  <a:cs typeface="Arial" panose="020B0604020202020204" pitchFamily="34" charset="0"/>
                  <a:sym typeface="Barlow"/>
                </a:rPr>
                <a:t>Một IC 74HC595N-DIP16(dạng chân cắm)</a:t>
              </a:r>
              <a:endParaRPr sz="1270" kern="0" dirty="0">
                <a:solidFill>
                  <a:srgbClr val="FFFFFF"/>
                </a:solidFill>
                <a:latin typeface="Barlow" panose="00000500000000000000" pitchFamily="2" charset="0"/>
                <a:ea typeface="Barlow"/>
                <a:cs typeface="Arial" panose="020B0604020202020204" pitchFamily="34" charset="0"/>
                <a:sym typeface="Barlow"/>
              </a:endParaRPr>
            </a:p>
          </p:txBody>
        </p:sp>
        <p:sp>
          <p:nvSpPr>
            <p:cNvPr id="236" name="Google Shape;1411;p25">
              <a:extLst>
                <a:ext uri="{FF2B5EF4-FFF2-40B4-BE49-F238E27FC236}">
                  <a16:creationId xmlns:a16="http://schemas.microsoft.com/office/drawing/2014/main" id="{D23FB3A3-EED7-4600-AE30-F5333C8A3EAC}"/>
                </a:ext>
              </a:extLst>
            </p:cNvPr>
            <p:cNvSpPr txBox="1">
              <a:spLocks/>
            </p:cNvSpPr>
            <p:nvPr/>
          </p:nvSpPr>
          <p:spPr>
            <a:xfrm>
              <a:off x="1580083" y="4491815"/>
              <a:ext cx="2159234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lang="en-US" sz="1814" kern="0" dirty="0"/>
                <a:t>STM32</a:t>
              </a:r>
              <a:endParaRPr kumimoji="0" lang="en-US" sz="1814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endParaRPr>
            </a:p>
          </p:txBody>
        </p:sp>
        <p:sp>
          <p:nvSpPr>
            <p:cNvPr id="237" name="Google Shape;1412;p25">
              <a:extLst>
                <a:ext uri="{FF2B5EF4-FFF2-40B4-BE49-F238E27FC236}">
                  <a16:creationId xmlns:a16="http://schemas.microsoft.com/office/drawing/2014/main" id="{C193C363-498E-4DBC-94B7-5DA202AD69F9}"/>
                </a:ext>
              </a:extLst>
            </p:cNvPr>
            <p:cNvSpPr/>
            <p:nvPr/>
          </p:nvSpPr>
          <p:spPr>
            <a:xfrm>
              <a:off x="1586105" y="4757559"/>
              <a:ext cx="2184673" cy="4433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defTabSz="829544">
                <a:buClr>
                  <a:srgbClr val="000000"/>
                </a:buClr>
              </a:pPr>
              <a:r>
                <a:rPr lang="en" sz="1270" kern="0" dirty="0">
                  <a:solidFill>
                    <a:schemeClr val="bg1"/>
                  </a:solidFill>
                  <a:latin typeface="Barlow" panose="00000500000000000000" pitchFamily="2" charset="0"/>
                  <a:ea typeface="Barlow"/>
                  <a:cs typeface="Arial" panose="020B0604020202020204" pitchFamily="34" charset="0"/>
                  <a:sym typeface="Barlow"/>
                </a:rPr>
                <a:t>Một KIT </a:t>
              </a:r>
              <a:r>
                <a:rPr lang="en-US" sz="1400" kern="0" dirty="0">
                  <a:solidFill>
                    <a:schemeClr val="bg1"/>
                  </a:solidFill>
                  <a:latin typeface="Barlow" panose="00000500000000000000" pitchFamily="2" charset="0"/>
                  <a:cs typeface="Arial" panose="020B0604020202020204" pitchFamily="34" charset="0"/>
                </a:rPr>
                <a:t>STM32F103R6</a:t>
              </a:r>
              <a:r>
                <a:rPr lang="en" sz="1270" kern="0" dirty="0">
                  <a:solidFill>
                    <a:schemeClr val="bg1"/>
                  </a:solidFill>
                  <a:latin typeface="Barlow" panose="00000500000000000000" pitchFamily="2" charset="0"/>
                  <a:ea typeface="Barlow"/>
                  <a:cs typeface="Arial" panose="020B0604020202020204" pitchFamily="34" charset="0"/>
                  <a:sym typeface="Barlow"/>
                </a:rPr>
                <a:t> </a:t>
              </a:r>
              <a:endParaRPr sz="1270" kern="0" dirty="0">
                <a:solidFill>
                  <a:schemeClr val="bg1"/>
                </a:solidFill>
                <a:latin typeface="Barlow" panose="00000500000000000000" pitchFamily="2" charset="0"/>
                <a:ea typeface="Barlow"/>
                <a:cs typeface="Arial" panose="020B0604020202020204" pitchFamily="34" charset="0"/>
                <a:sym typeface="Barlow"/>
              </a:endParaRPr>
            </a:p>
          </p:txBody>
        </p:sp>
        <p:sp>
          <p:nvSpPr>
            <p:cNvPr id="238" name="Google Shape;1413;p25">
              <a:extLst>
                <a:ext uri="{FF2B5EF4-FFF2-40B4-BE49-F238E27FC236}">
                  <a16:creationId xmlns:a16="http://schemas.microsoft.com/office/drawing/2014/main" id="{9B849468-49A2-420E-A5EC-D488B6349EE1}"/>
                </a:ext>
              </a:extLst>
            </p:cNvPr>
            <p:cNvSpPr txBox="1">
              <a:spLocks/>
            </p:cNvSpPr>
            <p:nvPr/>
          </p:nvSpPr>
          <p:spPr>
            <a:xfrm>
              <a:off x="1590830" y="5242098"/>
              <a:ext cx="2056043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kumimoji="0" lang="en-US" sz="1814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Các</a:t>
              </a:r>
              <a:r>
                <a:rPr kumimoji="0" lang="en-US" sz="1814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1814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linh</a:t>
              </a:r>
              <a:r>
                <a:rPr kumimoji="0" lang="en-US" sz="1814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1814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kiện</a:t>
              </a:r>
              <a:r>
                <a:rPr kumimoji="0" lang="en-US" sz="1814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1814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khác</a:t>
              </a:r>
              <a:endParaRPr kumimoji="0" lang="en-US" sz="1814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endParaRPr>
            </a:p>
          </p:txBody>
        </p:sp>
        <p:sp>
          <p:nvSpPr>
            <p:cNvPr id="239" name="Google Shape;1414;p25">
              <a:extLst>
                <a:ext uri="{FF2B5EF4-FFF2-40B4-BE49-F238E27FC236}">
                  <a16:creationId xmlns:a16="http://schemas.microsoft.com/office/drawing/2014/main" id="{D96D1532-0735-48D2-9EE0-9C813BF1415E}"/>
                </a:ext>
              </a:extLst>
            </p:cNvPr>
            <p:cNvSpPr/>
            <p:nvPr/>
          </p:nvSpPr>
          <p:spPr>
            <a:xfrm>
              <a:off x="1590831" y="5597417"/>
              <a:ext cx="1897612" cy="4433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defTabSz="829544">
                <a:buClr>
                  <a:srgbClr val="000000"/>
                </a:buClr>
              </a:pPr>
              <a:r>
                <a:rPr lang="en" sz="1270" kern="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Mạch in, dây dẫn, nguồn, và điện trở, công tắc…</a:t>
              </a:r>
              <a:endParaRPr sz="1270" kern="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05CA59DF-4DFE-468C-82F1-56065D3DCC0A}"/>
              </a:ext>
            </a:extLst>
          </p:cNvPr>
          <p:cNvGrpSpPr/>
          <p:nvPr/>
        </p:nvGrpSpPr>
        <p:grpSpPr>
          <a:xfrm>
            <a:off x="-3063959" y="1479453"/>
            <a:ext cx="2578833" cy="540515"/>
            <a:chOff x="1423815" y="1479453"/>
            <a:chExt cx="2578833" cy="540515"/>
          </a:xfrm>
        </p:grpSpPr>
        <p:sp>
          <p:nvSpPr>
            <p:cNvPr id="241" name="Google Shape;1417;p25">
              <a:extLst>
                <a:ext uri="{FF2B5EF4-FFF2-40B4-BE49-F238E27FC236}">
                  <a16:creationId xmlns:a16="http://schemas.microsoft.com/office/drawing/2014/main" id="{AA95F536-8912-4659-964F-2096EAA47EE8}"/>
                </a:ext>
              </a:extLst>
            </p:cNvPr>
            <p:cNvSpPr/>
            <p:nvPr/>
          </p:nvSpPr>
          <p:spPr>
            <a:xfrm>
              <a:off x="1438136" y="1709167"/>
              <a:ext cx="2564512" cy="310801"/>
            </a:xfrm>
            <a:prstGeom prst="rect">
              <a:avLst/>
            </a:prstGeom>
            <a:gradFill>
              <a:gsLst>
                <a:gs pos="0">
                  <a:srgbClr val="FD5F15"/>
                </a:gs>
                <a:gs pos="100000">
                  <a:srgbClr val="FFDA5F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2" name="Google Shape;1418;p25">
              <a:extLst>
                <a:ext uri="{FF2B5EF4-FFF2-40B4-BE49-F238E27FC236}">
                  <a16:creationId xmlns:a16="http://schemas.microsoft.com/office/drawing/2014/main" id="{D4ACE2FB-5C4F-4D54-95C4-C3266874DEE4}"/>
                </a:ext>
              </a:extLst>
            </p:cNvPr>
            <p:cNvSpPr txBox="1">
              <a:spLocks/>
            </p:cNvSpPr>
            <p:nvPr/>
          </p:nvSpPr>
          <p:spPr>
            <a:xfrm>
              <a:off x="1423815" y="1479453"/>
              <a:ext cx="2192278" cy="3633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Các</a:t>
              </a: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2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linh</a:t>
              </a: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2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kiện</a:t>
              </a:r>
              <a:endPara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endParaRPr>
            </a:p>
          </p:txBody>
        </p:sp>
      </p:grpSp>
      <p:pic>
        <p:nvPicPr>
          <p:cNvPr id="243" name="Picture 242">
            <a:extLst>
              <a:ext uri="{FF2B5EF4-FFF2-40B4-BE49-F238E27FC236}">
                <a16:creationId xmlns:a16="http://schemas.microsoft.com/office/drawing/2014/main" id="{4E84CDCD-0115-4282-B323-445D9FB5E0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82253" y="2273557"/>
            <a:ext cx="5760720" cy="3968750"/>
          </a:xfrm>
          <a:prstGeom prst="rect">
            <a:avLst/>
          </a:prstGeom>
        </p:spPr>
      </p:pic>
      <p:grpSp>
        <p:nvGrpSpPr>
          <p:cNvPr id="244" name="Group 243">
            <a:extLst>
              <a:ext uri="{FF2B5EF4-FFF2-40B4-BE49-F238E27FC236}">
                <a16:creationId xmlns:a16="http://schemas.microsoft.com/office/drawing/2014/main" id="{398C1A4F-A411-44C9-8C83-45A23DBA5378}"/>
              </a:ext>
            </a:extLst>
          </p:cNvPr>
          <p:cNvGrpSpPr/>
          <p:nvPr/>
        </p:nvGrpSpPr>
        <p:grpSpPr>
          <a:xfrm>
            <a:off x="12998012" y="1473834"/>
            <a:ext cx="2697925" cy="541557"/>
            <a:chOff x="5182547" y="1685309"/>
            <a:chExt cx="1720289" cy="345315"/>
          </a:xfrm>
        </p:grpSpPr>
        <p:sp>
          <p:nvSpPr>
            <p:cNvPr id="245" name="Google Shape;1402;p25">
              <a:extLst>
                <a:ext uri="{FF2B5EF4-FFF2-40B4-BE49-F238E27FC236}">
                  <a16:creationId xmlns:a16="http://schemas.microsoft.com/office/drawing/2014/main" id="{B44F8241-BED0-46B6-956D-95D9929D6DDF}"/>
                </a:ext>
              </a:extLst>
            </p:cNvPr>
            <p:cNvSpPr/>
            <p:nvPr/>
          </p:nvSpPr>
          <p:spPr>
            <a:xfrm>
              <a:off x="5185330" y="1825637"/>
              <a:ext cx="1212924" cy="204987"/>
            </a:xfrm>
            <a:prstGeom prst="rect">
              <a:avLst/>
            </a:prstGeom>
            <a:gradFill>
              <a:gsLst>
                <a:gs pos="0">
                  <a:srgbClr val="39C6F0"/>
                </a:gs>
                <a:gs pos="100000">
                  <a:srgbClr val="1976F9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algn="ctr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6" name="Google Shape;1407;p25">
              <a:extLst>
                <a:ext uri="{FF2B5EF4-FFF2-40B4-BE49-F238E27FC236}">
                  <a16:creationId xmlns:a16="http://schemas.microsoft.com/office/drawing/2014/main" id="{04E8FC9B-7763-43B3-B400-ECC61DF951F1}"/>
                </a:ext>
              </a:extLst>
            </p:cNvPr>
            <p:cNvSpPr txBox="1">
              <a:spLocks/>
            </p:cNvSpPr>
            <p:nvPr/>
          </p:nvSpPr>
          <p:spPr>
            <a:xfrm>
              <a:off x="5182547" y="1685309"/>
              <a:ext cx="1720289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Lắp</a:t>
              </a: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2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mô</a:t>
              </a: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2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phỏng</a:t>
              </a:r>
              <a:endPara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6291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88">
            <a:extLst>
              <a:ext uri="{FF2B5EF4-FFF2-40B4-BE49-F238E27FC236}">
                <a16:creationId xmlns:a16="http://schemas.microsoft.com/office/drawing/2014/main" id="{C358109C-203F-41C9-9E14-FCA113C53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37383" y="6574"/>
            <a:ext cx="12192000" cy="68580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26FDEF0D-E98A-4E48-9296-C3CFF0915E79}"/>
              </a:ext>
            </a:extLst>
          </p:cNvPr>
          <p:cNvGrpSpPr/>
          <p:nvPr/>
        </p:nvGrpSpPr>
        <p:grpSpPr>
          <a:xfrm>
            <a:off x="1941870" y="7249015"/>
            <a:ext cx="5699558" cy="1577592"/>
            <a:chOff x="1912809" y="2502607"/>
            <a:chExt cx="3360247" cy="930089"/>
          </a:xfrm>
        </p:grpSpPr>
        <p:sp>
          <p:nvSpPr>
            <p:cNvPr id="77" name="Google Shape;1402;p25">
              <a:extLst>
                <a:ext uri="{FF2B5EF4-FFF2-40B4-BE49-F238E27FC236}">
                  <a16:creationId xmlns:a16="http://schemas.microsoft.com/office/drawing/2014/main" id="{838C8795-B220-4947-894C-ECD7F8C2D9D9}"/>
                </a:ext>
              </a:extLst>
            </p:cNvPr>
            <p:cNvSpPr/>
            <p:nvPr/>
          </p:nvSpPr>
          <p:spPr>
            <a:xfrm>
              <a:off x="2095646" y="2684293"/>
              <a:ext cx="2913201" cy="189692"/>
            </a:xfrm>
            <a:prstGeom prst="rect">
              <a:avLst/>
            </a:prstGeom>
            <a:gradFill>
              <a:gsLst>
                <a:gs pos="0">
                  <a:srgbClr val="39C6F0"/>
                </a:gs>
                <a:gs pos="100000">
                  <a:srgbClr val="1976F9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algn="ctr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8" name="Google Shape;1407;p25">
              <a:extLst>
                <a:ext uri="{FF2B5EF4-FFF2-40B4-BE49-F238E27FC236}">
                  <a16:creationId xmlns:a16="http://schemas.microsoft.com/office/drawing/2014/main" id="{764F7D1D-8A6C-4231-8042-E052D49E3B57}"/>
                </a:ext>
              </a:extLst>
            </p:cNvPr>
            <p:cNvSpPr txBox="1">
              <a:spLocks/>
            </p:cNvSpPr>
            <p:nvPr/>
          </p:nvSpPr>
          <p:spPr>
            <a:xfrm>
              <a:off x="2076369" y="2502607"/>
              <a:ext cx="3196687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lang="en-US" sz="3000" kern="0" dirty="0" err="1"/>
                <a:t>Trần</a:t>
              </a:r>
              <a:r>
                <a:rPr lang="en-US" sz="3000" kern="0" dirty="0"/>
                <a:t> </a:t>
              </a:r>
              <a:r>
                <a:rPr lang="en-US" sz="3000" kern="0" dirty="0" err="1"/>
                <a:t>Duy</a:t>
              </a:r>
              <a:r>
                <a:rPr lang="en-US" sz="3000" kern="0" dirty="0"/>
                <a:t> Anh(</a:t>
              </a:r>
              <a:r>
                <a:rPr lang="en-US" sz="3000" kern="0" dirty="0" err="1"/>
                <a:t>nhóm</a:t>
              </a:r>
              <a:r>
                <a:rPr lang="en-US" sz="3000" kern="0" dirty="0"/>
                <a:t> </a:t>
              </a:r>
              <a:r>
                <a:rPr lang="en-US" sz="3000" kern="0" dirty="0" err="1"/>
                <a:t>trường</a:t>
              </a:r>
              <a:r>
                <a:rPr lang="en-US" sz="3000" kern="0" dirty="0"/>
                <a:t>)</a:t>
              </a:r>
              <a:endPara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endParaRPr>
            </a:p>
          </p:txBody>
        </p:sp>
        <p:sp>
          <p:nvSpPr>
            <p:cNvPr id="80" name="Google Shape;1409;p25">
              <a:extLst>
                <a:ext uri="{FF2B5EF4-FFF2-40B4-BE49-F238E27FC236}">
                  <a16:creationId xmlns:a16="http://schemas.microsoft.com/office/drawing/2014/main" id="{CDC21929-B0C9-4DDB-A3B5-721122C1253E}"/>
                </a:ext>
              </a:extLst>
            </p:cNvPr>
            <p:cNvSpPr/>
            <p:nvPr/>
          </p:nvSpPr>
          <p:spPr>
            <a:xfrm>
              <a:off x="2081009" y="3146662"/>
              <a:ext cx="2455756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defTabSz="829544">
                <a:buClr>
                  <a:srgbClr val="000000"/>
                </a:buClr>
              </a:pPr>
              <a:r>
                <a:rPr lang="en" sz="2000" kern="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Code</a:t>
              </a:r>
              <a:endParaRPr sz="2000" kern="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31F67F3-0B24-446D-B58C-CDF11B0A86CD}"/>
                </a:ext>
              </a:extLst>
            </p:cNvPr>
            <p:cNvGrpSpPr/>
            <p:nvPr/>
          </p:nvGrpSpPr>
          <p:grpSpPr>
            <a:xfrm>
              <a:off x="1912811" y="2883828"/>
              <a:ext cx="2535363" cy="286034"/>
              <a:chOff x="1912811" y="2883828"/>
              <a:chExt cx="2535363" cy="286034"/>
            </a:xfrm>
          </p:grpSpPr>
          <p:sp>
            <p:nvSpPr>
              <p:cNvPr id="79" name="Google Shape;1409;p25">
                <a:extLst>
                  <a:ext uri="{FF2B5EF4-FFF2-40B4-BE49-F238E27FC236}">
                    <a16:creationId xmlns:a16="http://schemas.microsoft.com/office/drawing/2014/main" id="{1925A4DA-E98B-4A89-BD10-05FFB214F128}"/>
                  </a:ext>
                </a:extLst>
              </p:cNvPr>
              <p:cNvSpPr/>
              <p:nvPr/>
            </p:nvSpPr>
            <p:spPr>
              <a:xfrm>
                <a:off x="2092863" y="2883828"/>
                <a:ext cx="2355311" cy="2860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defTabSz="829544">
                  <a:buClr>
                    <a:srgbClr val="000000"/>
                  </a:buClr>
                </a:pPr>
                <a:r>
                  <a:rPr lang="en" sz="2000" kern="0" dirty="0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rPr>
                  <a:t>Phân chia công việc</a:t>
                </a:r>
                <a:endParaRPr sz="2000" kern="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93" name="Google Shape;4152;p34">
                <a:extLst>
                  <a:ext uri="{FF2B5EF4-FFF2-40B4-BE49-F238E27FC236}">
                    <a16:creationId xmlns:a16="http://schemas.microsoft.com/office/drawing/2014/main" id="{D8394F9C-798A-4981-B3A5-E7808C376870}"/>
                  </a:ext>
                </a:extLst>
              </p:cNvPr>
              <p:cNvSpPr/>
              <p:nvPr/>
            </p:nvSpPr>
            <p:spPr>
              <a:xfrm rot="7881006">
                <a:off x="1925941" y="2947342"/>
                <a:ext cx="124440" cy="150700"/>
              </a:xfrm>
              <a:custGeom>
                <a:avLst/>
                <a:gdLst/>
                <a:ahLst/>
                <a:cxnLst/>
                <a:rect l="l" t="t" r="r" b="b"/>
                <a:pathLst>
                  <a:path w="194168" h="196207" extrusionOk="0">
                    <a:moveTo>
                      <a:pt x="11576" y="0"/>
                    </a:moveTo>
                    <a:cubicBezTo>
                      <a:pt x="8883" y="0"/>
                      <a:pt x="6181" y="987"/>
                      <a:pt x="4103" y="3065"/>
                    </a:cubicBezTo>
                    <a:cubicBezTo>
                      <a:pt x="1026" y="5799"/>
                      <a:pt x="1" y="10243"/>
                      <a:pt x="1368" y="14004"/>
                    </a:cubicBezTo>
                    <a:lnTo>
                      <a:pt x="65293" y="189369"/>
                    </a:lnTo>
                    <a:cubicBezTo>
                      <a:pt x="67002" y="193471"/>
                      <a:pt x="70762" y="196206"/>
                      <a:pt x="74864" y="196206"/>
                    </a:cubicBezTo>
                    <a:cubicBezTo>
                      <a:pt x="79308" y="196206"/>
                      <a:pt x="83410" y="193813"/>
                      <a:pt x="85120" y="190053"/>
                    </a:cubicBezTo>
                    <a:lnTo>
                      <a:pt x="114176" y="124077"/>
                    </a:lnTo>
                    <a:cubicBezTo>
                      <a:pt x="115202" y="121342"/>
                      <a:pt x="117595" y="119291"/>
                      <a:pt x="119988" y="118266"/>
                    </a:cubicBezTo>
                    <a:lnTo>
                      <a:pt x="187331" y="92286"/>
                    </a:lnTo>
                    <a:cubicBezTo>
                      <a:pt x="191433" y="90577"/>
                      <a:pt x="193826" y="86816"/>
                      <a:pt x="193826" y="82714"/>
                    </a:cubicBezTo>
                    <a:cubicBezTo>
                      <a:pt x="194168" y="78270"/>
                      <a:pt x="191433" y="74510"/>
                      <a:pt x="187673" y="72801"/>
                    </a:cubicBezTo>
                    <a:lnTo>
                      <a:pt x="15384" y="672"/>
                    </a:lnTo>
                    <a:cubicBezTo>
                      <a:pt x="14163" y="228"/>
                      <a:pt x="12871" y="0"/>
                      <a:pt x="11576" y="0"/>
                    </a:cubicBezTo>
                    <a:close/>
                  </a:path>
                </a:pathLst>
              </a:custGeom>
              <a:solidFill>
                <a:srgbClr val="7994A9">
                  <a:alpha val="647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4" name="Google Shape;4152;p34">
              <a:extLst>
                <a:ext uri="{FF2B5EF4-FFF2-40B4-BE49-F238E27FC236}">
                  <a16:creationId xmlns:a16="http://schemas.microsoft.com/office/drawing/2014/main" id="{33907A30-6252-4666-8BD1-A52A793D635D}"/>
                </a:ext>
              </a:extLst>
            </p:cNvPr>
            <p:cNvSpPr/>
            <p:nvPr/>
          </p:nvSpPr>
          <p:spPr>
            <a:xfrm rot="7881006">
              <a:off x="1925939" y="3209973"/>
              <a:ext cx="124440" cy="150700"/>
            </a:xfrm>
            <a:custGeom>
              <a:avLst/>
              <a:gdLst/>
              <a:ahLst/>
              <a:cxnLst/>
              <a:rect l="l" t="t" r="r" b="b"/>
              <a:pathLst>
                <a:path w="194168" h="196207" extrusionOk="0">
                  <a:moveTo>
                    <a:pt x="11576" y="0"/>
                  </a:moveTo>
                  <a:cubicBezTo>
                    <a:pt x="8883" y="0"/>
                    <a:pt x="6181" y="987"/>
                    <a:pt x="4103" y="3065"/>
                  </a:cubicBezTo>
                  <a:cubicBezTo>
                    <a:pt x="1026" y="5799"/>
                    <a:pt x="1" y="10243"/>
                    <a:pt x="1368" y="14004"/>
                  </a:cubicBezTo>
                  <a:lnTo>
                    <a:pt x="65293" y="189369"/>
                  </a:lnTo>
                  <a:cubicBezTo>
                    <a:pt x="67002" y="193471"/>
                    <a:pt x="70762" y="196206"/>
                    <a:pt x="74864" y="196206"/>
                  </a:cubicBezTo>
                  <a:cubicBezTo>
                    <a:pt x="79308" y="196206"/>
                    <a:pt x="83410" y="193813"/>
                    <a:pt x="85120" y="190053"/>
                  </a:cubicBezTo>
                  <a:lnTo>
                    <a:pt x="114176" y="124077"/>
                  </a:lnTo>
                  <a:cubicBezTo>
                    <a:pt x="115202" y="121342"/>
                    <a:pt x="117595" y="119291"/>
                    <a:pt x="119988" y="118266"/>
                  </a:cubicBezTo>
                  <a:lnTo>
                    <a:pt x="187331" y="92286"/>
                  </a:lnTo>
                  <a:cubicBezTo>
                    <a:pt x="191433" y="90577"/>
                    <a:pt x="193826" y="86816"/>
                    <a:pt x="193826" y="82714"/>
                  </a:cubicBezTo>
                  <a:cubicBezTo>
                    <a:pt x="194168" y="78270"/>
                    <a:pt x="191433" y="74510"/>
                    <a:pt x="187673" y="72801"/>
                  </a:cubicBezTo>
                  <a:lnTo>
                    <a:pt x="15384" y="672"/>
                  </a:lnTo>
                  <a:cubicBezTo>
                    <a:pt x="14163" y="228"/>
                    <a:pt x="12871" y="0"/>
                    <a:pt x="11576" y="0"/>
                  </a:cubicBezTo>
                  <a:close/>
                </a:path>
              </a:pathLst>
            </a:custGeom>
            <a:solidFill>
              <a:srgbClr val="7994A9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2174057-7723-4405-9FB2-18E4CBEFCA63}"/>
              </a:ext>
            </a:extLst>
          </p:cNvPr>
          <p:cNvGrpSpPr/>
          <p:nvPr/>
        </p:nvGrpSpPr>
        <p:grpSpPr>
          <a:xfrm>
            <a:off x="13046662" y="556659"/>
            <a:ext cx="9352674" cy="1166135"/>
            <a:chOff x="730154" y="644867"/>
            <a:chExt cx="9352674" cy="1166135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ABED7890-DACA-434B-8E7D-D65E3DBFFAD2}"/>
                </a:ext>
              </a:extLst>
            </p:cNvPr>
            <p:cNvGrpSpPr/>
            <p:nvPr/>
          </p:nvGrpSpPr>
          <p:grpSpPr>
            <a:xfrm>
              <a:off x="1326253" y="644867"/>
              <a:ext cx="8756575" cy="1166135"/>
              <a:chOff x="1246681" y="643332"/>
              <a:chExt cx="8756575" cy="1166135"/>
            </a:xfrm>
          </p:grpSpPr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CB417378-A768-4005-95C4-E9499D2239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6681" y="1361730"/>
                <a:ext cx="8241433" cy="447737"/>
              </a:xfrm>
              <a:prstGeom prst="rect">
                <a:avLst/>
              </a:prstGeom>
            </p:spPr>
          </p:pic>
          <p:sp>
            <p:nvSpPr>
              <p:cNvPr id="100" name="Google Shape;470;p18">
                <a:extLst>
                  <a:ext uri="{FF2B5EF4-FFF2-40B4-BE49-F238E27FC236}">
                    <a16:creationId xmlns:a16="http://schemas.microsoft.com/office/drawing/2014/main" id="{28E915F3-7216-408E-B018-58F4CEE73D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46318" y="643332"/>
                <a:ext cx="8456938" cy="977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0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1pPr>
                <a:lvl2pPr marR="0" lvl="1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2pPr>
                <a:lvl3pPr marR="0" lvl="2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3pPr>
                <a:lvl4pPr marR="0" lvl="3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4pPr>
                <a:lvl5pPr marR="0" lvl="4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5pPr>
                <a:lvl6pPr marR="0" lvl="5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6pPr>
                <a:lvl7pPr marR="0" lvl="6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7pPr>
                <a:lvl8pPr marR="0" lvl="7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8pPr>
                <a:lvl9pPr marR="0" lvl="8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defRPr sz="52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00"/>
                  <a:buFont typeface="Barlow"/>
                  <a:buNone/>
                  <a:tabLst/>
                  <a:defRPr/>
                </a:pPr>
                <a:r>
                  <a:rPr kumimoji="0" lang="en-US" sz="54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arlow"/>
                    <a:sym typeface="Barlow"/>
                  </a:rPr>
                  <a:t>Phân</a:t>
                </a:r>
                <a:r>
                  <a:rPr kumimoji="0" lang="en-US" sz="5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arlow"/>
                    <a:sym typeface="Barlow"/>
                  </a:rPr>
                  <a:t> chia </a:t>
                </a:r>
                <a:r>
                  <a:rPr kumimoji="0" lang="en-US" sz="54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arlow"/>
                    <a:sym typeface="Barlow"/>
                  </a:rPr>
                  <a:t>công</a:t>
                </a:r>
                <a:r>
                  <a:rPr kumimoji="0" lang="en-US" sz="5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arlow"/>
                    <a:sym typeface="Barlow"/>
                  </a:rPr>
                  <a:t> </a:t>
                </a:r>
                <a:r>
                  <a:rPr kumimoji="0" lang="en-US" sz="54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arlow"/>
                    <a:sym typeface="Barlow"/>
                  </a:rPr>
                  <a:t>việc</a:t>
                </a:r>
                <a:r>
                  <a:rPr kumimoji="0" lang="en-US" sz="5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arlow"/>
                    <a:sym typeface="Barlow"/>
                  </a:rPr>
                  <a:t> </a:t>
                </a:r>
                <a:r>
                  <a:rPr kumimoji="0" lang="en-US" sz="54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arlow"/>
                    <a:sym typeface="Barlow"/>
                  </a:rPr>
                  <a:t>chính</a:t>
                </a:r>
                <a:endParaRPr kumimoji="0" lang="en-US" sz="5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endParaRPr>
              </a:p>
            </p:txBody>
          </p:sp>
        </p:grpSp>
        <p:grpSp>
          <p:nvGrpSpPr>
            <p:cNvPr id="73" name="Google Shape;1212;p24">
              <a:extLst>
                <a:ext uri="{FF2B5EF4-FFF2-40B4-BE49-F238E27FC236}">
                  <a16:creationId xmlns:a16="http://schemas.microsoft.com/office/drawing/2014/main" id="{28C6A2E9-72DD-4D06-A5DD-D4F54F0EDA2C}"/>
                </a:ext>
              </a:extLst>
            </p:cNvPr>
            <p:cNvGrpSpPr/>
            <p:nvPr/>
          </p:nvGrpSpPr>
          <p:grpSpPr>
            <a:xfrm>
              <a:off x="730154" y="720909"/>
              <a:ext cx="640235" cy="729841"/>
              <a:chOff x="2500709" y="1899412"/>
              <a:chExt cx="557563" cy="635599"/>
            </a:xfrm>
          </p:grpSpPr>
          <p:sp>
            <p:nvSpPr>
              <p:cNvPr id="74" name="Google Shape;1213;p24">
                <a:extLst>
                  <a:ext uri="{FF2B5EF4-FFF2-40B4-BE49-F238E27FC236}">
                    <a16:creationId xmlns:a16="http://schemas.microsoft.com/office/drawing/2014/main" id="{44C48E95-63E9-4CA1-A9C5-1FF7E1C32507}"/>
                  </a:ext>
                </a:extLst>
              </p:cNvPr>
              <p:cNvSpPr/>
              <p:nvPr/>
            </p:nvSpPr>
            <p:spPr>
              <a:xfrm>
                <a:off x="2734851" y="1899412"/>
                <a:ext cx="89244" cy="74358"/>
              </a:xfrm>
              <a:custGeom>
                <a:avLst/>
                <a:gdLst/>
                <a:ahLst/>
                <a:cxnLst/>
                <a:rect l="l" t="t" r="r" b="b"/>
                <a:pathLst>
                  <a:path w="2548" h="2123" extrusionOk="0">
                    <a:moveTo>
                      <a:pt x="1062" y="0"/>
                    </a:moveTo>
                    <a:lnTo>
                      <a:pt x="1" y="2122"/>
                    </a:lnTo>
                    <a:lnTo>
                      <a:pt x="2548" y="2122"/>
                    </a:lnTo>
                    <a:lnTo>
                      <a:pt x="148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214;p24">
                <a:extLst>
                  <a:ext uri="{FF2B5EF4-FFF2-40B4-BE49-F238E27FC236}">
                    <a16:creationId xmlns:a16="http://schemas.microsoft.com/office/drawing/2014/main" id="{305BE352-650A-4161-9931-D4255673631D}"/>
                  </a:ext>
                </a:extLst>
              </p:cNvPr>
              <p:cNvSpPr/>
              <p:nvPr/>
            </p:nvSpPr>
            <p:spPr>
              <a:xfrm>
                <a:off x="2586170" y="2010896"/>
                <a:ext cx="173514" cy="172253"/>
              </a:xfrm>
              <a:custGeom>
                <a:avLst/>
                <a:gdLst/>
                <a:ahLst/>
                <a:cxnLst/>
                <a:rect l="l" t="t" r="r" b="b"/>
                <a:pathLst>
                  <a:path w="4954" h="4918" extrusionOk="0">
                    <a:moveTo>
                      <a:pt x="1" y="1"/>
                    </a:moveTo>
                    <a:lnTo>
                      <a:pt x="4882" y="4918"/>
                    </a:lnTo>
                    <a:lnTo>
                      <a:pt x="4953" y="4776"/>
                    </a:lnTo>
                    <a:lnTo>
                      <a:pt x="30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215;p24">
                <a:extLst>
                  <a:ext uri="{FF2B5EF4-FFF2-40B4-BE49-F238E27FC236}">
                    <a16:creationId xmlns:a16="http://schemas.microsoft.com/office/drawing/2014/main" id="{A1B9C802-8EBD-409F-8413-2EABAD1B8DF9}"/>
                  </a:ext>
                </a:extLst>
              </p:cNvPr>
              <p:cNvSpPr/>
              <p:nvPr/>
            </p:nvSpPr>
            <p:spPr>
              <a:xfrm>
                <a:off x="2799297" y="2010896"/>
                <a:ext cx="173479" cy="172253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18" extrusionOk="0">
                    <a:moveTo>
                      <a:pt x="1910" y="1"/>
                    </a:moveTo>
                    <a:lnTo>
                      <a:pt x="0" y="4776"/>
                    </a:lnTo>
                    <a:lnTo>
                      <a:pt x="71" y="4918"/>
                    </a:lnTo>
                    <a:lnTo>
                      <a:pt x="49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1216;p24">
                <a:extLst>
                  <a:ext uri="{FF2B5EF4-FFF2-40B4-BE49-F238E27FC236}">
                    <a16:creationId xmlns:a16="http://schemas.microsoft.com/office/drawing/2014/main" id="{D5442E1F-09F5-4C39-A35C-86B05ED361C1}"/>
                  </a:ext>
                </a:extLst>
              </p:cNvPr>
              <p:cNvSpPr/>
              <p:nvPr/>
            </p:nvSpPr>
            <p:spPr>
              <a:xfrm>
                <a:off x="2732364" y="2010896"/>
                <a:ext cx="94217" cy="117754"/>
              </a:xfrm>
              <a:custGeom>
                <a:avLst/>
                <a:gdLst/>
                <a:ahLst/>
                <a:cxnLst/>
                <a:rect l="l" t="t" r="r" b="b"/>
                <a:pathLst>
                  <a:path w="2690" h="3362" extrusionOk="0">
                    <a:moveTo>
                      <a:pt x="1" y="1"/>
                    </a:moveTo>
                    <a:lnTo>
                      <a:pt x="1310" y="3361"/>
                    </a:lnTo>
                    <a:lnTo>
                      <a:pt x="268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217;p24">
                <a:extLst>
                  <a:ext uri="{FF2B5EF4-FFF2-40B4-BE49-F238E27FC236}">
                    <a16:creationId xmlns:a16="http://schemas.microsoft.com/office/drawing/2014/main" id="{F3094D1E-C6AF-46CD-9EED-CD28253AAE94}"/>
                  </a:ext>
                </a:extLst>
              </p:cNvPr>
              <p:cNvSpPr/>
              <p:nvPr/>
            </p:nvSpPr>
            <p:spPr>
              <a:xfrm>
                <a:off x="2586170" y="1899412"/>
                <a:ext cx="145003" cy="74358"/>
              </a:xfrm>
              <a:custGeom>
                <a:avLst/>
                <a:gdLst/>
                <a:ahLst/>
                <a:cxnLst/>
                <a:rect l="l" t="t" r="r" b="b"/>
                <a:pathLst>
                  <a:path w="4140" h="2123" extrusionOk="0">
                    <a:moveTo>
                      <a:pt x="2335" y="0"/>
                    </a:moveTo>
                    <a:cubicBezTo>
                      <a:pt x="2194" y="0"/>
                      <a:pt x="2053" y="71"/>
                      <a:pt x="1946" y="141"/>
                    </a:cubicBezTo>
                    <a:lnTo>
                      <a:pt x="1" y="2122"/>
                    </a:lnTo>
                    <a:lnTo>
                      <a:pt x="3078" y="2122"/>
                    </a:lnTo>
                    <a:lnTo>
                      <a:pt x="41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218;p24">
                <a:extLst>
                  <a:ext uri="{FF2B5EF4-FFF2-40B4-BE49-F238E27FC236}">
                    <a16:creationId xmlns:a16="http://schemas.microsoft.com/office/drawing/2014/main" id="{8BB8A03F-1DAE-4643-9C18-D6F164460545}"/>
                  </a:ext>
                </a:extLst>
              </p:cNvPr>
              <p:cNvSpPr/>
              <p:nvPr/>
            </p:nvSpPr>
            <p:spPr>
              <a:xfrm>
                <a:off x="2827773" y="1899412"/>
                <a:ext cx="146229" cy="74358"/>
              </a:xfrm>
              <a:custGeom>
                <a:avLst/>
                <a:gdLst/>
                <a:ahLst/>
                <a:cxnLst/>
                <a:rect l="l" t="t" r="r" b="b"/>
                <a:pathLst>
                  <a:path w="4175" h="2123" extrusionOk="0">
                    <a:moveTo>
                      <a:pt x="1" y="0"/>
                    </a:moveTo>
                    <a:lnTo>
                      <a:pt x="1062" y="2122"/>
                    </a:lnTo>
                    <a:lnTo>
                      <a:pt x="4175" y="2122"/>
                    </a:lnTo>
                    <a:lnTo>
                      <a:pt x="2194" y="141"/>
                    </a:lnTo>
                    <a:cubicBezTo>
                      <a:pt x="2088" y="71"/>
                      <a:pt x="1946" y="0"/>
                      <a:pt x="18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1219;p24">
                <a:extLst>
                  <a:ext uri="{FF2B5EF4-FFF2-40B4-BE49-F238E27FC236}">
                    <a16:creationId xmlns:a16="http://schemas.microsoft.com/office/drawing/2014/main" id="{A4D397CA-4AE9-409B-9D4B-A3712406D258}"/>
                  </a:ext>
                </a:extLst>
              </p:cNvPr>
              <p:cNvSpPr/>
              <p:nvPr/>
            </p:nvSpPr>
            <p:spPr>
              <a:xfrm>
                <a:off x="2500709" y="2059161"/>
                <a:ext cx="258975" cy="475850"/>
              </a:xfrm>
              <a:custGeom>
                <a:avLst/>
                <a:gdLst/>
                <a:ahLst/>
                <a:cxnLst/>
                <a:rect l="l" t="t" r="r" b="b"/>
                <a:pathLst>
                  <a:path w="7394" h="13586" extrusionOk="0">
                    <a:moveTo>
                      <a:pt x="492" y="0"/>
                    </a:moveTo>
                    <a:cubicBezTo>
                      <a:pt x="227" y="0"/>
                      <a:pt x="0" y="236"/>
                      <a:pt x="0" y="533"/>
                    </a:cubicBezTo>
                    <a:lnTo>
                      <a:pt x="0" y="5733"/>
                    </a:lnTo>
                    <a:cubicBezTo>
                      <a:pt x="0" y="8009"/>
                      <a:pt x="2186" y="9241"/>
                      <a:pt x="2265" y="9241"/>
                    </a:cubicBezTo>
                    <a:cubicBezTo>
                      <a:pt x="2268" y="9241"/>
                      <a:pt x="2268" y="9239"/>
                      <a:pt x="2264" y="9235"/>
                    </a:cubicBezTo>
                    <a:lnTo>
                      <a:pt x="2264" y="9235"/>
                    </a:lnTo>
                    <a:cubicBezTo>
                      <a:pt x="2830" y="9624"/>
                      <a:pt x="3148" y="10261"/>
                      <a:pt x="3148" y="10933"/>
                    </a:cubicBezTo>
                    <a:lnTo>
                      <a:pt x="3148" y="13020"/>
                    </a:lnTo>
                    <a:cubicBezTo>
                      <a:pt x="3148" y="13338"/>
                      <a:pt x="3396" y="13586"/>
                      <a:pt x="3679" y="13586"/>
                    </a:cubicBezTo>
                    <a:lnTo>
                      <a:pt x="6863" y="13586"/>
                    </a:lnTo>
                    <a:cubicBezTo>
                      <a:pt x="7181" y="13586"/>
                      <a:pt x="7393" y="13338"/>
                      <a:pt x="7393" y="13020"/>
                    </a:cubicBezTo>
                    <a:lnTo>
                      <a:pt x="7393" y="7006"/>
                    </a:lnTo>
                    <a:cubicBezTo>
                      <a:pt x="7393" y="6016"/>
                      <a:pt x="6827" y="5096"/>
                      <a:pt x="5943" y="4636"/>
                    </a:cubicBezTo>
                    <a:lnTo>
                      <a:pt x="3962" y="3646"/>
                    </a:lnTo>
                    <a:cubicBezTo>
                      <a:pt x="3870" y="3596"/>
                      <a:pt x="3778" y="3573"/>
                      <a:pt x="3691" y="3573"/>
                    </a:cubicBezTo>
                    <a:cubicBezTo>
                      <a:pt x="3411" y="3573"/>
                      <a:pt x="3184" y="3808"/>
                      <a:pt x="3184" y="4106"/>
                    </a:cubicBezTo>
                    <a:cubicBezTo>
                      <a:pt x="3184" y="4212"/>
                      <a:pt x="3042" y="5379"/>
                      <a:pt x="3891" y="5945"/>
                    </a:cubicBezTo>
                    <a:lnTo>
                      <a:pt x="5058" y="6688"/>
                    </a:lnTo>
                    <a:cubicBezTo>
                      <a:pt x="5306" y="6865"/>
                      <a:pt x="5377" y="7183"/>
                      <a:pt x="5200" y="7431"/>
                    </a:cubicBezTo>
                    <a:cubicBezTo>
                      <a:pt x="5107" y="7593"/>
                      <a:pt x="4938" y="7680"/>
                      <a:pt x="4762" y="7680"/>
                    </a:cubicBezTo>
                    <a:cubicBezTo>
                      <a:pt x="4671" y="7680"/>
                      <a:pt x="4577" y="7656"/>
                      <a:pt x="4493" y="7608"/>
                    </a:cubicBezTo>
                    <a:lnTo>
                      <a:pt x="2830" y="6511"/>
                    </a:lnTo>
                    <a:cubicBezTo>
                      <a:pt x="2405" y="6228"/>
                      <a:pt x="2122" y="5733"/>
                      <a:pt x="2122" y="5202"/>
                    </a:cubicBezTo>
                    <a:lnTo>
                      <a:pt x="2122" y="2266"/>
                    </a:lnTo>
                    <a:cubicBezTo>
                      <a:pt x="2122" y="1346"/>
                      <a:pt x="1592" y="462"/>
                      <a:pt x="743" y="73"/>
                    </a:cubicBezTo>
                    <a:cubicBezTo>
                      <a:pt x="659" y="23"/>
                      <a:pt x="574" y="0"/>
                      <a:pt x="4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1220;p24">
                <a:extLst>
                  <a:ext uri="{FF2B5EF4-FFF2-40B4-BE49-F238E27FC236}">
                    <a16:creationId xmlns:a16="http://schemas.microsoft.com/office/drawing/2014/main" id="{E142E69C-863B-4970-912E-A954569EAFB1}"/>
                  </a:ext>
                </a:extLst>
              </p:cNvPr>
              <p:cNvSpPr/>
              <p:nvPr/>
            </p:nvSpPr>
            <p:spPr>
              <a:xfrm>
                <a:off x="2796810" y="2059161"/>
                <a:ext cx="261462" cy="475850"/>
              </a:xfrm>
              <a:custGeom>
                <a:avLst/>
                <a:gdLst/>
                <a:ahLst/>
                <a:cxnLst/>
                <a:rect l="l" t="t" r="r" b="b"/>
                <a:pathLst>
                  <a:path w="7465" h="13586" extrusionOk="0">
                    <a:moveTo>
                      <a:pt x="6942" y="0"/>
                    </a:moveTo>
                    <a:cubicBezTo>
                      <a:pt x="6857" y="0"/>
                      <a:pt x="6770" y="23"/>
                      <a:pt x="6686" y="73"/>
                    </a:cubicBezTo>
                    <a:cubicBezTo>
                      <a:pt x="5837" y="462"/>
                      <a:pt x="5306" y="1346"/>
                      <a:pt x="5342" y="2266"/>
                    </a:cubicBezTo>
                    <a:lnTo>
                      <a:pt x="5342" y="5202"/>
                    </a:lnTo>
                    <a:cubicBezTo>
                      <a:pt x="5306" y="5733"/>
                      <a:pt x="5059" y="6228"/>
                      <a:pt x="4599" y="6511"/>
                    </a:cubicBezTo>
                    <a:lnTo>
                      <a:pt x="2972" y="7608"/>
                    </a:lnTo>
                    <a:cubicBezTo>
                      <a:pt x="2887" y="7656"/>
                      <a:pt x="2789" y="7680"/>
                      <a:pt x="2692" y="7680"/>
                    </a:cubicBezTo>
                    <a:cubicBezTo>
                      <a:pt x="2506" y="7680"/>
                      <a:pt x="2322" y="7593"/>
                      <a:pt x="2229" y="7431"/>
                    </a:cubicBezTo>
                    <a:cubicBezTo>
                      <a:pt x="2052" y="7183"/>
                      <a:pt x="2123" y="6865"/>
                      <a:pt x="2370" y="6688"/>
                    </a:cubicBezTo>
                    <a:lnTo>
                      <a:pt x="3538" y="5945"/>
                    </a:lnTo>
                    <a:cubicBezTo>
                      <a:pt x="4387" y="5379"/>
                      <a:pt x="4281" y="4212"/>
                      <a:pt x="4281" y="4106"/>
                    </a:cubicBezTo>
                    <a:cubicBezTo>
                      <a:pt x="4253" y="3804"/>
                      <a:pt x="4013" y="3588"/>
                      <a:pt x="3742" y="3588"/>
                    </a:cubicBezTo>
                    <a:cubicBezTo>
                      <a:pt x="3664" y="3588"/>
                      <a:pt x="3582" y="3606"/>
                      <a:pt x="3502" y="3646"/>
                    </a:cubicBezTo>
                    <a:lnTo>
                      <a:pt x="1486" y="4636"/>
                    </a:lnTo>
                    <a:cubicBezTo>
                      <a:pt x="566" y="5096"/>
                      <a:pt x="0" y="6016"/>
                      <a:pt x="0" y="7006"/>
                    </a:cubicBezTo>
                    <a:lnTo>
                      <a:pt x="0" y="13020"/>
                    </a:lnTo>
                    <a:cubicBezTo>
                      <a:pt x="0" y="13338"/>
                      <a:pt x="248" y="13586"/>
                      <a:pt x="531" y="13586"/>
                    </a:cubicBezTo>
                    <a:lnTo>
                      <a:pt x="3750" y="13586"/>
                    </a:lnTo>
                    <a:cubicBezTo>
                      <a:pt x="4033" y="13586"/>
                      <a:pt x="4281" y="13338"/>
                      <a:pt x="4281" y="13020"/>
                    </a:cubicBezTo>
                    <a:lnTo>
                      <a:pt x="4281" y="10933"/>
                    </a:lnTo>
                    <a:cubicBezTo>
                      <a:pt x="4281" y="10225"/>
                      <a:pt x="4599" y="9589"/>
                      <a:pt x="5165" y="9235"/>
                    </a:cubicBezTo>
                    <a:lnTo>
                      <a:pt x="5165" y="9235"/>
                    </a:lnTo>
                    <a:cubicBezTo>
                      <a:pt x="5161" y="9239"/>
                      <a:pt x="5160" y="9241"/>
                      <a:pt x="5164" y="9241"/>
                    </a:cubicBezTo>
                    <a:cubicBezTo>
                      <a:pt x="5246" y="9241"/>
                      <a:pt x="7464" y="8009"/>
                      <a:pt x="7464" y="5733"/>
                    </a:cubicBezTo>
                    <a:lnTo>
                      <a:pt x="7464" y="533"/>
                    </a:lnTo>
                    <a:cubicBezTo>
                      <a:pt x="7464" y="236"/>
                      <a:pt x="7217" y="0"/>
                      <a:pt x="69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B7533C8-3E84-4E83-B91E-DB0B8A9A0F15}"/>
              </a:ext>
            </a:extLst>
          </p:cNvPr>
          <p:cNvGrpSpPr/>
          <p:nvPr/>
        </p:nvGrpSpPr>
        <p:grpSpPr>
          <a:xfrm>
            <a:off x="2212468" y="8962128"/>
            <a:ext cx="3569607" cy="2203682"/>
            <a:chOff x="5008370" y="2960183"/>
            <a:chExt cx="2375170" cy="886433"/>
          </a:xfrm>
        </p:grpSpPr>
        <p:sp>
          <p:nvSpPr>
            <p:cNvPr id="106" name="Google Shape;1403;p25">
              <a:extLst>
                <a:ext uri="{FF2B5EF4-FFF2-40B4-BE49-F238E27FC236}">
                  <a16:creationId xmlns:a16="http://schemas.microsoft.com/office/drawing/2014/main" id="{F305615D-50B7-4799-95CA-19715F6302C3}"/>
                </a:ext>
              </a:extLst>
            </p:cNvPr>
            <p:cNvSpPr/>
            <p:nvPr/>
          </p:nvSpPr>
          <p:spPr>
            <a:xfrm>
              <a:off x="5052144" y="3116572"/>
              <a:ext cx="1720289" cy="129645"/>
            </a:xfrm>
            <a:prstGeom prst="rect">
              <a:avLst/>
            </a:prstGeom>
            <a:gradFill>
              <a:gsLst>
                <a:gs pos="0">
                  <a:srgbClr val="625BE7"/>
                </a:gs>
                <a:gs pos="100000">
                  <a:srgbClr val="F84DE0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algn="ctr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" name="Google Shape;1408;p25">
              <a:extLst>
                <a:ext uri="{FF2B5EF4-FFF2-40B4-BE49-F238E27FC236}">
                  <a16:creationId xmlns:a16="http://schemas.microsoft.com/office/drawing/2014/main" id="{36B50710-F474-47A1-9BE3-DE9178217AEB}"/>
                </a:ext>
              </a:extLst>
            </p:cNvPr>
            <p:cNvSpPr txBox="1">
              <a:spLocks/>
            </p:cNvSpPr>
            <p:nvPr/>
          </p:nvSpPr>
          <p:spPr>
            <a:xfrm>
              <a:off x="5049361" y="2960183"/>
              <a:ext cx="1720289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kumimoji="0" lang="en-US" sz="3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Ma Đức Cảnh</a:t>
              </a:r>
            </a:p>
          </p:txBody>
        </p:sp>
        <p:sp>
          <p:nvSpPr>
            <p:cNvPr id="117" name="Google Shape;1409;p25">
              <a:extLst>
                <a:ext uri="{FF2B5EF4-FFF2-40B4-BE49-F238E27FC236}">
                  <a16:creationId xmlns:a16="http://schemas.microsoft.com/office/drawing/2014/main" id="{DACF9E89-DEBA-4476-A4F0-27E45E04AE5E}"/>
                </a:ext>
              </a:extLst>
            </p:cNvPr>
            <p:cNvSpPr/>
            <p:nvPr/>
          </p:nvSpPr>
          <p:spPr>
            <a:xfrm>
              <a:off x="5008370" y="3361914"/>
              <a:ext cx="2355311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defTabSz="829544">
                <a:buClr>
                  <a:srgbClr val="000000"/>
                </a:buClr>
              </a:pPr>
              <a:r>
                <a:rPr lang="en" sz="2000" kern="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Mô phỏng Proteus</a:t>
              </a:r>
              <a:endParaRPr sz="2000" kern="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26" name="Google Shape;1409;p25">
              <a:extLst>
                <a:ext uri="{FF2B5EF4-FFF2-40B4-BE49-F238E27FC236}">
                  <a16:creationId xmlns:a16="http://schemas.microsoft.com/office/drawing/2014/main" id="{C491A3B5-7A53-44C9-8101-E2855DC097C3}"/>
                </a:ext>
              </a:extLst>
            </p:cNvPr>
            <p:cNvSpPr/>
            <p:nvPr/>
          </p:nvSpPr>
          <p:spPr>
            <a:xfrm>
              <a:off x="5028229" y="3560582"/>
              <a:ext cx="2355311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defTabSz="829544">
                <a:buClr>
                  <a:srgbClr val="000000"/>
                </a:buClr>
              </a:pPr>
              <a:r>
                <a:rPr lang="en" sz="2000" kern="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Làm slide</a:t>
              </a:r>
              <a:endParaRPr sz="2000" kern="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3049F75-5870-4C1C-A61B-C731E03EF1AC}"/>
              </a:ext>
            </a:extLst>
          </p:cNvPr>
          <p:cNvGrpSpPr/>
          <p:nvPr/>
        </p:nvGrpSpPr>
        <p:grpSpPr>
          <a:xfrm>
            <a:off x="7021227" y="8754827"/>
            <a:ext cx="3721955" cy="2073120"/>
            <a:chOff x="8688675" y="3810621"/>
            <a:chExt cx="2493711" cy="563420"/>
          </a:xfrm>
        </p:grpSpPr>
        <p:sp>
          <p:nvSpPr>
            <p:cNvPr id="103" name="Google Shape;1404;p25">
              <a:extLst>
                <a:ext uri="{FF2B5EF4-FFF2-40B4-BE49-F238E27FC236}">
                  <a16:creationId xmlns:a16="http://schemas.microsoft.com/office/drawing/2014/main" id="{871A5472-1CD5-4474-959B-A11D77064019}"/>
                </a:ext>
              </a:extLst>
            </p:cNvPr>
            <p:cNvSpPr/>
            <p:nvPr/>
          </p:nvSpPr>
          <p:spPr>
            <a:xfrm>
              <a:off x="8688675" y="3979240"/>
              <a:ext cx="1720289" cy="98319"/>
            </a:xfrm>
            <a:prstGeom prst="rect">
              <a:avLst/>
            </a:prstGeom>
            <a:gradFill>
              <a:gsLst>
                <a:gs pos="0">
                  <a:srgbClr val="FD5F15"/>
                </a:gs>
                <a:gs pos="100000">
                  <a:srgbClr val="FFDA5F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algn="ctr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" name="Google Shape;1411;p25">
              <a:extLst>
                <a:ext uri="{FF2B5EF4-FFF2-40B4-BE49-F238E27FC236}">
                  <a16:creationId xmlns:a16="http://schemas.microsoft.com/office/drawing/2014/main" id="{C23CA3E2-4EA3-499D-9FBE-88811547C84D}"/>
                </a:ext>
              </a:extLst>
            </p:cNvPr>
            <p:cNvSpPr txBox="1">
              <a:spLocks/>
            </p:cNvSpPr>
            <p:nvPr/>
          </p:nvSpPr>
          <p:spPr>
            <a:xfrm>
              <a:off x="8688675" y="3810621"/>
              <a:ext cx="2193743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kumimoji="0" lang="en-US" sz="30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Trịnh</a:t>
              </a:r>
              <a:r>
                <a:rPr kumimoji="0" lang="en-US" sz="3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30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Tiến</a:t>
              </a:r>
              <a:r>
                <a:rPr kumimoji="0" lang="en-US" sz="3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30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Bình</a:t>
              </a:r>
              <a:endPara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endParaRPr>
            </a:p>
          </p:txBody>
        </p:sp>
        <p:sp>
          <p:nvSpPr>
            <p:cNvPr id="129" name="Google Shape;1409;p25">
              <a:extLst>
                <a:ext uri="{FF2B5EF4-FFF2-40B4-BE49-F238E27FC236}">
                  <a16:creationId xmlns:a16="http://schemas.microsoft.com/office/drawing/2014/main" id="{F6775034-FFF3-4868-AAD0-6FA3B6F41932}"/>
                </a:ext>
              </a:extLst>
            </p:cNvPr>
            <p:cNvSpPr/>
            <p:nvPr/>
          </p:nvSpPr>
          <p:spPr>
            <a:xfrm>
              <a:off x="8827075" y="4088007"/>
              <a:ext cx="2355311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defTabSz="829544">
                <a:buClr>
                  <a:srgbClr val="000000"/>
                </a:buClr>
              </a:pPr>
              <a:r>
                <a:rPr lang="en" sz="2000" kern="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Làm báo cáo</a:t>
              </a:r>
              <a:endParaRPr sz="2000" kern="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131" name="Google Shape;4152;p34">
            <a:extLst>
              <a:ext uri="{FF2B5EF4-FFF2-40B4-BE49-F238E27FC236}">
                <a16:creationId xmlns:a16="http://schemas.microsoft.com/office/drawing/2014/main" id="{105B68A6-FD02-412C-BF10-C64FBFE81B65}"/>
              </a:ext>
            </a:extLst>
          </p:cNvPr>
          <p:cNvSpPr/>
          <p:nvPr/>
        </p:nvSpPr>
        <p:spPr>
          <a:xfrm rot="7881006">
            <a:off x="1935118" y="10188572"/>
            <a:ext cx="211072" cy="255613"/>
          </a:xfrm>
          <a:custGeom>
            <a:avLst/>
            <a:gdLst/>
            <a:ahLst/>
            <a:cxnLst/>
            <a:rect l="l" t="t" r="r" b="b"/>
            <a:pathLst>
              <a:path w="194168" h="196207" extrusionOk="0">
                <a:moveTo>
                  <a:pt x="11576" y="0"/>
                </a:moveTo>
                <a:cubicBezTo>
                  <a:pt x="8883" y="0"/>
                  <a:pt x="6181" y="987"/>
                  <a:pt x="4103" y="3065"/>
                </a:cubicBezTo>
                <a:cubicBezTo>
                  <a:pt x="1026" y="5799"/>
                  <a:pt x="1" y="10243"/>
                  <a:pt x="1368" y="14004"/>
                </a:cubicBezTo>
                <a:lnTo>
                  <a:pt x="65293" y="189369"/>
                </a:lnTo>
                <a:cubicBezTo>
                  <a:pt x="67002" y="193471"/>
                  <a:pt x="70762" y="196206"/>
                  <a:pt x="74864" y="196206"/>
                </a:cubicBezTo>
                <a:cubicBezTo>
                  <a:pt x="79308" y="196206"/>
                  <a:pt x="83410" y="193813"/>
                  <a:pt x="85120" y="190053"/>
                </a:cubicBezTo>
                <a:lnTo>
                  <a:pt x="114176" y="124077"/>
                </a:lnTo>
                <a:cubicBezTo>
                  <a:pt x="115202" y="121342"/>
                  <a:pt x="117595" y="119291"/>
                  <a:pt x="119988" y="118266"/>
                </a:cubicBezTo>
                <a:lnTo>
                  <a:pt x="187331" y="92286"/>
                </a:lnTo>
                <a:cubicBezTo>
                  <a:pt x="191433" y="90577"/>
                  <a:pt x="193826" y="86816"/>
                  <a:pt x="193826" y="82714"/>
                </a:cubicBezTo>
                <a:cubicBezTo>
                  <a:pt x="194168" y="78270"/>
                  <a:pt x="191433" y="74510"/>
                  <a:pt x="187673" y="72801"/>
                </a:cubicBezTo>
                <a:lnTo>
                  <a:pt x="15384" y="672"/>
                </a:lnTo>
                <a:cubicBezTo>
                  <a:pt x="14163" y="228"/>
                  <a:pt x="12871" y="0"/>
                  <a:pt x="11576" y="0"/>
                </a:cubicBezTo>
                <a:close/>
              </a:path>
            </a:pathLst>
          </a:custGeom>
          <a:solidFill>
            <a:srgbClr val="7994A9">
              <a:alpha val="647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2" name="Google Shape;4152;p34">
            <a:extLst>
              <a:ext uri="{FF2B5EF4-FFF2-40B4-BE49-F238E27FC236}">
                <a16:creationId xmlns:a16="http://schemas.microsoft.com/office/drawing/2014/main" id="{91C460E7-00C7-4A92-B630-0FBF2D924A8D}"/>
              </a:ext>
            </a:extLst>
          </p:cNvPr>
          <p:cNvSpPr/>
          <p:nvPr/>
        </p:nvSpPr>
        <p:spPr>
          <a:xfrm rot="7881006">
            <a:off x="1943033" y="10735994"/>
            <a:ext cx="211072" cy="255613"/>
          </a:xfrm>
          <a:custGeom>
            <a:avLst/>
            <a:gdLst/>
            <a:ahLst/>
            <a:cxnLst/>
            <a:rect l="l" t="t" r="r" b="b"/>
            <a:pathLst>
              <a:path w="194168" h="196207" extrusionOk="0">
                <a:moveTo>
                  <a:pt x="11576" y="0"/>
                </a:moveTo>
                <a:cubicBezTo>
                  <a:pt x="8883" y="0"/>
                  <a:pt x="6181" y="987"/>
                  <a:pt x="4103" y="3065"/>
                </a:cubicBezTo>
                <a:cubicBezTo>
                  <a:pt x="1026" y="5799"/>
                  <a:pt x="1" y="10243"/>
                  <a:pt x="1368" y="14004"/>
                </a:cubicBezTo>
                <a:lnTo>
                  <a:pt x="65293" y="189369"/>
                </a:lnTo>
                <a:cubicBezTo>
                  <a:pt x="67002" y="193471"/>
                  <a:pt x="70762" y="196206"/>
                  <a:pt x="74864" y="196206"/>
                </a:cubicBezTo>
                <a:cubicBezTo>
                  <a:pt x="79308" y="196206"/>
                  <a:pt x="83410" y="193813"/>
                  <a:pt x="85120" y="190053"/>
                </a:cubicBezTo>
                <a:lnTo>
                  <a:pt x="114176" y="124077"/>
                </a:lnTo>
                <a:cubicBezTo>
                  <a:pt x="115202" y="121342"/>
                  <a:pt x="117595" y="119291"/>
                  <a:pt x="119988" y="118266"/>
                </a:cubicBezTo>
                <a:lnTo>
                  <a:pt x="187331" y="92286"/>
                </a:lnTo>
                <a:cubicBezTo>
                  <a:pt x="191433" y="90577"/>
                  <a:pt x="193826" y="86816"/>
                  <a:pt x="193826" y="82714"/>
                </a:cubicBezTo>
                <a:cubicBezTo>
                  <a:pt x="194168" y="78270"/>
                  <a:pt x="191433" y="74510"/>
                  <a:pt x="187673" y="72801"/>
                </a:cubicBezTo>
                <a:lnTo>
                  <a:pt x="15384" y="672"/>
                </a:lnTo>
                <a:cubicBezTo>
                  <a:pt x="14163" y="228"/>
                  <a:pt x="12871" y="0"/>
                  <a:pt x="11576" y="0"/>
                </a:cubicBezTo>
                <a:close/>
              </a:path>
            </a:pathLst>
          </a:custGeom>
          <a:solidFill>
            <a:srgbClr val="7994A9">
              <a:alpha val="647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3" name="Google Shape;4152;p34">
            <a:extLst>
              <a:ext uri="{FF2B5EF4-FFF2-40B4-BE49-F238E27FC236}">
                <a16:creationId xmlns:a16="http://schemas.microsoft.com/office/drawing/2014/main" id="{C3C33D7B-17F2-45BF-A712-45AA66E19034}"/>
              </a:ext>
            </a:extLst>
          </p:cNvPr>
          <p:cNvSpPr/>
          <p:nvPr/>
        </p:nvSpPr>
        <p:spPr>
          <a:xfrm rot="7881006">
            <a:off x="6956593" y="10188572"/>
            <a:ext cx="211072" cy="255613"/>
          </a:xfrm>
          <a:custGeom>
            <a:avLst/>
            <a:gdLst/>
            <a:ahLst/>
            <a:cxnLst/>
            <a:rect l="l" t="t" r="r" b="b"/>
            <a:pathLst>
              <a:path w="194168" h="196207" extrusionOk="0">
                <a:moveTo>
                  <a:pt x="11576" y="0"/>
                </a:moveTo>
                <a:cubicBezTo>
                  <a:pt x="8883" y="0"/>
                  <a:pt x="6181" y="987"/>
                  <a:pt x="4103" y="3065"/>
                </a:cubicBezTo>
                <a:cubicBezTo>
                  <a:pt x="1026" y="5799"/>
                  <a:pt x="1" y="10243"/>
                  <a:pt x="1368" y="14004"/>
                </a:cubicBezTo>
                <a:lnTo>
                  <a:pt x="65293" y="189369"/>
                </a:lnTo>
                <a:cubicBezTo>
                  <a:pt x="67002" y="193471"/>
                  <a:pt x="70762" y="196206"/>
                  <a:pt x="74864" y="196206"/>
                </a:cubicBezTo>
                <a:cubicBezTo>
                  <a:pt x="79308" y="196206"/>
                  <a:pt x="83410" y="193813"/>
                  <a:pt x="85120" y="190053"/>
                </a:cubicBezTo>
                <a:lnTo>
                  <a:pt x="114176" y="124077"/>
                </a:lnTo>
                <a:cubicBezTo>
                  <a:pt x="115202" y="121342"/>
                  <a:pt x="117595" y="119291"/>
                  <a:pt x="119988" y="118266"/>
                </a:cubicBezTo>
                <a:lnTo>
                  <a:pt x="187331" y="92286"/>
                </a:lnTo>
                <a:cubicBezTo>
                  <a:pt x="191433" y="90577"/>
                  <a:pt x="193826" y="86816"/>
                  <a:pt x="193826" y="82714"/>
                </a:cubicBezTo>
                <a:cubicBezTo>
                  <a:pt x="194168" y="78270"/>
                  <a:pt x="191433" y="74510"/>
                  <a:pt x="187673" y="72801"/>
                </a:cubicBezTo>
                <a:lnTo>
                  <a:pt x="15384" y="672"/>
                </a:lnTo>
                <a:cubicBezTo>
                  <a:pt x="14163" y="228"/>
                  <a:pt x="12871" y="0"/>
                  <a:pt x="11576" y="0"/>
                </a:cubicBezTo>
                <a:close/>
              </a:path>
            </a:pathLst>
          </a:custGeom>
          <a:solidFill>
            <a:srgbClr val="7994A9">
              <a:alpha val="647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F2968EC-A146-4BF5-B0BD-A6B59A1FD1DC}"/>
              </a:ext>
            </a:extLst>
          </p:cNvPr>
          <p:cNvGrpSpPr/>
          <p:nvPr/>
        </p:nvGrpSpPr>
        <p:grpSpPr>
          <a:xfrm>
            <a:off x="2251993" y="187915"/>
            <a:ext cx="8271175" cy="1145599"/>
            <a:chOff x="734900" y="3829152"/>
            <a:chExt cx="8271175" cy="1145599"/>
          </a:xfrm>
        </p:grpSpPr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3E0923DB-3C8E-452A-91D0-3B36622FDB48}"/>
                </a:ext>
              </a:extLst>
            </p:cNvPr>
            <p:cNvGrpSpPr/>
            <p:nvPr/>
          </p:nvGrpSpPr>
          <p:grpSpPr>
            <a:xfrm>
              <a:off x="1474528" y="3953387"/>
              <a:ext cx="7531547" cy="1021364"/>
              <a:chOff x="1474528" y="3953387"/>
              <a:chExt cx="7531547" cy="1021364"/>
            </a:xfrm>
          </p:grpSpPr>
          <p:sp>
            <p:nvSpPr>
              <p:cNvPr id="156" name="Google Shape;560;p18">
                <a:extLst>
                  <a:ext uri="{FF2B5EF4-FFF2-40B4-BE49-F238E27FC236}">
                    <a16:creationId xmlns:a16="http://schemas.microsoft.com/office/drawing/2014/main" id="{B1AA0D55-2524-4EDA-B03B-77F00B802723}"/>
                  </a:ext>
                </a:extLst>
              </p:cNvPr>
              <p:cNvSpPr/>
              <p:nvPr/>
            </p:nvSpPr>
            <p:spPr>
              <a:xfrm>
                <a:off x="1474528" y="4527014"/>
                <a:ext cx="7041243" cy="447737"/>
              </a:xfrm>
              <a:prstGeom prst="rect">
                <a:avLst/>
              </a:prstGeom>
              <a:gradFill>
                <a:gsLst>
                  <a:gs pos="0">
                    <a:srgbClr val="FD5F15"/>
                  </a:gs>
                  <a:gs pos="100000">
                    <a:srgbClr val="FFDA5F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marL="0" marR="0" lvl="0" indent="0" defTabSz="8295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27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20C49FC7-CF7B-425C-8CB4-4EE4AAEBB94E}"/>
                  </a:ext>
                </a:extLst>
              </p:cNvPr>
              <p:cNvSpPr txBox="1"/>
              <p:nvPr/>
            </p:nvSpPr>
            <p:spPr>
              <a:xfrm>
                <a:off x="1616651" y="3953387"/>
                <a:ext cx="7389424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54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Tiến</a:t>
                </a:r>
                <a:r>
                  <a:rPr lang="en-US" sz="5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54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hành</a:t>
                </a:r>
                <a:r>
                  <a:rPr lang="en-US" sz="5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54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thực</a:t>
                </a:r>
                <a:r>
                  <a:rPr lang="en-US" sz="5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54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hiện</a:t>
                </a:r>
                <a:endParaRPr lang="en-US" sz="5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3CC3CCBF-1F4C-43A1-A0C5-29D78F707695}"/>
                </a:ext>
              </a:extLst>
            </p:cNvPr>
            <p:cNvGrpSpPr/>
            <p:nvPr/>
          </p:nvGrpSpPr>
          <p:grpSpPr>
            <a:xfrm>
              <a:off x="734900" y="3829152"/>
              <a:ext cx="890990" cy="923329"/>
              <a:chOff x="3878435" y="3804156"/>
              <a:chExt cx="465341" cy="520446"/>
            </a:xfrm>
          </p:grpSpPr>
          <p:sp>
            <p:nvSpPr>
              <p:cNvPr id="145" name="Google Shape;1162;p24">
                <a:extLst>
                  <a:ext uri="{FF2B5EF4-FFF2-40B4-BE49-F238E27FC236}">
                    <a16:creationId xmlns:a16="http://schemas.microsoft.com/office/drawing/2014/main" id="{4CC5DF87-AD27-43C1-B3FD-F03932578F57}"/>
                  </a:ext>
                </a:extLst>
              </p:cNvPr>
              <p:cNvSpPr/>
              <p:nvPr/>
            </p:nvSpPr>
            <p:spPr>
              <a:xfrm>
                <a:off x="4093878" y="3804156"/>
                <a:ext cx="33428" cy="6322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2211" extrusionOk="0">
                    <a:moveTo>
                      <a:pt x="584" y="0"/>
                    </a:moveTo>
                    <a:cubicBezTo>
                      <a:pt x="293" y="0"/>
                      <a:pt x="1" y="195"/>
                      <a:pt x="36" y="584"/>
                    </a:cubicBezTo>
                    <a:lnTo>
                      <a:pt x="36" y="1680"/>
                    </a:lnTo>
                    <a:cubicBezTo>
                      <a:pt x="36" y="1963"/>
                      <a:pt x="284" y="2211"/>
                      <a:pt x="602" y="2211"/>
                    </a:cubicBezTo>
                    <a:cubicBezTo>
                      <a:pt x="885" y="2211"/>
                      <a:pt x="1133" y="1963"/>
                      <a:pt x="1133" y="1680"/>
                    </a:cubicBezTo>
                    <a:lnTo>
                      <a:pt x="1133" y="584"/>
                    </a:lnTo>
                    <a:cubicBezTo>
                      <a:pt x="1168" y="195"/>
                      <a:pt x="876" y="0"/>
                      <a:pt x="5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163;p24">
                <a:extLst>
                  <a:ext uri="{FF2B5EF4-FFF2-40B4-BE49-F238E27FC236}">
                    <a16:creationId xmlns:a16="http://schemas.microsoft.com/office/drawing/2014/main" id="{D6E5E754-A2EF-423B-A6AE-C62492A45AC5}"/>
                  </a:ext>
                </a:extLst>
              </p:cNvPr>
              <p:cNvSpPr/>
              <p:nvPr/>
            </p:nvSpPr>
            <p:spPr>
              <a:xfrm>
                <a:off x="4250670" y="3913278"/>
                <a:ext cx="64682" cy="45180"/>
              </a:xfrm>
              <a:custGeom>
                <a:avLst/>
                <a:gdLst/>
                <a:ahLst/>
                <a:cxnLst/>
                <a:rect l="l" t="t" r="r" b="b"/>
                <a:pathLst>
                  <a:path w="2262" h="1580" extrusionOk="0">
                    <a:moveTo>
                      <a:pt x="1514" y="1"/>
                    </a:moveTo>
                    <a:cubicBezTo>
                      <a:pt x="1439" y="1"/>
                      <a:pt x="1358" y="18"/>
                      <a:pt x="1274" y="58"/>
                    </a:cubicBezTo>
                    <a:lnTo>
                      <a:pt x="355" y="588"/>
                    </a:lnTo>
                    <a:cubicBezTo>
                      <a:pt x="107" y="730"/>
                      <a:pt x="1" y="1083"/>
                      <a:pt x="178" y="1331"/>
                    </a:cubicBezTo>
                    <a:cubicBezTo>
                      <a:pt x="271" y="1494"/>
                      <a:pt x="440" y="1580"/>
                      <a:pt x="615" y="1580"/>
                    </a:cubicBezTo>
                    <a:cubicBezTo>
                      <a:pt x="707" y="1580"/>
                      <a:pt x="800" y="1556"/>
                      <a:pt x="885" y="1508"/>
                    </a:cubicBezTo>
                    <a:lnTo>
                      <a:pt x="1805" y="977"/>
                    </a:lnTo>
                    <a:cubicBezTo>
                      <a:pt x="2262" y="673"/>
                      <a:pt x="1984" y="1"/>
                      <a:pt x="15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164;p24">
                <a:extLst>
                  <a:ext uri="{FF2B5EF4-FFF2-40B4-BE49-F238E27FC236}">
                    <a16:creationId xmlns:a16="http://schemas.microsoft.com/office/drawing/2014/main" id="{0402C61B-3164-4465-BD96-E78BB74C9E4C}"/>
                  </a:ext>
                </a:extLst>
              </p:cNvPr>
              <p:cNvSpPr/>
              <p:nvPr/>
            </p:nvSpPr>
            <p:spPr>
              <a:xfrm>
                <a:off x="3908775" y="4109876"/>
                <a:ext cx="66112" cy="46295"/>
              </a:xfrm>
              <a:custGeom>
                <a:avLst/>
                <a:gdLst/>
                <a:ahLst/>
                <a:cxnLst/>
                <a:rect l="l" t="t" r="r" b="b"/>
                <a:pathLst>
                  <a:path w="2312" h="1619" extrusionOk="0">
                    <a:moveTo>
                      <a:pt x="1547" y="1"/>
                    </a:moveTo>
                    <a:cubicBezTo>
                      <a:pt x="1460" y="1"/>
                      <a:pt x="1368" y="25"/>
                      <a:pt x="1274" y="80"/>
                    </a:cubicBezTo>
                    <a:lnTo>
                      <a:pt x="354" y="611"/>
                    </a:lnTo>
                    <a:cubicBezTo>
                      <a:pt x="107" y="788"/>
                      <a:pt x="0" y="1106"/>
                      <a:pt x="142" y="1354"/>
                    </a:cubicBezTo>
                    <a:cubicBezTo>
                      <a:pt x="258" y="1517"/>
                      <a:pt x="436" y="1619"/>
                      <a:pt x="615" y="1619"/>
                    </a:cubicBezTo>
                    <a:cubicBezTo>
                      <a:pt x="707" y="1619"/>
                      <a:pt x="800" y="1591"/>
                      <a:pt x="885" y="1531"/>
                    </a:cubicBezTo>
                    <a:lnTo>
                      <a:pt x="1804" y="1000"/>
                    </a:lnTo>
                    <a:cubicBezTo>
                      <a:pt x="2312" y="702"/>
                      <a:pt x="2014" y="1"/>
                      <a:pt x="15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165;p24">
                <a:extLst>
                  <a:ext uri="{FF2B5EF4-FFF2-40B4-BE49-F238E27FC236}">
                    <a16:creationId xmlns:a16="http://schemas.microsoft.com/office/drawing/2014/main" id="{75998E01-94A4-4750-9537-E68BC82BACAF}"/>
                  </a:ext>
                </a:extLst>
              </p:cNvPr>
              <p:cNvSpPr/>
              <p:nvPr/>
            </p:nvSpPr>
            <p:spPr>
              <a:xfrm>
                <a:off x="4183927" y="3835526"/>
                <a:ext cx="52815" cy="56933"/>
              </a:xfrm>
              <a:custGeom>
                <a:avLst/>
                <a:gdLst/>
                <a:ahLst/>
                <a:cxnLst/>
                <a:rect l="l" t="t" r="r" b="b"/>
                <a:pathLst>
                  <a:path w="1847" h="1991" extrusionOk="0">
                    <a:moveTo>
                      <a:pt x="1124" y="0"/>
                    </a:moveTo>
                    <a:cubicBezTo>
                      <a:pt x="964" y="0"/>
                      <a:pt x="807" y="78"/>
                      <a:pt x="708" y="265"/>
                    </a:cubicBezTo>
                    <a:lnTo>
                      <a:pt x="177" y="1185"/>
                    </a:lnTo>
                    <a:cubicBezTo>
                      <a:pt x="0" y="1432"/>
                      <a:pt x="106" y="1751"/>
                      <a:pt x="354" y="1928"/>
                    </a:cubicBezTo>
                    <a:cubicBezTo>
                      <a:pt x="430" y="1971"/>
                      <a:pt x="512" y="1991"/>
                      <a:pt x="595" y="1991"/>
                    </a:cubicBezTo>
                    <a:cubicBezTo>
                      <a:pt x="783" y="1991"/>
                      <a:pt x="974" y="1887"/>
                      <a:pt x="1097" y="1715"/>
                    </a:cubicBezTo>
                    <a:lnTo>
                      <a:pt x="1627" y="796"/>
                    </a:lnTo>
                    <a:cubicBezTo>
                      <a:pt x="1847" y="381"/>
                      <a:pt x="1478" y="0"/>
                      <a:pt x="11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166;p24">
                <a:extLst>
                  <a:ext uri="{FF2B5EF4-FFF2-40B4-BE49-F238E27FC236}">
                    <a16:creationId xmlns:a16="http://schemas.microsoft.com/office/drawing/2014/main" id="{F9D0906D-47E6-49F6-AF3D-0C00B1832983}"/>
                  </a:ext>
                </a:extLst>
              </p:cNvPr>
              <p:cNvSpPr/>
              <p:nvPr/>
            </p:nvSpPr>
            <p:spPr>
              <a:xfrm>
                <a:off x="3983812" y="3834868"/>
                <a:ext cx="55360" cy="57276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2003" extrusionOk="0">
                    <a:moveTo>
                      <a:pt x="710" y="1"/>
                    </a:moveTo>
                    <a:cubicBezTo>
                      <a:pt x="351" y="1"/>
                      <a:pt x="1" y="385"/>
                      <a:pt x="242" y="819"/>
                    </a:cubicBezTo>
                    <a:lnTo>
                      <a:pt x="772" y="1738"/>
                    </a:lnTo>
                    <a:cubicBezTo>
                      <a:pt x="882" y="1925"/>
                      <a:pt x="1047" y="2003"/>
                      <a:pt x="1211" y="2003"/>
                    </a:cubicBezTo>
                    <a:cubicBezTo>
                      <a:pt x="1575" y="2003"/>
                      <a:pt x="1936" y="1622"/>
                      <a:pt x="1692" y="1208"/>
                    </a:cubicBezTo>
                    <a:lnTo>
                      <a:pt x="1161" y="288"/>
                    </a:lnTo>
                    <a:cubicBezTo>
                      <a:pt x="1049" y="85"/>
                      <a:pt x="878" y="1"/>
                      <a:pt x="7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167;p24">
                <a:extLst>
                  <a:ext uri="{FF2B5EF4-FFF2-40B4-BE49-F238E27FC236}">
                    <a16:creationId xmlns:a16="http://schemas.microsoft.com/office/drawing/2014/main" id="{35D6D9CF-0550-43F7-AD61-B16229D30B77}"/>
                  </a:ext>
                </a:extLst>
              </p:cNvPr>
              <p:cNvSpPr/>
              <p:nvPr/>
            </p:nvSpPr>
            <p:spPr>
              <a:xfrm>
                <a:off x="4246295" y="4109876"/>
                <a:ext cx="70515" cy="46067"/>
              </a:xfrm>
              <a:custGeom>
                <a:avLst/>
                <a:gdLst/>
                <a:ahLst/>
                <a:cxnLst/>
                <a:rect l="l" t="t" r="r" b="b"/>
                <a:pathLst>
                  <a:path w="2466" h="1611" extrusionOk="0">
                    <a:moveTo>
                      <a:pt x="765" y="1"/>
                    </a:moveTo>
                    <a:cubicBezTo>
                      <a:pt x="298" y="1"/>
                      <a:pt x="0" y="702"/>
                      <a:pt x="508" y="1000"/>
                    </a:cubicBezTo>
                    <a:lnTo>
                      <a:pt x="1427" y="1531"/>
                    </a:lnTo>
                    <a:cubicBezTo>
                      <a:pt x="1521" y="1586"/>
                      <a:pt x="1614" y="1610"/>
                      <a:pt x="1700" y="1610"/>
                    </a:cubicBezTo>
                    <a:cubicBezTo>
                      <a:pt x="2167" y="1610"/>
                      <a:pt x="2465" y="909"/>
                      <a:pt x="1958" y="611"/>
                    </a:cubicBezTo>
                    <a:lnTo>
                      <a:pt x="1038" y="80"/>
                    </a:lnTo>
                    <a:cubicBezTo>
                      <a:pt x="944" y="25"/>
                      <a:pt x="852" y="1"/>
                      <a:pt x="7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168;p24">
                <a:extLst>
                  <a:ext uri="{FF2B5EF4-FFF2-40B4-BE49-F238E27FC236}">
                    <a16:creationId xmlns:a16="http://schemas.microsoft.com/office/drawing/2014/main" id="{8FF10D05-5CD1-4F7F-A9CA-F76224FC546D}"/>
                  </a:ext>
                </a:extLst>
              </p:cNvPr>
              <p:cNvSpPr/>
              <p:nvPr/>
            </p:nvSpPr>
            <p:spPr>
              <a:xfrm>
                <a:off x="3905830" y="3913278"/>
                <a:ext cx="64682" cy="45180"/>
              </a:xfrm>
              <a:custGeom>
                <a:avLst/>
                <a:gdLst/>
                <a:ahLst/>
                <a:cxnLst/>
                <a:rect l="l" t="t" r="r" b="b"/>
                <a:pathLst>
                  <a:path w="2262" h="1580" extrusionOk="0">
                    <a:moveTo>
                      <a:pt x="748" y="1"/>
                    </a:moveTo>
                    <a:cubicBezTo>
                      <a:pt x="278" y="1"/>
                      <a:pt x="0" y="673"/>
                      <a:pt x="457" y="977"/>
                    </a:cubicBezTo>
                    <a:lnTo>
                      <a:pt x="1377" y="1508"/>
                    </a:lnTo>
                    <a:cubicBezTo>
                      <a:pt x="1462" y="1556"/>
                      <a:pt x="1555" y="1580"/>
                      <a:pt x="1647" y="1580"/>
                    </a:cubicBezTo>
                    <a:cubicBezTo>
                      <a:pt x="1822" y="1580"/>
                      <a:pt x="1991" y="1494"/>
                      <a:pt x="2084" y="1331"/>
                    </a:cubicBezTo>
                    <a:cubicBezTo>
                      <a:pt x="2261" y="1083"/>
                      <a:pt x="2155" y="730"/>
                      <a:pt x="1907" y="588"/>
                    </a:cubicBezTo>
                    <a:lnTo>
                      <a:pt x="988" y="58"/>
                    </a:lnTo>
                    <a:cubicBezTo>
                      <a:pt x="904" y="18"/>
                      <a:pt x="823" y="1"/>
                      <a:pt x="7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169;p24">
                <a:extLst>
                  <a:ext uri="{FF2B5EF4-FFF2-40B4-BE49-F238E27FC236}">
                    <a16:creationId xmlns:a16="http://schemas.microsoft.com/office/drawing/2014/main" id="{759162BA-C249-4028-897A-87D5A703C2C1}"/>
                  </a:ext>
                </a:extLst>
              </p:cNvPr>
              <p:cNvSpPr/>
              <p:nvPr/>
            </p:nvSpPr>
            <p:spPr>
              <a:xfrm>
                <a:off x="4272918" y="4019112"/>
                <a:ext cx="70858" cy="30368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1062" extrusionOk="0">
                    <a:moveTo>
                      <a:pt x="708" y="0"/>
                    </a:moveTo>
                    <a:cubicBezTo>
                      <a:pt x="1" y="0"/>
                      <a:pt x="1" y="1061"/>
                      <a:pt x="708" y="1061"/>
                    </a:cubicBezTo>
                    <a:lnTo>
                      <a:pt x="1770" y="1061"/>
                    </a:lnTo>
                    <a:cubicBezTo>
                      <a:pt x="2477" y="1061"/>
                      <a:pt x="2477" y="0"/>
                      <a:pt x="17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170;p24">
                <a:extLst>
                  <a:ext uri="{FF2B5EF4-FFF2-40B4-BE49-F238E27FC236}">
                    <a16:creationId xmlns:a16="http://schemas.microsoft.com/office/drawing/2014/main" id="{6C9FCC98-FF83-4B3E-802C-7FB938B01168}"/>
                  </a:ext>
                </a:extLst>
              </p:cNvPr>
              <p:cNvSpPr/>
              <p:nvPr/>
            </p:nvSpPr>
            <p:spPr>
              <a:xfrm>
                <a:off x="3878435" y="4019112"/>
                <a:ext cx="69800" cy="30368"/>
              </a:xfrm>
              <a:custGeom>
                <a:avLst/>
                <a:gdLst/>
                <a:ahLst/>
                <a:cxnLst/>
                <a:rect l="l" t="t" r="r" b="b"/>
                <a:pathLst>
                  <a:path w="2441" h="1062" extrusionOk="0">
                    <a:moveTo>
                      <a:pt x="708" y="0"/>
                    </a:moveTo>
                    <a:cubicBezTo>
                      <a:pt x="0" y="0"/>
                      <a:pt x="0" y="1061"/>
                      <a:pt x="708" y="1061"/>
                    </a:cubicBezTo>
                    <a:lnTo>
                      <a:pt x="1769" y="1061"/>
                    </a:lnTo>
                    <a:cubicBezTo>
                      <a:pt x="2441" y="1061"/>
                      <a:pt x="2441" y="0"/>
                      <a:pt x="17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171;p24">
                <a:extLst>
                  <a:ext uri="{FF2B5EF4-FFF2-40B4-BE49-F238E27FC236}">
                    <a16:creationId xmlns:a16="http://schemas.microsoft.com/office/drawing/2014/main" id="{9B4AC1AB-3EDF-4A6E-BAF3-669CC34E3AAB}"/>
                  </a:ext>
                </a:extLst>
              </p:cNvPr>
              <p:cNvSpPr/>
              <p:nvPr/>
            </p:nvSpPr>
            <p:spPr>
              <a:xfrm>
                <a:off x="4049382" y="4263895"/>
                <a:ext cx="122415" cy="60707"/>
              </a:xfrm>
              <a:custGeom>
                <a:avLst/>
                <a:gdLst/>
                <a:ahLst/>
                <a:cxnLst/>
                <a:rect l="l" t="t" r="r" b="b"/>
                <a:pathLst>
                  <a:path w="4281" h="2123" extrusionOk="0">
                    <a:moveTo>
                      <a:pt x="36" y="0"/>
                    </a:moveTo>
                    <a:cubicBezTo>
                      <a:pt x="0" y="1168"/>
                      <a:pt x="955" y="2123"/>
                      <a:pt x="2158" y="2123"/>
                    </a:cubicBezTo>
                    <a:cubicBezTo>
                      <a:pt x="3326" y="2123"/>
                      <a:pt x="4281" y="1168"/>
                      <a:pt x="428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172;p24">
                <a:extLst>
                  <a:ext uri="{FF2B5EF4-FFF2-40B4-BE49-F238E27FC236}">
                    <a16:creationId xmlns:a16="http://schemas.microsoft.com/office/drawing/2014/main" id="{580CFD68-9DEA-4C92-A757-4F4D13375406}"/>
                  </a:ext>
                </a:extLst>
              </p:cNvPr>
              <p:cNvSpPr/>
              <p:nvPr/>
            </p:nvSpPr>
            <p:spPr>
              <a:xfrm>
                <a:off x="3935084" y="3897722"/>
                <a:ext cx="312572" cy="334819"/>
              </a:xfrm>
              <a:custGeom>
                <a:avLst/>
                <a:gdLst/>
                <a:ahLst/>
                <a:cxnLst/>
                <a:rect l="l" t="t" r="r" b="b"/>
                <a:pathLst>
                  <a:path w="10931" h="11709" extrusionOk="0">
                    <a:moveTo>
                      <a:pt x="7201" y="4244"/>
                    </a:moveTo>
                    <a:cubicBezTo>
                      <a:pt x="7605" y="4244"/>
                      <a:pt x="7948" y="4787"/>
                      <a:pt x="7570" y="5165"/>
                    </a:cubicBezTo>
                    <a:lnTo>
                      <a:pt x="6686" y="6049"/>
                    </a:lnTo>
                    <a:lnTo>
                      <a:pt x="6686" y="7959"/>
                    </a:lnTo>
                    <a:cubicBezTo>
                      <a:pt x="6650" y="8278"/>
                      <a:pt x="6394" y="8437"/>
                      <a:pt x="6137" y="8437"/>
                    </a:cubicBezTo>
                    <a:cubicBezTo>
                      <a:pt x="5881" y="8437"/>
                      <a:pt x="5625" y="8278"/>
                      <a:pt x="5589" y="7959"/>
                    </a:cubicBezTo>
                    <a:lnTo>
                      <a:pt x="5589" y="6049"/>
                    </a:lnTo>
                    <a:lnTo>
                      <a:pt x="4705" y="5165"/>
                    </a:lnTo>
                    <a:cubicBezTo>
                      <a:pt x="4493" y="4953"/>
                      <a:pt x="4493" y="4634"/>
                      <a:pt x="4705" y="4422"/>
                    </a:cubicBezTo>
                    <a:cubicBezTo>
                      <a:pt x="4811" y="4316"/>
                      <a:pt x="4944" y="4263"/>
                      <a:pt x="5076" y="4263"/>
                    </a:cubicBezTo>
                    <a:cubicBezTo>
                      <a:pt x="5209" y="4263"/>
                      <a:pt x="5342" y="4316"/>
                      <a:pt x="5448" y="4422"/>
                    </a:cubicBezTo>
                    <a:lnTo>
                      <a:pt x="6120" y="5094"/>
                    </a:lnTo>
                    <a:lnTo>
                      <a:pt x="6827" y="4422"/>
                    </a:lnTo>
                    <a:cubicBezTo>
                      <a:pt x="6945" y="4296"/>
                      <a:pt x="7076" y="4244"/>
                      <a:pt x="7201" y="4244"/>
                    </a:cubicBezTo>
                    <a:close/>
                    <a:moveTo>
                      <a:pt x="6155" y="0"/>
                    </a:moveTo>
                    <a:cubicBezTo>
                      <a:pt x="2264" y="0"/>
                      <a:pt x="0" y="4387"/>
                      <a:pt x="2229" y="7570"/>
                    </a:cubicBezTo>
                    <a:cubicBezTo>
                      <a:pt x="3148" y="8773"/>
                      <a:pt x="3714" y="10188"/>
                      <a:pt x="3927" y="11709"/>
                    </a:cubicBezTo>
                    <a:lnTo>
                      <a:pt x="8348" y="11709"/>
                    </a:lnTo>
                    <a:cubicBezTo>
                      <a:pt x="8490" y="10223"/>
                      <a:pt x="9056" y="8844"/>
                      <a:pt x="9940" y="7676"/>
                    </a:cubicBezTo>
                    <a:cubicBezTo>
                      <a:pt x="10577" y="6827"/>
                      <a:pt x="10931" y="5837"/>
                      <a:pt x="10931" y="4776"/>
                    </a:cubicBezTo>
                    <a:cubicBezTo>
                      <a:pt x="10931" y="2795"/>
                      <a:pt x="9339" y="0"/>
                      <a:pt x="61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61C6AEB-1120-4DE0-8B1A-B5B163DD5162}"/>
              </a:ext>
            </a:extLst>
          </p:cNvPr>
          <p:cNvGrpSpPr/>
          <p:nvPr/>
        </p:nvGrpSpPr>
        <p:grpSpPr>
          <a:xfrm>
            <a:off x="12405431" y="1536256"/>
            <a:ext cx="3705018" cy="1073384"/>
            <a:chOff x="1967615" y="2969041"/>
            <a:chExt cx="2443714" cy="707971"/>
          </a:xfrm>
        </p:grpSpPr>
        <p:sp>
          <p:nvSpPr>
            <p:cNvPr id="64" name="Google Shape;1379;p25">
              <a:extLst>
                <a:ext uri="{FF2B5EF4-FFF2-40B4-BE49-F238E27FC236}">
                  <a16:creationId xmlns:a16="http://schemas.microsoft.com/office/drawing/2014/main" id="{8E4043A8-4646-4BDF-B48F-5B0A8CD36060}"/>
                </a:ext>
              </a:extLst>
            </p:cNvPr>
            <p:cNvSpPr/>
            <p:nvPr/>
          </p:nvSpPr>
          <p:spPr>
            <a:xfrm>
              <a:off x="1967615" y="3017212"/>
              <a:ext cx="189692" cy="189692"/>
            </a:xfrm>
            <a:prstGeom prst="ellipse">
              <a:avLst/>
            </a:prstGeom>
            <a:solidFill>
              <a:srgbClr val="39C6F0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5" name="Google Shape;1381;p25">
              <a:extLst>
                <a:ext uri="{FF2B5EF4-FFF2-40B4-BE49-F238E27FC236}">
                  <a16:creationId xmlns:a16="http://schemas.microsoft.com/office/drawing/2014/main" id="{C1E9F41B-62BB-4156-AA5C-731C79E55478}"/>
                </a:ext>
              </a:extLst>
            </p:cNvPr>
            <p:cNvSpPr txBox="1">
              <a:spLocks/>
            </p:cNvSpPr>
            <p:nvPr/>
          </p:nvSpPr>
          <p:spPr>
            <a:xfrm>
              <a:off x="2195557" y="2969041"/>
              <a:ext cx="1720289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kumimoji="0" lang="en" sz="200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Barlow"/>
                </a:rPr>
                <a:t>Các ngõ ra</a:t>
              </a:r>
            </a:p>
          </p:txBody>
        </p:sp>
        <p:sp>
          <p:nvSpPr>
            <p:cNvPr id="66" name="Google Shape;1384;p25">
              <a:extLst>
                <a:ext uri="{FF2B5EF4-FFF2-40B4-BE49-F238E27FC236}">
                  <a16:creationId xmlns:a16="http://schemas.microsoft.com/office/drawing/2014/main" id="{8DABB0AC-3768-4BD8-ADE0-EDB05976DBB9}"/>
                </a:ext>
              </a:extLst>
            </p:cNvPr>
            <p:cNvSpPr/>
            <p:nvPr/>
          </p:nvSpPr>
          <p:spPr>
            <a:xfrm>
              <a:off x="2223518" y="3233672"/>
              <a:ext cx="2187811" cy="4433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defTabSz="829544">
                <a:buClr>
                  <a:srgbClr val="000000"/>
                </a:buClr>
              </a:pPr>
              <a:r>
                <a:rPr lang="en" sz="1600" b="1" kern="0" dirty="0">
                  <a:solidFill>
                    <a:srgbClr val="FFFFFF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rPr>
                <a:t>Bao gồm các chân </a:t>
              </a:r>
              <a:r>
                <a:rPr lang="en" sz="1600" b="1" kern="0" dirty="0">
                  <a:solidFill>
                    <a:srgbClr val="FF0000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rPr>
                <a:t>15</a:t>
              </a:r>
              <a:r>
                <a:rPr lang="en" sz="1600" b="1" kern="0" dirty="0">
                  <a:solidFill>
                    <a:srgbClr val="FFFFFF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rPr>
                <a:t> và từ </a:t>
              </a:r>
              <a:r>
                <a:rPr lang="en" sz="1600" b="1" kern="0" dirty="0">
                  <a:solidFill>
                    <a:srgbClr val="FF0000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rPr>
                <a:t>1 – 7 </a:t>
              </a:r>
              <a:r>
                <a:rPr lang="en" sz="1600" b="1" kern="0" dirty="0">
                  <a:solidFill>
                    <a:srgbClr val="FFFFFF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rPr>
                <a:t>tương ứng với </a:t>
              </a:r>
              <a:r>
                <a:rPr lang="en" sz="1600" b="1" kern="0" dirty="0">
                  <a:solidFill>
                    <a:srgbClr val="FF0000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rPr>
                <a:t>Q0, Q1,…,Q7.</a:t>
              </a:r>
              <a:endParaRPr sz="1600" b="1" kern="0" dirty="0">
                <a:solidFill>
                  <a:srgbClr val="FF0000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36B7982-65E6-4B1D-9AC3-2636810821A7}"/>
              </a:ext>
            </a:extLst>
          </p:cNvPr>
          <p:cNvGrpSpPr/>
          <p:nvPr/>
        </p:nvGrpSpPr>
        <p:grpSpPr>
          <a:xfrm>
            <a:off x="-8029987" y="2585197"/>
            <a:ext cx="8027211" cy="2731136"/>
            <a:chOff x="686637" y="2585197"/>
            <a:chExt cx="8027211" cy="273113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3E60409-43EE-479B-9729-7C7A3733E010}"/>
                </a:ext>
              </a:extLst>
            </p:cNvPr>
            <p:cNvGrpSpPr/>
            <p:nvPr/>
          </p:nvGrpSpPr>
          <p:grpSpPr>
            <a:xfrm>
              <a:off x="686637" y="2585197"/>
              <a:ext cx="8027211" cy="2731136"/>
              <a:chOff x="359405" y="3490121"/>
              <a:chExt cx="8027211" cy="2731136"/>
            </a:xfrm>
          </p:grpSpPr>
          <p:sp>
            <p:nvSpPr>
              <p:cNvPr id="81" name="Google Shape;1380;p25">
                <a:extLst>
                  <a:ext uri="{FF2B5EF4-FFF2-40B4-BE49-F238E27FC236}">
                    <a16:creationId xmlns:a16="http://schemas.microsoft.com/office/drawing/2014/main" id="{7072EA95-4415-439A-ADC8-B6D18489E471}"/>
                  </a:ext>
                </a:extLst>
              </p:cNvPr>
              <p:cNvSpPr/>
              <p:nvPr/>
            </p:nvSpPr>
            <p:spPr>
              <a:xfrm>
                <a:off x="359405" y="3554358"/>
                <a:ext cx="290564" cy="290564"/>
              </a:xfrm>
              <a:prstGeom prst="ellipse">
                <a:avLst/>
              </a:prstGeom>
              <a:solidFill>
                <a:srgbClr val="F84DE0"/>
              </a:solidFill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marL="0" marR="0" lvl="0" indent="0" defTabSz="8295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27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1382;p25">
                <a:extLst>
                  <a:ext uri="{FF2B5EF4-FFF2-40B4-BE49-F238E27FC236}">
                    <a16:creationId xmlns:a16="http://schemas.microsoft.com/office/drawing/2014/main" id="{021DA0BA-D578-437B-913E-42FE7803C0A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7966" y="3490121"/>
                <a:ext cx="2635079" cy="4381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1pPr>
                <a:lvl2pPr marR="0" lvl="1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2pPr>
                <a:lvl3pPr marR="0" lvl="2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3pPr>
                <a:lvl4pPr marR="0" lvl="3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4pPr>
                <a:lvl5pPr marR="0" lvl="4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5pPr>
                <a:lvl6pPr marR="0" lvl="5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6pPr>
                <a:lvl7pPr marR="0" lvl="6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7pPr>
                <a:lvl8pPr marR="0" lvl="7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8pPr>
                <a:lvl9pPr marR="0" lvl="8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defRPr sz="3500" b="1" i="0" u="none" strike="noStrike" cap="none">
                    <a:solidFill>
                      <a:srgbClr val="FFFFFF"/>
                    </a:solidFill>
                    <a:latin typeface="Barlow"/>
                    <a:ea typeface="Barlow"/>
                    <a:cs typeface="Barlow"/>
                    <a:sym typeface="Barlow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500"/>
                  <a:buFont typeface="Barlow"/>
                  <a:buNone/>
                  <a:tabLst/>
                  <a:defRPr/>
                </a:pPr>
                <a:r>
                  <a:rPr lang="en" sz="2000" kern="0" dirty="0">
                    <a:latin typeface="Arial" panose="020B0604020202020204" pitchFamily="34" charset="0"/>
                    <a:cs typeface="Arial" panose="020B0604020202020204" pitchFamily="34" charset="0"/>
                  </a:rPr>
                  <a:t>Các pin còn lại</a:t>
                </a:r>
                <a:endParaRPr kumimoji="0" lang="e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Barlow"/>
                </a:endParaRPr>
              </a:p>
            </p:txBody>
          </p:sp>
          <p:sp>
            <p:nvSpPr>
              <p:cNvPr id="83" name="Google Shape;1385;p25">
                <a:extLst>
                  <a:ext uri="{FF2B5EF4-FFF2-40B4-BE49-F238E27FC236}">
                    <a16:creationId xmlns:a16="http://schemas.microsoft.com/office/drawing/2014/main" id="{33E89676-0A42-467A-AE70-3068AFD81E63}"/>
                  </a:ext>
                </a:extLst>
              </p:cNvPr>
              <p:cNvSpPr/>
              <p:nvPr/>
            </p:nvSpPr>
            <p:spPr>
              <a:xfrm>
                <a:off x="759724" y="3829592"/>
                <a:ext cx="3617408" cy="4381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defTabSz="829544">
                  <a:buClr>
                    <a:srgbClr val="000000"/>
                  </a:buClr>
                </a:pP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Pin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14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 -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(DS)  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: Là ngõ vào của IC.</a:t>
                </a:r>
                <a:endParaRPr sz="1600" b="1" kern="0" dirty="0">
                  <a:solidFill>
                    <a:srgbClr val="FFFFFF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endParaRPr>
              </a:p>
            </p:txBody>
          </p:sp>
          <p:sp>
            <p:nvSpPr>
              <p:cNvPr id="84" name="Google Shape;1385;p25">
                <a:extLst>
                  <a:ext uri="{FF2B5EF4-FFF2-40B4-BE49-F238E27FC236}">
                    <a16:creationId xmlns:a16="http://schemas.microsoft.com/office/drawing/2014/main" id="{18C64E70-4B17-4046-AB46-8A43EC3DA709}"/>
                  </a:ext>
                </a:extLst>
              </p:cNvPr>
              <p:cNvSpPr/>
              <p:nvPr/>
            </p:nvSpPr>
            <p:spPr>
              <a:xfrm>
                <a:off x="758767" y="4155001"/>
                <a:ext cx="3478157" cy="4381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defTabSz="829544">
                  <a:buClr>
                    <a:srgbClr val="000000"/>
                  </a:buClr>
                </a:pP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Pin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16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 -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(VCC)  </a:t>
                </a:r>
                <a:endParaRPr sz="1600" b="1" kern="0" dirty="0">
                  <a:solidFill>
                    <a:srgbClr val="FF0000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endParaRPr>
              </a:p>
            </p:txBody>
          </p:sp>
          <p:sp>
            <p:nvSpPr>
              <p:cNvPr id="85" name="Google Shape;1385;p25">
                <a:extLst>
                  <a:ext uri="{FF2B5EF4-FFF2-40B4-BE49-F238E27FC236}">
                    <a16:creationId xmlns:a16="http://schemas.microsoft.com/office/drawing/2014/main" id="{80C1BC20-149C-4569-9F87-DF6058A1ED04}"/>
                  </a:ext>
                </a:extLst>
              </p:cNvPr>
              <p:cNvSpPr/>
              <p:nvPr/>
            </p:nvSpPr>
            <p:spPr>
              <a:xfrm>
                <a:off x="744893" y="4466012"/>
                <a:ext cx="3478157" cy="4381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defTabSz="829544">
                  <a:buClr>
                    <a:srgbClr val="000000"/>
                  </a:buClr>
                </a:pP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Pin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18 - (GND)  </a:t>
                </a:r>
                <a:endParaRPr sz="1600" b="1" kern="0" dirty="0">
                  <a:solidFill>
                    <a:srgbClr val="FF0000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endParaRPr>
              </a:p>
            </p:txBody>
          </p:sp>
          <p:sp>
            <p:nvSpPr>
              <p:cNvPr id="86" name="Google Shape;1385;p25">
                <a:extLst>
                  <a:ext uri="{FF2B5EF4-FFF2-40B4-BE49-F238E27FC236}">
                    <a16:creationId xmlns:a16="http://schemas.microsoft.com/office/drawing/2014/main" id="{0B277A46-97D9-4CA7-A04C-C1B664B2A9F2}"/>
                  </a:ext>
                </a:extLst>
              </p:cNvPr>
              <p:cNvSpPr/>
              <p:nvPr/>
            </p:nvSpPr>
            <p:spPr>
              <a:xfrm>
                <a:off x="744892" y="4867960"/>
                <a:ext cx="3478157" cy="4381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defTabSz="829544">
                  <a:buClr>
                    <a:srgbClr val="000000"/>
                  </a:buClr>
                </a:pP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Pin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11 - (HSCP)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: Chân clock(đưa vào một chuỗi tín hiệu logic). </a:t>
                </a:r>
                <a:endParaRPr sz="1600" b="1" kern="0" dirty="0">
                  <a:solidFill>
                    <a:srgbClr val="FFFFFF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endParaRPr>
              </a:p>
            </p:txBody>
          </p:sp>
          <p:sp>
            <p:nvSpPr>
              <p:cNvPr id="87" name="Google Shape;1385;p25">
                <a:extLst>
                  <a:ext uri="{FF2B5EF4-FFF2-40B4-BE49-F238E27FC236}">
                    <a16:creationId xmlns:a16="http://schemas.microsoft.com/office/drawing/2014/main" id="{D3E5B327-BCBD-4821-BCCA-6CBB21C46FB6}"/>
                  </a:ext>
                </a:extLst>
              </p:cNvPr>
              <p:cNvSpPr/>
              <p:nvPr/>
            </p:nvSpPr>
            <p:spPr>
              <a:xfrm>
                <a:off x="758766" y="5305904"/>
                <a:ext cx="3726831" cy="9153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defTabSz="829544">
                  <a:buClr>
                    <a:srgbClr val="000000"/>
                  </a:buClr>
                </a:pP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Pin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11 - (STCP)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: Chân clock(Khi có cạnh lên của xung tại chân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HSCP 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thì ic đưa 8 bit đã lưu ra ngõ ra của IC).  </a:t>
                </a:r>
                <a:endParaRPr sz="1600" b="1" kern="0" dirty="0">
                  <a:solidFill>
                    <a:srgbClr val="FFFFFF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endParaRPr>
              </a:p>
            </p:txBody>
          </p:sp>
          <p:sp>
            <p:nvSpPr>
              <p:cNvPr id="101" name="Google Shape;1385;p25">
                <a:extLst>
                  <a:ext uri="{FF2B5EF4-FFF2-40B4-BE49-F238E27FC236}">
                    <a16:creationId xmlns:a16="http://schemas.microsoft.com/office/drawing/2014/main" id="{66B6027F-BC85-4F9E-9A7C-C52DF5E47D7D}"/>
                  </a:ext>
                </a:extLst>
              </p:cNvPr>
              <p:cNvSpPr/>
              <p:nvPr/>
            </p:nvSpPr>
            <p:spPr>
              <a:xfrm>
                <a:off x="4485597" y="3842192"/>
                <a:ext cx="3617408" cy="4381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defTabSz="829544">
                  <a:buClr>
                    <a:srgbClr val="000000"/>
                  </a:buClr>
                </a:pP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Pin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10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 -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(MR) 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:</a:t>
                </a:r>
                <a:r>
                  <a:rPr lang="en-US" sz="1600" b="1" kern="0" dirty="0">
                    <a:solidFill>
                      <a:schemeClr val="bg1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 </a:t>
                </a:r>
                <a:r>
                  <a:rPr lang="en-US" sz="1600" b="1" kern="0" dirty="0" err="1">
                    <a:solidFill>
                      <a:schemeClr val="bg1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L</a:t>
                </a:r>
                <a:r>
                  <a:rPr lang="en-US" sz="1600" b="1" dirty="0" err="1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à</a:t>
                </a:r>
                <a:r>
                  <a:rPr lang="en-US" sz="1600" b="1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600" b="1" dirty="0" err="1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chân</a:t>
                </a:r>
                <a:r>
                  <a:rPr lang="en-US" sz="1600" b="1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reset IC </a:t>
                </a:r>
                <a:r>
                  <a:rPr lang="en" sz="1600" b="1" kern="0" dirty="0">
                    <a:solidFill>
                      <a:schemeClr val="bg1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.</a:t>
                </a:r>
                <a:endParaRPr sz="1600" b="1" kern="0" dirty="0">
                  <a:solidFill>
                    <a:schemeClr val="bg1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endParaRPr>
              </a:p>
            </p:txBody>
          </p:sp>
          <p:sp>
            <p:nvSpPr>
              <p:cNvPr id="102" name="Google Shape;1385;p25">
                <a:extLst>
                  <a:ext uri="{FF2B5EF4-FFF2-40B4-BE49-F238E27FC236}">
                    <a16:creationId xmlns:a16="http://schemas.microsoft.com/office/drawing/2014/main" id="{E47740AD-D427-4648-9664-0427801025C5}"/>
                  </a:ext>
                </a:extLst>
              </p:cNvPr>
              <p:cNvSpPr/>
              <p:nvPr/>
            </p:nvSpPr>
            <p:spPr>
              <a:xfrm>
                <a:off x="4488244" y="4177926"/>
                <a:ext cx="3898372" cy="4381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defTabSz="829544">
                  <a:buClr>
                    <a:srgbClr val="000000"/>
                  </a:buClr>
                </a:pP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Pin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11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 - </a:t>
                </a:r>
                <a:r>
                  <a:rPr lang="en" sz="1600" b="1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(OE)</a:t>
                </a:r>
                <a:r>
                  <a:rPr lang="en" sz="1600" b="1" kern="0" dirty="0">
                    <a:solidFill>
                      <a:srgbClr val="FFFFFF"/>
                    </a:solidFill>
                    <a:latin typeface="Arial" panose="020B0604020202020204" pitchFamily="34" charset="0"/>
                    <a:ea typeface="Barlow"/>
                    <a:cs typeface="Arial" panose="020B0604020202020204" pitchFamily="34" charset="0"/>
                    <a:sym typeface="Barlow"/>
                  </a:rPr>
                  <a:t>:  Chân Output Enable.</a:t>
                </a:r>
                <a:endParaRPr sz="1600" b="1" kern="0" dirty="0">
                  <a:solidFill>
                    <a:srgbClr val="FFFFFF"/>
                  </a:solidFill>
                  <a:latin typeface="Arial" panose="020B0604020202020204" pitchFamily="34" charset="0"/>
                  <a:ea typeface="Barlow"/>
                  <a:cs typeface="Arial" panose="020B0604020202020204" pitchFamily="34" charset="0"/>
                  <a:sym typeface="Barlow"/>
                </a:endParaRPr>
              </a:p>
            </p:txBody>
          </p:sp>
        </p:grpSp>
        <p:sp>
          <p:nvSpPr>
            <p:cNvPr id="108" name="Google Shape;4152;p34">
              <a:extLst>
                <a:ext uri="{FF2B5EF4-FFF2-40B4-BE49-F238E27FC236}">
                  <a16:creationId xmlns:a16="http://schemas.microsoft.com/office/drawing/2014/main" id="{E5EABFB8-6C35-4BF3-B03F-C6D8A0E45F14}"/>
                </a:ext>
              </a:extLst>
            </p:cNvPr>
            <p:cNvSpPr/>
            <p:nvPr/>
          </p:nvSpPr>
          <p:spPr>
            <a:xfrm rot="7881006">
              <a:off x="772555" y="2973340"/>
              <a:ext cx="211072" cy="255613"/>
            </a:xfrm>
            <a:custGeom>
              <a:avLst/>
              <a:gdLst/>
              <a:ahLst/>
              <a:cxnLst/>
              <a:rect l="l" t="t" r="r" b="b"/>
              <a:pathLst>
                <a:path w="194168" h="196207" extrusionOk="0">
                  <a:moveTo>
                    <a:pt x="11576" y="0"/>
                  </a:moveTo>
                  <a:cubicBezTo>
                    <a:pt x="8883" y="0"/>
                    <a:pt x="6181" y="987"/>
                    <a:pt x="4103" y="3065"/>
                  </a:cubicBezTo>
                  <a:cubicBezTo>
                    <a:pt x="1026" y="5799"/>
                    <a:pt x="1" y="10243"/>
                    <a:pt x="1368" y="14004"/>
                  </a:cubicBezTo>
                  <a:lnTo>
                    <a:pt x="65293" y="189369"/>
                  </a:lnTo>
                  <a:cubicBezTo>
                    <a:pt x="67002" y="193471"/>
                    <a:pt x="70762" y="196206"/>
                    <a:pt x="74864" y="196206"/>
                  </a:cubicBezTo>
                  <a:cubicBezTo>
                    <a:pt x="79308" y="196206"/>
                    <a:pt x="83410" y="193813"/>
                    <a:pt x="85120" y="190053"/>
                  </a:cubicBezTo>
                  <a:lnTo>
                    <a:pt x="114176" y="124077"/>
                  </a:lnTo>
                  <a:cubicBezTo>
                    <a:pt x="115202" y="121342"/>
                    <a:pt x="117595" y="119291"/>
                    <a:pt x="119988" y="118266"/>
                  </a:cubicBezTo>
                  <a:lnTo>
                    <a:pt x="187331" y="92286"/>
                  </a:lnTo>
                  <a:cubicBezTo>
                    <a:pt x="191433" y="90577"/>
                    <a:pt x="193826" y="86816"/>
                    <a:pt x="193826" y="82714"/>
                  </a:cubicBezTo>
                  <a:cubicBezTo>
                    <a:pt x="194168" y="78270"/>
                    <a:pt x="191433" y="74510"/>
                    <a:pt x="187673" y="72801"/>
                  </a:cubicBezTo>
                  <a:lnTo>
                    <a:pt x="15384" y="672"/>
                  </a:lnTo>
                  <a:cubicBezTo>
                    <a:pt x="14163" y="228"/>
                    <a:pt x="12871" y="0"/>
                    <a:pt x="11576" y="0"/>
                  </a:cubicBezTo>
                  <a:close/>
                </a:path>
              </a:pathLst>
            </a:custGeom>
            <a:solidFill>
              <a:srgbClr val="7994A9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" name="Google Shape;4152;p34">
              <a:extLst>
                <a:ext uri="{FF2B5EF4-FFF2-40B4-BE49-F238E27FC236}">
                  <a16:creationId xmlns:a16="http://schemas.microsoft.com/office/drawing/2014/main" id="{BDF11006-7331-4D66-8690-B0EDA6E84C6C}"/>
                </a:ext>
              </a:extLst>
            </p:cNvPr>
            <p:cNvSpPr/>
            <p:nvPr/>
          </p:nvSpPr>
          <p:spPr>
            <a:xfrm rot="7881006">
              <a:off x="772554" y="3282660"/>
              <a:ext cx="211072" cy="255613"/>
            </a:xfrm>
            <a:custGeom>
              <a:avLst/>
              <a:gdLst/>
              <a:ahLst/>
              <a:cxnLst/>
              <a:rect l="l" t="t" r="r" b="b"/>
              <a:pathLst>
                <a:path w="194168" h="196207" extrusionOk="0">
                  <a:moveTo>
                    <a:pt x="11576" y="0"/>
                  </a:moveTo>
                  <a:cubicBezTo>
                    <a:pt x="8883" y="0"/>
                    <a:pt x="6181" y="987"/>
                    <a:pt x="4103" y="3065"/>
                  </a:cubicBezTo>
                  <a:cubicBezTo>
                    <a:pt x="1026" y="5799"/>
                    <a:pt x="1" y="10243"/>
                    <a:pt x="1368" y="14004"/>
                  </a:cubicBezTo>
                  <a:lnTo>
                    <a:pt x="65293" y="189369"/>
                  </a:lnTo>
                  <a:cubicBezTo>
                    <a:pt x="67002" y="193471"/>
                    <a:pt x="70762" y="196206"/>
                    <a:pt x="74864" y="196206"/>
                  </a:cubicBezTo>
                  <a:cubicBezTo>
                    <a:pt x="79308" y="196206"/>
                    <a:pt x="83410" y="193813"/>
                    <a:pt x="85120" y="190053"/>
                  </a:cubicBezTo>
                  <a:lnTo>
                    <a:pt x="114176" y="124077"/>
                  </a:lnTo>
                  <a:cubicBezTo>
                    <a:pt x="115202" y="121342"/>
                    <a:pt x="117595" y="119291"/>
                    <a:pt x="119988" y="118266"/>
                  </a:cubicBezTo>
                  <a:lnTo>
                    <a:pt x="187331" y="92286"/>
                  </a:lnTo>
                  <a:cubicBezTo>
                    <a:pt x="191433" y="90577"/>
                    <a:pt x="193826" y="86816"/>
                    <a:pt x="193826" y="82714"/>
                  </a:cubicBezTo>
                  <a:cubicBezTo>
                    <a:pt x="194168" y="78270"/>
                    <a:pt x="191433" y="74510"/>
                    <a:pt x="187673" y="72801"/>
                  </a:cubicBezTo>
                  <a:lnTo>
                    <a:pt x="15384" y="672"/>
                  </a:lnTo>
                  <a:cubicBezTo>
                    <a:pt x="14163" y="228"/>
                    <a:pt x="12871" y="0"/>
                    <a:pt x="11576" y="0"/>
                  </a:cubicBezTo>
                  <a:close/>
                </a:path>
              </a:pathLst>
            </a:custGeom>
            <a:solidFill>
              <a:srgbClr val="7994A9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" name="Google Shape;4152;p34">
              <a:extLst>
                <a:ext uri="{FF2B5EF4-FFF2-40B4-BE49-F238E27FC236}">
                  <a16:creationId xmlns:a16="http://schemas.microsoft.com/office/drawing/2014/main" id="{679FB524-C6BB-45DE-8431-F7D8E406FE24}"/>
                </a:ext>
              </a:extLst>
            </p:cNvPr>
            <p:cNvSpPr/>
            <p:nvPr/>
          </p:nvSpPr>
          <p:spPr>
            <a:xfrm rot="7881006">
              <a:off x="757444" y="4429395"/>
              <a:ext cx="211072" cy="255613"/>
            </a:xfrm>
            <a:custGeom>
              <a:avLst/>
              <a:gdLst/>
              <a:ahLst/>
              <a:cxnLst/>
              <a:rect l="l" t="t" r="r" b="b"/>
              <a:pathLst>
                <a:path w="194168" h="196207" extrusionOk="0">
                  <a:moveTo>
                    <a:pt x="11576" y="0"/>
                  </a:moveTo>
                  <a:cubicBezTo>
                    <a:pt x="8883" y="0"/>
                    <a:pt x="6181" y="987"/>
                    <a:pt x="4103" y="3065"/>
                  </a:cubicBezTo>
                  <a:cubicBezTo>
                    <a:pt x="1026" y="5799"/>
                    <a:pt x="1" y="10243"/>
                    <a:pt x="1368" y="14004"/>
                  </a:cubicBezTo>
                  <a:lnTo>
                    <a:pt x="65293" y="189369"/>
                  </a:lnTo>
                  <a:cubicBezTo>
                    <a:pt x="67002" y="193471"/>
                    <a:pt x="70762" y="196206"/>
                    <a:pt x="74864" y="196206"/>
                  </a:cubicBezTo>
                  <a:cubicBezTo>
                    <a:pt x="79308" y="196206"/>
                    <a:pt x="83410" y="193813"/>
                    <a:pt x="85120" y="190053"/>
                  </a:cubicBezTo>
                  <a:lnTo>
                    <a:pt x="114176" y="124077"/>
                  </a:lnTo>
                  <a:cubicBezTo>
                    <a:pt x="115202" y="121342"/>
                    <a:pt x="117595" y="119291"/>
                    <a:pt x="119988" y="118266"/>
                  </a:cubicBezTo>
                  <a:lnTo>
                    <a:pt x="187331" y="92286"/>
                  </a:lnTo>
                  <a:cubicBezTo>
                    <a:pt x="191433" y="90577"/>
                    <a:pt x="193826" y="86816"/>
                    <a:pt x="193826" y="82714"/>
                  </a:cubicBezTo>
                  <a:cubicBezTo>
                    <a:pt x="194168" y="78270"/>
                    <a:pt x="191433" y="74510"/>
                    <a:pt x="187673" y="72801"/>
                  </a:cubicBezTo>
                  <a:lnTo>
                    <a:pt x="15384" y="672"/>
                  </a:lnTo>
                  <a:cubicBezTo>
                    <a:pt x="14163" y="228"/>
                    <a:pt x="12871" y="0"/>
                    <a:pt x="11576" y="0"/>
                  </a:cubicBezTo>
                  <a:close/>
                </a:path>
              </a:pathLst>
            </a:custGeom>
            <a:solidFill>
              <a:srgbClr val="7994A9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" name="Google Shape;4152;p34">
              <a:extLst>
                <a:ext uri="{FF2B5EF4-FFF2-40B4-BE49-F238E27FC236}">
                  <a16:creationId xmlns:a16="http://schemas.microsoft.com/office/drawing/2014/main" id="{A6ACBE8B-F2A8-45CF-954B-949F16F14C3C}"/>
                </a:ext>
              </a:extLst>
            </p:cNvPr>
            <p:cNvSpPr/>
            <p:nvPr/>
          </p:nvSpPr>
          <p:spPr>
            <a:xfrm rot="7881006">
              <a:off x="764473" y="3604200"/>
              <a:ext cx="211072" cy="255613"/>
            </a:xfrm>
            <a:custGeom>
              <a:avLst/>
              <a:gdLst/>
              <a:ahLst/>
              <a:cxnLst/>
              <a:rect l="l" t="t" r="r" b="b"/>
              <a:pathLst>
                <a:path w="194168" h="196207" extrusionOk="0">
                  <a:moveTo>
                    <a:pt x="11576" y="0"/>
                  </a:moveTo>
                  <a:cubicBezTo>
                    <a:pt x="8883" y="0"/>
                    <a:pt x="6181" y="987"/>
                    <a:pt x="4103" y="3065"/>
                  </a:cubicBezTo>
                  <a:cubicBezTo>
                    <a:pt x="1026" y="5799"/>
                    <a:pt x="1" y="10243"/>
                    <a:pt x="1368" y="14004"/>
                  </a:cubicBezTo>
                  <a:lnTo>
                    <a:pt x="65293" y="189369"/>
                  </a:lnTo>
                  <a:cubicBezTo>
                    <a:pt x="67002" y="193471"/>
                    <a:pt x="70762" y="196206"/>
                    <a:pt x="74864" y="196206"/>
                  </a:cubicBezTo>
                  <a:cubicBezTo>
                    <a:pt x="79308" y="196206"/>
                    <a:pt x="83410" y="193813"/>
                    <a:pt x="85120" y="190053"/>
                  </a:cubicBezTo>
                  <a:lnTo>
                    <a:pt x="114176" y="124077"/>
                  </a:lnTo>
                  <a:cubicBezTo>
                    <a:pt x="115202" y="121342"/>
                    <a:pt x="117595" y="119291"/>
                    <a:pt x="119988" y="118266"/>
                  </a:cubicBezTo>
                  <a:lnTo>
                    <a:pt x="187331" y="92286"/>
                  </a:lnTo>
                  <a:cubicBezTo>
                    <a:pt x="191433" y="90577"/>
                    <a:pt x="193826" y="86816"/>
                    <a:pt x="193826" y="82714"/>
                  </a:cubicBezTo>
                  <a:cubicBezTo>
                    <a:pt x="194168" y="78270"/>
                    <a:pt x="191433" y="74510"/>
                    <a:pt x="187673" y="72801"/>
                  </a:cubicBezTo>
                  <a:lnTo>
                    <a:pt x="15384" y="672"/>
                  </a:lnTo>
                  <a:cubicBezTo>
                    <a:pt x="14163" y="228"/>
                    <a:pt x="12871" y="0"/>
                    <a:pt x="11576" y="0"/>
                  </a:cubicBezTo>
                  <a:close/>
                </a:path>
              </a:pathLst>
            </a:custGeom>
            <a:solidFill>
              <a:srgbClr val="7994A9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" name="Google Shape;4152;p34">
              <a:extLst>
                <a:ext uri="{FF2B5EF4-FFF2-40B4-BE49-F238E27FC236}">
                  <a16:creationId xmlns:a16="http://schemas.microsoft.com/office/drawing/2014/main" id="{581E84C8-788C-4738-B126-6F1FC2000D1E}"/>
                </a:ext>
              </a:extLst>
            </p:cNvPr>
            <p:cNvSpPr/>
            <p:nvPr/>
          </p:nvSpPr>
          <p:spPr>
            <a:xfrm rot="7881006">
              <a:off x="764473" y="3897514"/>
              <a:ext cx="211072" cy="255613"/>
            </a:xfrm>
            <a:custGeom>
              <a:avLst/>
              <a:gdLst/>
              <a:ahLst/>
              <a:cxnLst/>
              <a:rect l="l" t="t" r="r" b="b"/>
              <a:pathLst>
                <a:path w="194168" h="196207" extrusionOk="0">
                  <a:moveTo>
                    <a:pt x="11576" y="0"/>
                  </a:moveTo>
                  <a:cubicBezTo>
                    <a:pt x="8883" y="0"/>
                    <a:pt x="6181" y="987"/>
                    <a:pt x="4103" y="3065"/>
                  </a:cubicBezTo>
                  <a:cubicBezTo>
                    <a:pt x="1026" y="5799"/>
                    <a:pt x="1" y="10243"/>
                    <a:pt x="1368" y="14004"/>
                  </a:cubicBezTo>
                  <a:lnTo>
                    <a:pt x="65293" y="189369"/>
                  </a:lnTo>
                  <a:cubicBezTo>
                    <a:pt x="67002" y="193471"/>
                    <a:pt x="70762" y="196206"/>
                    <a:pt x="74864" y="196206"/>
                  </a:cubicBezTo>
                  <a:cubicBezTo>
                    <a:pt x="79308" y="196206"/>
                    <a:pt x="83410" y="193813"/>
                    <a:pt x="85120" y="190053"/>
                  </a:cubicBezTo>
                  <a:lnTo>
                    <a:pt x="114176" y="124077"/>
                  </a:lnTo>
                  <a:cubicBezTo>
                    <a:pt x="115202" y="121342"/>
                    <a:pt x="117595" y="119291"/>
                    <a:pt x="119988" y="118266"/>
                  </a:cubicBezTo>
                  <a:lnTo>
                    <a:pt x="187331" y="92286"/>
                  </a:lnTo>
                  <a:cubicBezTo>
                    <a:pt x="191433" y="90577"/>
                    <a:pt x="193826" y="86816"/>
                    <a:pt x="193826" y="82714"/>
                  </a:cubicBezTo>
                  <a:cubicBezTo>
                    <a:pt x="194168" y="78270"/>
                    <a:pt x="191433" y="74510"/>
                    <a:pt x="187673" y="72801"/>
                  </a:cubicBezTo>
                  <a:lnTo>
                    <a:pt x="15384" y="672"/>
                  </a:lnTo>
                  <a:cubicBezTo>
                    <a:pt x="14163" y="228"/>
                    <a:pt x="12871" y="0"/>
                    <a:pt x="11576" y="0"/>
                  </a:cubicBezTo>
                  <a:close/>
                </a:path>
              </a:pathLst>
            </a:custGeom>
            <a:solidFill>
              <a:srgbClr val="7994A9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" name="Google Shape;4152;p34">
              <a:extLst>
                <a:ext uri="{FF2B5EF4-FFF2-40B4-BE49-F238E27FC236}">
                  <a16:creationId xmlns:a16="http://schemas.microsoft.com/office/drawing/2014/main" id="{E0EB791E-CFAB-4B31-BD82-952891BB1942}"/>
                </a:ext>
              </a:extLst>
            </p:cNvPr>
            <p:cNvSpPr/>
            <p:nvPr/>
          </p:nvSpPr>
          <p:spPr>
            <a:xfrm rot="7881006">
              <a:off x="4600509" y="3054090"/>
              <a:ext cx="189683" cy="235728"/>
            </a:xfrm>
            <a:custGeom>
              <a:avLst/>
              <a:gdLst/>
              <a:ahLst/>
              <a:cxnLst/>
              <a:rect l="l" t="t" r="r" b="b"/>
              <a:pathLst>
                <a:path w="194168" h="196207" extrusionOk="0">
                  <a:moveTo>
                    <a:pt x="11576" y="0"/>
                  </a:moveTo>
                  <a:cubicBezTo>
                    <a:pt x="8883" y="0"/>
                    <a:pt x="6181" y="987"/>
                    <a:pt x="4103" y="3065"/>
                  </a:cubicBezTo>
                  <a:cubicBezTo>
                    <a:pt x="1026" y="5799"/>
                    <a:pt x="1" y="10243"/>
                    <a:pt x="1368" y="14004"/>
                  </a:cubicBezTo>
                  <a:lnTo>
                    <a:pt x="65293" y="189369"/>
                  </a:lnTo>
                  <a:cubicBezTo>
                    <a:pt x="67002" y="193471"/>
                    <a:pt x="70762" y="196206"/>
                    <a:pt x="74864" y="196206"/>
                  </a:cubicBezTo>
                  <a:cubicBezTo>
                    <a:pt x="79308" y="196206"/>
                    <a:pt x="83410" y="193813"/>
                    <a:pt x="85120" y="190053"/>
                  </a:cubicBezTo>
                  <a:lnTo>
                    <a:pt x="114176" y="124077"/>
                  </a:lnTo>
                  <a:cubicBezTo>
                    <a:pt x="115202" y="121342"/>
                    <a:pt x="117595" y="119291"/>
                    <a:pt x="119988" y="118266"/>
                  </a:cubicBezTo>
                  <a:lnTo>
                    <a:pt x="187331" y="92286"/>
                  </a:lnTo>
                  <a:cubicBezTo>
                    <a:pt x="191433" y="90577"/>
                    <a:pt x="193826" y="86816"/>
                    <a:pt x="193826" y="82714"/>
                  </a:cubicBezTo>
                  <a:cubicBezTo>
                    <a:pt x="194168" y="78270"/>
                    <a:pt x="191433" y="74510"/>
                    <a:pt x="187673" y="72801"/>
                  </a:cubicBezTo>
                  <a:lnTo>
                    <a:pt x="15384" y="672"/>
                  </a:lnTo>
                  <a:cubicBezTo>
                    <a:pt x="14163" y="228"/>
                    <a:pt x="12871" y="0"/>
                    <a:pt x="11576" y="0"/>
                  </a:cubicBezTo>
                  <a:close/>
                </a:path>
              </a:pathLst>
            </a:custGeom>
            <a:solidFill>
              <a:srgbClr val="7994A9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" name="Google Shape;4152;p34">
              <a:extLst>
                <a:ext uri="{FF2B5EF4-FFF2-40B4-BE49-F238E27FC236}">
                  <a16:creationId xmlns:a16="http://schemas.microsoft.com/office/drawing/2014/main" id="{F607C299-A3C5-44E2-90CC-6EF9B41BDA33}"/>
                </a:ext>
              </a:extLst>
            </p:cNvPr>
            <p:cNvSpPr/>
            <p:nvPr/>
          </p:nvSpPr>
          <p:spPr>
            <a:xfrm rot="7881006">
              <a:off x="4596399" y="3409633"/>
              <a:ext cx="189683" cy="235728"/>
            </a:xfrm>
            <a:custGeom>
              <a:avLst/>
              <a:gdLst/>
              <a:ahLst/>
              <a:cxnLst/>
              <a:rect l="l" t="t" r="r" b="b"/>
              <a:pathLst>
                <a:path w="194168" h="196207" extrusionOk="0">
                  <a:moveTo>
                    <a:pt x="11576" y="0"/>
                  </a:moveTo>
                  <a:cubicBezTo>
                    <a:pt x="8883" y="0"/>
                    <a:pt x="6181" y="987"/>
                    <a:pt x="4103" y="3065"/>
                  </a:cubicBezTo>
                  <a:cubicBezTo>
                    <a:pt x="1026" y="5799"/>
                    <a:pt x="1" y="10243"/>
                    <a:pt x="1368" y="14004"/>
                  </a:cubicBezTo>
                  <a:lnTo>
                    <a:pt x="65293" y="189369"/>
                  </a:lnTo>
                  <a:cubicBezTo>
                    <a:pt x="67002" y="193471"/>
                    <a:pt x="70762" y="196206"/>
                    <a:pt x="74864" y="196206"/>
                  </a:cubicBezTo>
                  <a:cubicBezTo>
                    <a:pt x="79308" y="196206"/>
                    <a:pt x="83410" y="193813"/>
                    <a:pt x="85120" y="190053"/>
                  </a:cubicBezTo>
                  <a:lnTo>
                    <a:pt x="114176" y="124077"/>
                  </a:lnTo>
                  <a:cubicBezTo>
                    <a:pt x="115202" y="121342"/>
                    <a:pt x="117595" y="119291"/>
                    <a:pt x="119988" y="118266"/>
                  </a:cubicBezTo>
                  <a:lnTo>
                    <a:pt x="187331" y="92286"/>
                  </a:lnTo>
                  <a:cubicBezTo>
                    <a:pt x="191433" y="90577"/>
                    <a:pt x="193826" y="86816"/>
                    <a:pt x="193826" y="82714"/>
                  </a:cubicBezTo>
                  <a:cubicBezTo>
                    <a:pt x="194168" y="78270"/>
                    <a:pt x="191433" y="74510"/>
                    <a:pt x="187673" y="72801"/>
                  </a:cubicBezTo>
                  <a:lnTo>
                    <a:pt x="15384" y="672"/>
                  </a:lnTo>
                  <a:cubicBezTo>
                    <a:pt x="14163" y="228"/>
                    <a:pt x="12871" y="0"/>
                    <a:pt x="11576" y="0"/>
                  </a:cubicBezTo>
                  <a:close/>
                </a:path>
              </a:pathLst>
            </a:custGeom>
            <a:solidFill>
              <a:srgbClr val="7994A9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4E6F5136-425B-484E-870E-F532C7FFD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71696" y="2095616"/>
            <a:ext cx="2706849" cy="3231047"/>
          </a:xfrm>
          <a:prstGeom prst="rect">
            <a:avLst/>
          </a:prstGeom>
        </p:spPr>
      </p:pic>
      <p:grpSp>
        <p:nvGrpSpPr>
          <p:cNvPr id="354" name="Google Shape;1342;p25">
            <a:extLst>
              <a:ext uri="{FF2B5EF4-FFF2-40B4-BE49-F238E27FC236}">
                <a16:creationId xmlns:a16="http://schemas.microsoft.com/office/drawing/2014/main" id="{234966B8-8472-4CF6-9288-9409EF7EBC01}"/>
              </a:ext>
            </a:extLst>
          </p:cNvPr>
          <p:cNvGrpSpPr/>
          <p:nvPr/>
        </p:nvGrpSpPr>
        <p:grpSpPr>
          <a:xfrm>
            <a:off x="3878696" y="5132883"/>
            <a:ext cx="516050" cy="1001234"/>
            <a:chOff x="3221775" y="6410750"/>
            <a:chExt cx="568850" cy="1103675"/>
          </a:xfrm>
        </p:grpSpPr>
        <p:sp>
          <p:nvSpPr>
            <p:cNvPr id="355" name="Google Shape;1343;p25">
              <a:extLst>
                <a:ext uri="{FF2B5EF4-FFF2-40B4-BE49-F238E27FC236}">
                  <a16:creationId xmlns:a16="http://schemas.microsoft.com/office/drawing/2014/main" id="{CD288017-AF13-4FBF-98FE-E616F8D3E144}"/>
                </a:ext>
              </a:extLst>
            </p:cNvPr>
            <p:cNvSpPr/>
            <p:nvPr/>
          </p:nvSpPr>
          <p:spPr>
            <a:xfrm>
              <a:off x="3733700" y="6587075"/>
              <a:ext cx="56925" cy="48550"/>
            </a:xfrm>
            <a:custGeom>
              <a:avLst/>
              <a:gdLst/>
              <a:ahLst/>
              <a:cxnLst/>
              <a:rect l="l" t="t" r="r" b="b"/>
              <a:pathLst>
                <a:path w="2277" h="1942" extrusionOk="0">
                  <a:moveTo>
                    <a:pt x="1309" y="1"/>
                  </a:moveTo>
                  <a:cubicBezTo>
                    <a:pt x="399" y="1"/>
                    <a:pt x="1" y="1025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456"/>
                    <a:pt x="1821" y="1"/>
                    <a:pt x="1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6" name="Google Shape;1344;p25">
              <a:extLst>
                <a:ext uri="{FF2B5EF4-FFF2-40B4-BE49-F238E27FC236}">
                  <a16:creationId xmlns:a16="http://schemas.microsoft.com/office/drawing/2014/main" id="{44F5D61D-84E3-4E4E-AE75-D4F2948A9AB3}"/>
                </a:ext>
              </a:extLst>
            </p:cNvPr>
            <p:cNvSpPr/>
            <p:nvPr/>
          </p:nvSpPr>
          <p:spPr>
            <a:xfrm>
              <a:off x="3733700" y="6410750"/>
              <a:ext cx="56925" cy="49000"/>
            </a:xfrm>
            <a:custGeom>
              <a:avLst/>
              <a:gdLst/>
              <a:ahLst/>
              <a:cxnLst/>
              <a:rect l="l" t="t" r="r" b="b"/>
              <a:pathLst>
                <a:path w="2277" h="1960" extrusionOk="0">
                  <a:moveTo>
                    <a:pt x="1309" y="0"/>
                  </a:moveTo>
                  <a:cubicBezTo>
                    <a:pt x="399" y="0"/>
                    <a:pt x="1" y="1081"/>
                    <a:pt x="627" y="1707"/>
                  </a:cubicBezTo>
                  <a:cubicBezTo>
                    <a:pt x="818" y="1881"/>
                    <a:pt x="1047" y="1959"/>
                    <a:pt x="1273" y="1959"/>
                  </a:cubicBezTo>
                  <a:cubicBezTo>
                    <a:pt x="1784" y="1959"/>
                    <a:pt x="2276" y="1559"/>
                    <a:pt x="2276" y="967"/>
                  </a:cubicBezTo>
                  <a:cubicBezTo>
                    <a:pt x="2276" y="456"/>
                    <a:pt x="1821" y="0"/>
                    <a:pt x="1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7" name="Google Shape;1345;p25">
              <a:extLst>
                <a:ext uri="{FF2B5EF4-FFF2-40B4-BE49-F238E27FC236}">
                  <a16:creationId xmlns:a16="http://schemas.microsoft.com/office/drawing/2014/main" id="{EB2595D3-CF0B-47D1-BE48-4F123A4E76EF}"/>
                </a:ext>
              </a:extLst>
            </p:cNvPr>
            <p:cNvSpPr/>
            <p:nvPr/>
          </p:nvSpPr>
          <p:spPr>
            <a:xfrm>
              <a:off x="3733700" y="7465900"/>
              <a:ext cx="56925" cy="48525"/>
            </a:xfrm>
            <a:custGeom>
              <a:avLst/>
              <a:gdLst/>
              <a:ahLst/>
              <a:cxnLst/>
              <a:rect l="l" t="t" r="r" b="b"/>
              <a:pathLst>
                <a:path w="2277" h="1941" extrusionOk="0">
                  <a:moveTo>
                    <a:pt x="1309" y="0"/>
                  </a:moveTo>
                  <a:cubicBezTo>
                    <a:pt x="399" y="0"/>
                    <a:pt x="1" y="1024"/>
                    <a:pt x="570" y="1650"/>
                  </a:cubicBezTo>
                  <a:cubicBezTo>
                    <a:pt x="771" y="1851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7"/>
                  </a:cubicBezTo>
                  <a:cubicBezTo>
                    <a:pt x="2276" y="455"/>
                    <a:pt x="1821" y="0"/>
                    <a:pt x="1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8" name="Google Shape;1346;p25">
              <a:extLst>
                <a:ext uri="{FF2B5EF4-FFF2-40B4-BE49-F238E27FC236}">
                  <a16:creationId xmlns:a16="http://schemas.microsoft.com/office/drawing/2014/main" id="{2BD8273F-3054-445B-BA75-4762291FCB9E}"/>
                </a:ext>
              </a:extLst>
            </p:cNvPr>
            <p:cNvSpPr/>
            <p:nvPr/>
          </p:nvSpPr>
          <p:spPr>
            <a:xfrm>
              <a:off x="3733700" y="7290975"/>
              <a:ext cx="56925" cy="48550"/>
            </a:xfrm>
            <a:custGeom>
              <a:avLst/>
              <a:gdLst/>
              <a:ahLst/>
              <a:cxnLst/>
              <a:rect l="l" t="t" r="r" b="b"/>
              <a:pathLst>
                <a:path w="2277" h="1942" extrusionOk="0">
                  <a:moveTo>
                    <a:pt x="1309" y="1"/>
                  </a:moveTo>
                  <a:cubicBezTo>
                    <a:pt x="399" y="1"/>
                    <a:pt x="1" y="1025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399"/>
                    <a:pt x="1821" y="1"/>
                    <a:pt x="1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9" name="Google Shape;1347;p25">
              <a:extLst>
                <a:ext uri="{FF2B5EF4-FFF2-40B4-BE49-F238E27FC236}">
                  <a16:creationId xmlns:a16="http://schemas.microsoft.com/office/drawing/2014/main" id="{A07B7D24-7CB4-4B88-A3FC-5B3A6B2C9CFC}"/>
                </a:ext>
              </a:extLst>
            </p:cNvPr>
            <p:cNvSpPr/>
            <p:nvPr/>
          </p:nvSpPr>
          <p:spPr>
            <a:xfrm>
              <a:off x="3733700" y="7114650"/>
              <a:ext cx="56925" cy="48550"/>
            </a:xfrm>
            <a:custGeom>
              <a:avLst/>
              <a:gdLst/>
              <a:ahLst/>
              <a:cxnLst/>
              <a:rect l="l" t="t" r="r" b="b"/>
              <a:pathLst>
                <a:path w="2277" h="1942" extrusionOk="0">
                  <a:moveTo>
                    <a:pt x="1309" y="1"/>
                  </a:moveTo>
                  <a:cubicBezTo>
                    <a:pt x="399" y="1"/>
                    <a:pt x="1" y="1081"/>
                    <a:pt x="627" y="1650"/>
                  </a:cubicBezTo>
                  <a:cubicBezTo>
                    <a:pt x="810" y="1852"/>
                    <a:pt x="1046" y="1941"/>
                    <a:pt x="1283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456"/>
                    <a:pt x="1821" y="1"/>
                    <a:pt x="1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60" name="Google Shape;1348;p25">
              <a:extLst>
                <a:ext uri="{FF2B5EF4-FFF2-40B4-BE49-F238E27FC236}">
                  <a16:creationId xmlns:a16="http://schemas.microsoft.com/office/drawing/2014/main" id="{1A9D8452-4992-4497-B042-476C49C5E005}"/>
                </a:ext>
              </a:extLst>
            </p:cNvPr>
            <p:cNvSpPr/>
            <p:nvPr/>
          </p:nvSpPr>
          <p:spPr>
            <a:xfrm>
              <a:off x="3733700" y="6938325"/>
              <a:ext cx="56925" cy="49275"/>
            </a:xfrm>
            <a:custGeom>
              <a:avLst/>
              <a:gdLst/>
              <a:ahLst/>
              <a:cxnLst/>
              <a:rect l="l" t="t" r="r" b="b"/>
              <a:pathLst>
                <a:path w="2277" h="1971" extrusionOk="0">
                  <a:moveTo>
                    <a:pt x="1309" y="0"/>
                  </a:moveTo>
                  <a:cubicBezTo>
                    <a:pt x="399" y="0"/>
                    <a:pt x="1" y="1081"/>
                    <a:pt x="627" y="1707"/>
                  </a:cubicBezTo>
                  <a:cubicBezTo>
                    <a:pt x="807" y="1888"/>
                    <a:pt x="1040" y="1971"/>
                    <a:pt x="1273" y="1971"/>
                  </a:cubicBezTo>
                  <a:cubicBezTo>
                    <a:pt x="1773" y="1971"/>
                    <a:pt x="2276" y="1588"/>
                    <a:pt x="2276" y="967"/>
                  </a:cubicBezTo>
                  <a:cubicBezTo>
                    <a:pt x="2276" y="455"/>
                    <a:pt x="1821" y="0"/>
                    <a:pt x="1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61" name="Google Shape;1349;p25">
              <a:extLst>
                <a:ext uri="{FF2B5EF4-FFF2-40B4-BE49-F238E27FC236}">
                  <a16:creationId xmlns:a16="http://schemas.microsoft.com/office/drawing/2014/main" id="{7AD2D2A7-0F33-4935-A498-D26D36F91D5A}"/>
                </a:ext>
              </a:extLst>
            </p:cNvPr>
            <p:cNvSpPr/>
            <p:nvPr/>
          </p:nvSpPr>
          <p:spPr>
            <a:xfrm>
              <a:off x="3733700" y="6763425"/>
              <a:ext cx="56925" cy="48525"/>
            </a:xfrm>
            <a:custGeom>
              <a:avLst/>
              <a:gdLst/>
              <a:ahLst/>
              <a:cxnLst/>
              <a:rect l="l" t="t" r="r" b="b"/>
              <a:pathLst>
                <a:path w="2277" h="1941" extrusionOk="0">
                  <a:moveTo>
                    <a:pt x="1309" y="0"/>
                  </a:moveTo>
                  <a:cubicBezTo>
                    <a:pt x="399" y="0"/>
                    <a:pt x="1" y="1024"/>
                    <a:pt x="570" y="1650"/>
                  </a:cubicBezTo>
                  <a:cubicBezTo>
                    <a:pt x="771" y="1851"/>
                    <a:pt x="1020" y="1941"/>
                    <a:pt x="1265" y="1941"/>
                  </a:cubicBezTo>
                  <a:cubicBezTo>
                    <a:pt x="1780" y="1941"/>
                    <a:pt x="2276" y="1545"/>
                    <a:pt x="2276" y="967"/>
                  </a:cubicBezTo>
                  <a:cubicBezTo>
                    <a:pt x="2276" y="398"/>
                    <a:pt x="1821" y="0"/>
                    <a:pt x="1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62" name="Google Shape;1350;p25">
              <a:extLst>
                <a:ext uri="{FF2B5EF4-FFF2-40B4-BE49-F238E27FC236}">
                  <a16:creationId xmlns:a16="http://schemas.microsoft.com/office/drawing/2014/main" id="{76230348-B6C6-4A64-AA52-E99A60A4E3B4}"/>
                </a:ext>
              </a:extLst>
            </p:cNvPr>
            <p:cNvSpPr/>
            <p:nvPr/>
          </p:nvSpPr>
          <p:spPr>
            <a:xfrm>
              <a:off x="3563075" y="658707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8" y="1"/>
                  </a:moveTo>
                  <a:cubicBezTo>
                    <a:pt x="455" y="1"/>
                    <a:pt x="0" y="1025"/>
                    <a:pt x="626" y="1650"/>
                  </a:cubicBezTo>
                  <a:cubicBezTo>
                    <a:pt x="809" y="1852"/>
                    <a:pt x="1046" y="1941"/>
                    <a:pt x="1282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456"/>
                    <a:pt x="1820" y="1"/>
                    <a:pt x="13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63" name="Google Shape;1351;p25">
              <a:extLst>
                <a:ext uri="{FF2B5EF4-FFF2-40B4-BE49-F238E27FC236}">
                  <a16:creationId xmlns:a16="http://schemas.microsoft.com/office/drawing/2014/main" id="{DA6216B0-623F-475D-ABDC-2F33F7499DF3}"/>
                </a:ext>
              </a:extLst>
            </p:cNvPr>
            <p:cNvSpPr/>
            <p:nvPr/>
          </p:nvSpPr>
          <p:spPr>
            <a:xfrm>
              <a:off x="3563075" y="6410750"/>
              <a:ext cx="56900" cy="49000"/>
            </a:xfrm>
            <a:custGeom>
              <a:avLst/>
              <a:gdLst/>
              <a:ahLst/>
              <a:cxnLst/>
              <a:rect l="l" t="t" r="r" b="b"/>
              <a:pathLst>
                <a:path w="2276" h="1960" extrusionOk="0">
                  <a:moveTo>
                    <a:pt x="1308" y="0"/>
                  </a:moveTo>
                  <a:cubicBezTo>
                    <a:pt x="398" y="0"/>
                    <a:pt x="0" y="1081"/>
                    <a:pt x="626" y="1707"/>
                  </a:cubicBezTo>
                  <a:cubicBezTo>
                    <a:pt x="818" y="1881"/>
                    <a:pt x="1047" y="1959"/>
                    <a:pt x="1272" y="1959"/>
                  </a:cubicBezTo>
                  <a:cubicBezTo>
                    <a:pt x="1783" y="1959"/>
                    <a:pt x="2275" y="1559"/>
                    <a:pt x="2275" y="967"/>
                  </a:cubicBezTo>
                  <a:cubicBezTo>
                    <a:pt x="2275" y="456"/>
                    <a:pt x="1820" y="0"/>
                    <a:pt x="1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64" name="Google Shape;1352;p25">
              <a:extLst>
                <a:ext uri="{FF2B5EF4-FFF2-40B4-BE49-F238E27FC236}">
                  <a16:creationId xmlns:a16="http://schemas.microsoft.com/office/drawing/2014/main" id="{F9EA1745-7E01-417C-AC3A-6A98A128489F}"/>
                </a:ext>
              </a:extLst>
            </p:cNvPr>
            <p:cNvSpPr/>
            <p:nvPr/>
          </p:nvSpPr>
          <p:spPr>
            <a:xfrm>
              <a:off x="3563075" y="7465900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8" y="0"/>
                  </a:moveTo>
                  <a:cubicBezTo>
                    <a:pt x="455" y="0"/>
                    <a:pt x="0" y="1024"/>
                    <a:pt x="626" y="1650"/>
                  </a:cubicBezTo>
                  <a:cubicBezTo>
                    <a:pt x="809" y="1851"/>
                    <a:pt x="1046" y="1941"/>
                    <a:pt x="1282" y="1941"/>
                  </a:cubicBezTo>
                  <a:cubicBezTo>
                    <a:pt x="1779" y="1941"/>
                    <a:pt x="2275" y="1546"/>
                    <a:pt x="2275" y="967"/>
                  </a:cubicBezTo>
                  <a:cubicBezTo>
                    <a:pt x="2275" y="455"/>
                    <a:pt x="1820" y="0"/>
                    <a:pt x="1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65" name="Google Shape;1353;p25">
              <a:extLst>
                <a:ext uri="{FF2B5EF4-FFF2-40B4-BE49-F238E27FC236}">
                  <a16:creationId xmlns:a16="http://schemas.microsoft.com/office/drawing/2014/main" id="{911C46AD-4607-4DA3-A4B3-C328254B5CE4}"/>
                </a:ext>
              </a:extLst>
            </p:cNvPr>
            <p:cNvSpPr/>
            <p:nvPr/>
          </p:nvSpPr>
          <p:spPr>
            <a:xfrm>
              <a:off x="3563075" y="729097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8" y="1"/>
                  </a:moveTo>
                  <a:cubicBezTo>
                    <a:pt x="455" y="1"/>
                    <a:pt x="0" y="1025"/>
                    <a:pt x="626" y="1650"/>
                  </a:cubicBezTo>
                  <a:cubicBezTo>
                    <a:pt x="809" y="1852"/>
                    <a:pt x="1046" y="1941"/>
                    <a:pt x="1282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399"/>
                    <a:pt x="1820" y="1"/>
                    <a:pt x="13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66" name="Google Shape;1354;p25">
              <a:extLst>
                <a:ext uri="{FF2B5EF4-FFF2-40B4-BE49-F238E27FC236}">
                  <a16:creationId xmlns:a16="http://schemas.microsoft.com/office/drawing/2014/main" id="{43AAF694-FB65-4E43-9BEA-264482732884}"/>
                </a:ext>
              </a:extLst>
            </p:cNvPr>
            <p:cNvSpPr/>
            <p:nvPr/>
          </p:nvSpPr>
          <p:spPr>
            <a:xfrm>
              <a:off x="3563075" y="7114650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8" y="1"/>
                  </a:moveTo>
                  <a:cubicBezTo>
                    <a:pt x="455" y="1"/>
                    <a:pt x="0" y="1081"/>
                    <a:pt x="626" y="1650"/>
                  </a:cubicBezTo>
                  <a:cubicBezTo>
                    <a:pt x="809" y="1852"/>
                    <a:pt x="1046" y="1941"/>
                    <a:pt x="1282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456"/>
                    <a:pt x="1820" y="1"/>
                    <a:pt x="13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67" name="Google Shape;1355;p25">
              <a:extLst>
                <a:ext uri="{FF2B5EF4-FFF2-40B4-BE49-F238E27FC236}">
                  <a16:creationId xmlns:a16="http://schemas.microsoft.com/office/drawing/2014/main" id="{74E7ADEE-929D-43A9-9928-5A5191858854}"/>
                </a:ext>
              </a:extLst>
            </p:cNvPr>
            <p:cNvSpPr/>
            <p:nvPr/>
          </p:nvSpPr>
          <p:spPr>
            <a:xfrm>
              <a:off x="3563075" y="6938325"/>
              <a:ext cx="56900" cy="49275"/>
            </a:xfrm>
            <a:custGeom>
              <a:avLst/>
              <a:gdLst/>
              <a:ahLst/>
              <a:cxnLst/>
              <a:rect l="l" t="t" r="r" b="b"/>
              <a:pathLst>
                <a:path w="2276" h="1971" extrusionOk="0">
                  <a:moveTo>
                    <a:pt x="1308" y="0"/>
                  </a:moveTo>
                  <a:cubicBezTo>
                    <a:pt x="455" y="0"/>
                    <a:pt x="0" y="1081"/>
                    <a:pt x="626" y="1707"/>
                  </a:cubicBezTo>
                  <a:cubicBezTo>
                    <a:pt x="807" y="1888"/>
                    <a:pt x="1039" y="1971"/>
                    <a:pt x="1272" y="1971"/>
                  </a:cubicBezTo>
                  <a:cubicBezTo>
                    <a:pt x="1773" y="1971"/>
                    <a:pt x="2275" y="1588"/>
                    <a:pt x="2275" y="967"/>
                  </a:cubicBezTo>
                  <a:cubicBezTo>
                    <a:pt x="2275" y="455"/>
                    <a:pt x="1820" y="0"/>
                    <a:pt x="1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68" name="Google Shape;1356;p25">
              <a:extLst>
                <a:ext uri="{FF2B5EF4-FFF2-40B4-BE49-F238E27FC236}">
                  <a16:creationId xmlns:a16="http://schemas.microsoft.com/office/drawing/2014/main" id="{9A996016-1375-4D35-B441-B5EEC2F83496}"/>
                </a:ext>
              </a:extLst>
            </p:cNvPr>
            <p:cNvSpPr/>
            <p:nvPr/>
          </p:nvSpPr>
          <p:spPr>
            <a:xfrm>
              <a:off x="3563075" y="6763425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8" y="0"/>
                  </a:moveTo>
                  <a:cubicBezTo>
                    <a:pt x="455" y="0"/>
                    <a:pt x="0" y="1024"/>
                    <a:pt x="626" y="1650"/>
                  </a:cubicBezTo>
                  <a:cubicBezTo>
                    <a:pt x="809" y="1851"/>
                    <a:pt x="1046" y="1941"/>
                    <a:pt x="1282" y="1941"/>
                  </a:cubicBezTo>
                  <a:cubicBezTo>
                    <a:pt x="1779" y="1941"/>
                    <a:pt x="2275" y="1545"/>
                    <a:pt x="2275" y="967"/>
                  </a:cubicBezTo>
                  <a:cubicBezTo>
                    <a:pt x="2275" y="398"/>
                    <a:pt x="1820" y="0"/>
                    <a:pt x="1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69" name="Google Shape;1357;p25">
              <a:extLst>
                <a:ext uri="{FF2B5EF4-FFF2-40B4-BE49-F238E27FC236}">
                  <a16:creationId xmlns:a16="http://schemas.microsoft.com/office/drawing/2014/main" id="{2EA64441-96C7-442B-BEE9-691BC50F2249}"/>
                </a:ext>
              </a:extLst>
            </p:cNvPr>
            <p:cNvSpPr/>
            <p:nvPr/>
          </p:nvSpPr>
          <p:spPr>
            <a:xfrm>
              <a:off x="3392425" y="6587075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66" y="1"/>
                  </a:moveTo>
                  <a:cubicBezTo>
                    <a:pt x="455" y="1"/>
                    <a:pt x="0" y="1025"/>
                    <a:pt x="626" y="1650"/>
                  </a:cubicBezTo>
                  <a:cubicBezTo>
                    <a:pt x="828" y="1852"/>
                    <a:pt x="1071" y="1941"/>
                    <a:pt x="1309" y="1941"/>
                  </a:cubicBezTo>
                  <a:cubicBezTo>
                    <a:pt x="1811" y="1941"/>
                    <a:pt x="2294" y="1546"/>
                    <a:pt x="2333" y="968"/>
                  </a:cubicBezTo>
                  <a:cubicBezTo>
                    <a:pt x="2333" y="456"/>
                    <a:pt x="1878" y="1"/>
                    <a:pt x="1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0" name="Google Shape;1358;p25">
              <a:extLst>
                <a:ext uri="{FF2B5EF4-FFF2-40B4-BE49-F238E27FC236}">
                  <a16:creationId xmlns:a16="http://schemas.microsoft.com/office/drawing/2014/main" id="{3757FF9D-9AFD-43E6-8423-DCD341910487}"/>
                </a:ext>
              </a:extLst>
            </p:cNvPr>
            <p:cNvSpPr/>
            <p:nvPr/>
          </p:nvSpPr>
          <p:spPr>
            <a:xfrm>
              <a:off x="3392425" y="6410750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66" y="0"/>
                  </a:moveTo>
                  <a:cubicBezTo>
                    <a:pt x="455" y="0"/>
                    <a:pt x="0" y="1024"/>
                    <a:pt x="626" y="1650"/>
                  </a:cubicBezTo>
                  <a:cubicBezTo>
                    <a:pt x="828" y="1852"/>
                    <a:pt x="1071" y="1941"/>
                    <a:pt x="1308" y="1941"/>
                  </a:cubicBezTo>
                  <a:cubicBezTo>
                    <a:pt x="1805" y="1941"/>
                    <a:pt x="2276" y="1546"/>
                    <a:pt x="2276" y="967"/>
                  </a:cubicBezTo>
                  <a:cubicBezTo>
                    <a:pt x="2276" y="456"/>
                    <a:pt x="1878" y="57"/>
                    <a:pt x="1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1" name="Google Shape;1359;p25">
              <a:extLst>
                <a:ext uri="{FF2B5EF4-FFF2-40B4-BE49-F238E27FC236}">
                  <a16:creationId xmlns:a16="http://schemas.microsoft.com/office/drawing/2014/main" id="{AAA3C0D6-545B-40E9-B5DC-FA6D23394358}"/>
                </a:ext>
              </a:extLst>
            </p:cNvPr>
            <p:cNvSpPr/>
            <p:nvPr/>
          </p:nvSpPr>
          <p:spPr>
            <a:xfrm>
              <a:off x="3392425" y="7465900"/>
              <a:ext cx="58325" cy="48525"/>
            </a:xfrm>
            <a:custGeom>
              <a:avLst/>
              <a:gdLst/>
              <a:ahLst/>
              <a:cxnLst/>
              <a:rect l="l" t="t" r="r" b="b"/>
              <a:pathLst>
                <a:path w="2333" h="1941" extrusionOk="0">
                  <a:moveTo>
                    <a:pt x="1366" y="0"/>
                  </a:moveTo>
                  <a:cubicBezTo>
                    <a:pt x="455" y="0"/>
                    <a:pt x="0" y="1024"/>
                    <a:pt x="626" y="1650"/>
                  </a:cubicBezTo>
                  <a:cubicBezTo>
                    <a:pt x="828" y="1851"/>
                    <a:pt x="1071" y="1941"/>
                    <a:pt x="1309" y="1941"/>
                  </a:cubicBezTo>
                  <a:cubicBezTo>
                    <a:pt x="1811" y="1941"/>
                    <a:pt x="2294" y="1546"/>
                    <a:pt x="2333" y="967"/>
                  </a:cubicBezTo>
                  <a:cubicBezTo>
                    <a:pt x="2333" y="455"/>
                    <a:pt x="1878" y="0"/>
                    <a:pt x="1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2" name="Google Shape;1360;p25">
              <a:extLst>
                <a:ext uri="{FF2B5EF4-FFF2-40B4-BE49-F238E27FC236}">
                  <a16:creationId xmlns:a16="http://schemas.microsoft.com/office/drawing/2014/main" id="{7D567B3C-0E59-4D18-920B-8167E7D19A5A}"/>
                </a:ext>
              </a:extLst>
            </p:cNvPr>
            <p:cNvSpPr/>
            <p:nvPr/>
          </p:nvSpPr>
          <p:spPr>
            <a:xfrm>
              <a:off x="3392425" y="7290975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66" y="1"/>
                  </a:moveTo>
                  <a:cubicBezTo>
                    <a:pt x="455" y="1"/>
                    <a:pt x="0" y="1025"/>
                    <a:pt x="626" y="1650"/>
                  </a:cubicBezTo>
                  <a:cubicBezTo>
                    <a:pt x="828" y="1852"/>
                    <a:pt x="1071" y="1941"/>
                    <a:pt x="1309" y="1941"/>
                  </a:cubicBezTo>
                  <a:cubicBezTo>
                    <a:pt x="1811" y="1941"/>
                    <a:pt x="2294" y="1546"/>
                    <a:pt x="2333" y="968"/>
                  </a:cubicBezTo>
                  <a:cubicBezTo>
                    <a:pt x="2333" y="399"/>
                    <a:pt x="1878" y="1"/>
                    <a:pt x="1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3" name="Google Shape;1361;p25">
              <a:extLst>
                <a:ext uri="{FF2B5EF4-FFF2-40B4-BE49-F238E27FC236}">
                  <a16:creationId xmlns:a16="http://schemas.microsoft.com/office/drawing/2014/main" id="{2198AE3A-8E55-452A-A1DF-71EACF1D4C25}"/>
                </a:ext>
              </a:extLst>
            </p:cNvPr>
            <p:cNvSpPr/>
            <p:nvPr/>
          </p:nvSpPr>
          <p:spPr>
            <a:xfrm>
              <a:off x="3392425" y="7114650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66" y="1"/>
                  </a:moveTo>
                  <a:cubicBezTo>
                    <a:pt x="455" y="1"/>
                    <a:pt x="0" y="1081"/>
                    <a:pt x="626" y="1650"/>
                  </a:cubicBezTo>
                  <a:cubicBezTo>
                    <a:pt x="828" y="1852"/>
                    <a:pt x="1077" y="1941"/>
                    <a:pt x="1321" y="1941"/>
                  </a:cubicBezTo>
                  <a:cubicBezTo>
                    <a:pt x="1836" y="1941"/>
                    <a:pt x="2333" y="1546"/>
                    <a:pt x="2333" y="968"/>
                  </a:cubicBezTo>
                  <a:cubicBezTo>
                    <a:pt x="2333" y="456"/>
                    <a:pt x="1878" y="1"/>
                    <a:pt x="1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4" name="Google Shape;1362;p25">
              <a:extLst>
                <a:ext uri="{FF2B5EF4-FFF2-40B4-BE49-F238E27FC236}">
                  <a16:creationId xmlns:a16="http://schemas.microsoft.com/office/drawing/2014/main" id="{809A516B-8758-4C93-8E53-0E3B8760EA18}"/>
                </a:ext>
              </a:extLst>
            </p:cNvPr>
            <p:cNvSpPr/>
            <p:nvPr/>
          </p:nvSpPr>
          <p:spPr>
            <a:xfrm>
              <a:off x="3392425" y="6938325"/>
              <a:ext cx="58325" cy="49275"/>
            </a:xfrm>
            <a:custGeom>
              <a:avLst/>
              <a:gdLst/>
              <a:ahLst/>
              <a:cxnLst/>
              <a:rect l="l" t="t" r="r" b="b"/>
              <a:pathLst>
                <a:path w="2333" h="1971" extrusionOk="0">
                  <a:moveTo>
                    <a:pt x="1366" y="0"/>
                  </a:moveTo>
                  <a:cubicBezTo>
                    <a:pt x="455" y="0"/>
                    <a:pt x="0" y="1081"/>
                    <a:pt x="626" y="1707"/>
                  </a:cubicBezTo>
                  <a:cubicBezTo>
                    <a:pt x="825" y="1888"/>
                    <a:pt x="1070" y="1971"/>
                    <a:pt x="1311" y="1971"/>
                  </a:cubicBezTo>
                  <a:cubicBezTo>
                    <a:pt x="1830" y="1971"/>
                    <a:pt x="2333" y="1588"/>
                    <a:pt x="2333" y="967"/>
                  </a:cubicBezTo>
                  <a:cubicBezTo>
                    <a:pt x="2333" y="455"/>
                    <a:pt x="1878" y="0"/>
                    <a:pt x="1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5" name="Google Shape;1363;p25">
              <a:extLst>
                <a:ext uri="{FF2B5EF4-FFF2-40B4-BE49-F238E27FC236}">
                  <a16:creationId xmlns:a16="http://schemas.microsoft.com/office/drawing/2014/main" id="{E95B7C07-498A-4C00-A613-3BA0202E1114}"/>
                </a:ext>
              </a:extLst>
            </p:cNvPr>
            <p:cNvSpPr/>
            <p:nvPr/>
          </p:nvSpPr>
          <p:spPr>
            <a:xfrm>
              <a:off x="3392425" y="6763425"/>
              <a:ext cx="58325" cy="48525"/>
            </a:xfrm>
            <a:custGeom>
              <a:avLst/>
              <a:gdLst/>
              <a:ahLst/>
              <a:cxnLst/>
              <a:rect l="l" t="t" r="r" b="b"/>
              <a:pathLst>
                <a:path w="2333" h="1941" extrusionOk="0">
                  <a:moveTo>
                    <a:pt x="1366" y="0"/>
                  </a:moveTo>
                  <a:cubicBezTo>
                    <a:pt x="455" y="0"/>
                    <a:pt x="0" y="1024"/>
                    <a:pt x="626" y="1650"/>
                  </a:cubicBezTo>
                  <a:cubicBezTo>
                    <a:pt x="828" y="1851"/>
                    <a:pt x="1071" y="1941"/>
                    <a:pt x="1309" y="1941"/>
                  </a:cubicBezTo>
                  <a:cubicBezTo>
                    <a:pt x="1811" y="1941"/>
                    <a:pt x="2294" y="1545"/>
                    <a:pt x="2333" y="967"/>
                  </a:cubicBezTo>
                  <a:cubicBezTo>
                    <a:pt x="2333" y="398"/>
                    <a:pt x="1878" y="0"/>
                    <a:pt x="1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6" name="Google Shape;1364;p25">
              <a:extLst>
                <a:ext uri="{FF2B5EF4-FFF2-40B4-BE49-F238E27FC236}">
                  <a16:creationId xmlns:a16="http://schemas.microsoft.com/office/drawing/2014/main" id="{B60BC255-A65D-43F9-923B-80FEC5E20B6E}"/>
                </a:ext>
              </a:extLst>
            </p:cNvPr>
            <p:cNvSpPr/>
            <p:nvPr/>
          </p:nvSpPr>
          <p:spPr>
            <a:xfrm>
              <a:off x="3221775" y="658707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456" y="1"/>
                    <a:pt x="1" y="1025"/>
                    <a:pt x="626" y="1650"/>
                  </a:cubicBezTo>
                  <a:cubicBezTo>
                    <a:pt x="828" y="1852"/>
                    <a:pt x="1071" y="1941"/>
                    <a:pt x="1308" y="1941"/>
                  </a:cubicBezTo>
                  <a:cubicBezTo>
                    <a:pt x="1806" y="1941"/>
                    <a:pt x="2276" y="1546"/>
                    <a:pt x="2276" y="968"/>
                  </a:cubicBezTo>
                  <a:cubicBezTo>
                    <a:pt x="2276" y="456"/>
                    <a:pt x="1878" y="1"/>
                    <a:pt x="1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7" name="Google Shape;1365;p25">
              <a:extLst>
                <a:ext uri="{FF2B5EF4-FFF2-40B4-BE49-F238E27FC236}">
                  <a16:creationId xmlns:a16="http://schemas.microsoft.com/office/drawing/2014/main" id="{EA3A6ECD-CB01-4CD6-8DF9-80D94A2B5BD6}"/>
                </a:ext>
              </a:extLst>
            </p:cNvPr>
            <p:cNvSpPr/>
            <p:nvPr/>
          </p:nvSpPr>
          <p:spPr>
            <a:xfrm>
              <a:off x="3221775" y="6410750"/>
              <a:ext cx="56900" cy="49000"/>
            </a:xfrm>
            <a:custGeom>
              <a:avLst/>
              <a:gdLst/>
              <a:ahLst/>
              <a:cxnLst/>
              <a:rect l="l" t="t" r="r" b="b"/>
              <a:pathLst>
                <a:path w="2276" h="1960" extrusionOk="0">
                  <a:moveTo>
                    <a:pt x="1309" y="0"/>
                  </a:moveTo>
                  <a:cubicBezTo>
                    <a:pt x="456" y="0"/>
                    <a:pt x="1" y="1081"/>
                    <a:pt x="626" y="1707"/>
                  </a:cubicBezTo>
                  <a:cubicBezTo>
                    <a:pt x="818" y="1881"/>
                    <a:pt x="1047" y="1959"/>
                    <a:pt x="1273" y="1959"/>
                  </a:cubicBezTo>
                  <a:cubicBezTo>
                    <a:pt x="1784" y="1959"/>
                    <a:pt x="2276" y="1559"/>
                    <a:pt x="2276" y="967"/>
                  </a:cubicBezTo>
                  <a:cubicBezTo>
                    <a:pt x="2276" y="456"/>
                    <a:pt x="1821" y="0"/>
                    <a:pt x="1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8" name="Google Shape;1366;p25">
              <a:extLst>
                <a:ext uri="{FF2B5EF4-FFF2-40B4-BE49-F238E27FC236}">
                  <a16:creationId xmlns:a16="http://schemas.microsoft.com/office/drawing/2014/main" id="{636C09B7-79E2-4831-AEDC-28B4C6E5FB7B}"/>
                </a:ext>
              </a:extLst>
            </p:cNvPr>
            <p:cNvSpPr/>
            <p:nvPr/>
          </p:nvSpPr>
          <p:spPr>
            <a:xfrm>
              <a:off x="3221775" y="7465900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9" y="0"/>
                  </a:moveTo>
                  <a:cubicBezTo>
                    <a:pt x="456" y="0"/>
                    <a:pt x="1" y="1024"/>
                    <a:pt x="626" y="1650"/>
                  </a:cubicBezTo>
                  <a:cubicBezTo>
                    <a:pt x="828" y="1851"/>
                    <a:pt x="1071" y="1941"/>
                    <a:pt x="1308" y="1941"/>
                  </a:cubicBezTo>
                  <a:cubicBezTo>
                    <a:pt x="1806" y="1941"/>
                    <a:pt x="2276" y="1546"/>
                    <a:pt x="2276" y="967"/>
                  </a:cubicBezTo>
                  <a:cubicBezTo>
                    <a:pt x="2276" y="455"/>
                    <a:pt x="1878" y="0"/>
                    <a:pt x="1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9" name="Google Shape;1367;p25">
              <a:extLst>
                <a:ext uri="{FF2B5EF4-FFF2-40B4-BE49-F238E27FC236}">
                  <a16:creationId xmlns:a16="http://schemas.microsoft.com/office/drawing/2014/main" id="{27BA0FA7-A5FD-4222-9081-37DEBB733D76}"/>
                </a:ext>
              </a:extLst>
            </p:cNvPr>
            <p:cNvSpPr/>
            <p:nvPr/>
          </p:nvSpPr>
          <p:spPr>
            <a:xfrm>
              <a:off x="3221775" y="729097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456" y="1"/>
                    <a:pt x="1" y="1025"/>
                    <a:pt x="626" y="1650"/>
                  </a:cubicBezTo>
                  <a:cubicBezTo>
                    <a:pt x="828" y="1852"/>
                    <a:pt x="1071" y="1941"/>
                    <a:pt x="1308" y="1941"/>
                  </a:cubicBezTo>
                  <a:cubicBezTo>
                    <a:pt x="1806" y="1941"/>
                    <a:pt x="2276" y="1546"/>
                    <a:pt x="2276" y="968"/>
                  </a:cubicBezTo>
                  <a:cubicBezTo>
                    <a:pt x="2276" y="399"/>
                    <a:pt x="1878" y="1"/>
                    <a:pt x="1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0" name="Google Shape;1368;p25">
              <a:extLst>
                <a:ext uri="{FF2B5EF4-FFF2-40B4-BE49-F238E27FC236}">
                  <a16:creationId xmlns:a16="http://schemas.microsoft.com/office/drawing/2014/main" id="{3DD81464-A418-4789-9A13-4C5D17F7606C}"/>
                </a:ext>
              </a:extLst>
            </p:cNvPr>
            <p:cNvSpPr/>
            <p:nvPr/>
          </p:nvSpPr>
          <p:spPr>
            <a:xfrm>
              <a:off x="3221775" y="7114650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456" y="1"/>
                    <a:pt x="1" y="1081"/>
                    <a:pt x="626" y="1650"/>
                  </a:cubicBezTo>
                  <a:cubicBezTo>
                    <a:pt x="828" y="1852"/>
                    <a:pt x="1071" y="1941"/>
                    <a:pt x="1308" y="1941"/>
                  </a:cubicBezTo>
                  <a:cubicBezTo>
                    <a:pt x="1806" y="1941"/>
                    <a:pt x="2276" y="1546"/>
                    <a:pt x="2276" y="968"/>
                  </a:cubicBezTo>
                  <a:cubicBezTo>
                    <a:pt x="2276" y="456"/>
                    <a:pt x="1878" y="1"/>
                    <a:pt x="1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1" name="Google Shape;1369;p25">
              <a:extLst>
                <a:ext uri="{FF2B5EF4-FFF2-40B4-BE49-F238E27FC236}">
                  <a16:creationId xmlns:a16="http://schemas.microsoft.com/office/drawing/2014/main" id="{11A25865-CA61-4941-9355-EE7B18897C87}"/>
                </a:ext>
              </a:extLst>
            </p:cNvPr>
            <p:cNvSpPr/>
            <p:nvPr/>
          </p:nvSpPr>
          <p:spPr>
            <a:xfrm>
              <a:off x="3221775" y="6938325"/>
              <a:ext cx="56900" cy="49275"/>
            </a:xfrm>
            <a:custGeom>
              <a:avLst/>
              <a:gdLst/>
              <a:ahLst/>
              <a:cxnLst/>
              <a:rect l="l" t="t" r="r" b="b"/>
              <a:pathLst>
                <a:path w="2276" h="1971" extrusionOk="0">
                  <a:moveTo>
                    <a:pt x="1309" y="0"/>
                  </a:moveTo>
                  <a:cubicBezTo>
                    <a:pt x="456" y="0"/>
                    <a:pt x="1" y="1081"/>
                    <a:pt x="626" y="1707"/>
                  </a:cubicBezTo>
                  <a:cubicBezTo>
                    <a:pt x="825" y="1888"/>
                    <a:pt x="1064" y="1971"/>
                    <a:pt x="1298" y="1971"/>
                  </a:cubicBezTo>
                  <a:cubicBezTo>
                    <a:pt x="1800" y="1971"/>
                    <a:pt x="2276" y="1588"/>
                    <a:pt x="2276" y="967"/>
                  </a:cubicBezTo>
                  <a:cubicBezTo>
                    <a:pt x="2276" y="455"/>
                    <a:pt x="1878" y="0"/>
                    <a:pt x="1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2" name="Google Shape;1370;p25">
              <a:extLst>
                <a:ext uri="{FF2B5EF4-FFF2-40B4-BE49-F238E27FC236}">
                  <a16:creationId xmlns:a16="http://schemas.microsoft.com/office/drawing/2014/main" id="{E1E87392-6FF2-4935-A7E0-9E803F8CC2AF}"/>
                </a:ext>
              </a:extLst>
            </p:cNvPr>
            <p:cNvSpPr/>
            <p:nvPr/>
          </p:nvSpPr>
          <p:spPr>
            <a:xfrm>
              <a:off x="3221775" y="6763425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9" y="0"/>
                  </a:moveTo>
                  <a:cubicBezTo>
                    <a:pt x="456" y="0"/>
                    <a:pt x="1" y="1024"/>
                    <a:pt x="626" y="1650"/>
                  </a:cubicBezTo>
                  <a:cubicBezTo>
                    <a:pt x="828" y="1851"/>
                    <a:pt x="1071" y="1941"/>
                    <a:pt x="1308" y="1941"/>
                  </a:cubicBezTo>
                  <a:cubicBezTo>
                    <a:pt x="1806" y="1941"/>
                    <a:pt x="2276" y="1545"/>
                    <a:pt x="2276" y="967"/>
                  </a:cubicBezTo>
                  <a:cubicBezTo>
                    <a:pt x="2276" y="398"/>
                    <a:pt x="1878" y="0"/>
                    <a:pt x="1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701189F-13AA-409D-84F8-AF4CD7ADC081}"/>
              </a:ext>
            </a:extLst>
          </p:cNvPr>
          <p:cNvGrpSpPr/>
          <p:nvPr/>
        </p:nvGrpSpPr>
        <p:grpSpPr>
          <a:xfrm>
            <a:off x="1580083" y="2472694"/>
            <a:ext cx="2190695" cy="3568063"/>
            <a:chOff x="1580083" y="2472694"/>
            <a:chExt cx="2190695" cy="3568063"/>
          </a:xfrm>
        </p:grpSpPr>
        <p:sp>
          <p:nvSpPr>
            <p:cNvPr id="399" name="Google Shape;1402;p25">
              <a:extLst>
                <a:ext uri="{FF2B5EF4-FFF2-40B4-BE49-F238E27FC236}">
                  <a16:creationId xmlns:a16="http://schemas.microsoft.com/office/drawing/2014/main" id="{95516F6D-E3CE-4F25-9E72-38ABC43CA9B7}"/>
                </a:ext>
              </a:extLst>
            </p:cNvPr>
            <p:cNvSpPr/>
            <p:nvPr/>
          </p:nvSpPr>
          <p:spPr>
            <a:xfrm>
              <a:off x="1593614" y="2628316"/>
              <a:ext cx="1134893" cy="189692"/>
            </a:xfrm>
            <a:prstGeom prst="rect">
              <a:avLst/>
            </a:prstGeom>
            <a:gradFill>
              <a:gsLst>
                <a:gs pos="0">
                  <a:srgbClr val="39C6F0"/>
                </a:gs>
                <a:gs pos="100000">
                  <a:srgbClr val="1976F9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algn="ctr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0" name="Google Shape;1403;p25">
              <a:extLst>
                <a:ext uri="{FF2B5EF4-FFF2-40B4-BE49-F238E27FC236}">
                  <a16:creationId xmlns:a16="http://schemas.microsoft.com/office/drawing/2014/main" id="{18E12664-B237-4E9A-8A30-8D2927E8ECCF}"/>
                </a:ext>
              </a:extLst>
            </p:cNvPr>
            <p:cNvSpPr/>
            <p:nvPr/>
          </p:nvSpPr>
          <p:spPr>
            <a:xfrm>
              <a:off x="1593614" y="3556794"/>
              <a:ext cx="1413697" cy="189692"/>
            </a:xfrm>
            <a:prstGeom prst="rect">
              <a:avLst/>
            </a:prstGeom>
            <a:gradFill>
              <a:gsLst>
                <a:gs pos="0">
                  <a:srgbClr val="625BE7"/>
                </a:gs>
                <a:gs pos="100000">
                  <a:srgbClr val="F84DE0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algn="ctr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1" name="Google Shape;1404;p25">
              <a:extLst>
                <a:ext uri="{FF2B5EF4-FFF2-40B4-BE49-F238E27FC236}">
                  <a16:creationId xmlns:a16="http://schemas.microsoft.com/office/drawing/2014/main" id="{89C0D77E-8FC8-42C5-98CB-556ED681D5D6}"/>
                </a:ext>
              </a:extLst>
            </p:cNvPr>
            <p:cNvSpPr/>
            <p:nvPr/>
          </p:nvSpPr>
          <p:spPr>
            <a:xfrm>
              <a:off x="1593614" y="4648554"/>
              <a:ext cx="1858246" cy="189692"/>
            </a:xfrm>
            <a:prstGeom prst="rect">
              <a:avLst/>
            </a:prstGeom>
            <a:gradFill>
              <a:gsLst>
                <a:gs pos="0">
                  <a:srgbClr val="FD5F15"/>
                </a:gs>
                <a:gs pos="100000">
                  <a:srgbClr val="FFDA5F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algn="ctr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2" name="Google Shape;1405;p25">
              <a:extLst>
                <a:ext uri="{FF2B5EF4-FFF2-40B4-BE49-F238E27FC236}">
                  <a16:creationId xmlns:a16="http://schemas.microsoft.com/office/drawing/2014/main" id="{CFFDB9EA-F9D9-4E49-9C21-3884772504F2}"/>
                </a:ext>
              </a:extLst>
            </p:cNvPr>
            <p:cNvSpPr/>
            <p:nvPr/>
          </p:nvSpPr>
          <p:spPr>
            <a:xfrm>
              <a:off x="1593614" y="5390778"/>
              <a:ext cx="2001641" cy="189692"/>
            </a:xfrm>
            <a:prstGeom prst="rect">
              <a:avLst/>
            </a:prstGeom>
            <a:gradFill>
              <a:gsLst>
                <a:gs pos="0">
                  <a:srgbClr val="39C6F0"/>
                </a:gs>
                <a:gs pos="100000">
                  <a:srgbClr val="1976F9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algn="ctr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4" name="Google Shape;1407;p25">
              <a:extLst>
                <a:ext uri="{FF2B5EF4-FFF2-40B4-BE49-F238E27FC236}">
                  <a16:creationId xmlns:a16="http://schemas.microsoft.com/office/drawing/2014/main" id="{DE879B31-73BA-4EFD-AF84-72C084FF3C72}"/>
                </a:ext>
              </a:extLst>
            </p:cNvPr>
            <p:cNvSpPr txBox="1">
              <a:spLocks/>
            </p:cNvSpPr>
            <p:nvPr/>
          </p:nvSpPr>
          <p:spPr>
            <a:xfrm>
              <a:off x="1590831" y="2472694"/>
              <a:ext cx="1720289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kumimoji="0" lang="en-US" sz="1814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Bóng</a:t>
              </a:r>
              <a:r>
                <a:rPr kumimoji="0" lang="en-US" sz="1814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LED</a:t>
              </a:r>
            </a:p>
          </p:txBody>
        </p:sp>
        <p:sp>
          <p:nvSpPr>
            <p:cNvPr id="405" name="Google Shape;1408;p25">
              <a:extLst>
                <a:ext uri="{FF2B5EF4-FFF2-40B4-BE49-F238E27FC236}">
                  <a16:creationId xmlns:a16="http://schemas.microsoft.com/office/drawing/2014/main" id="{522066EE-8D5C-4864-9E1D-B03CD1570F7C}"/>
                </a:ext>
              </a:extLst>
            </p:cNvPr>
            <p:cNvSpPr txBox="1">
              <a:spLocks/>
            </p:cNvSpPr>
            <p:nvPr/>
          </p:nvSpPr>
          <p:spPr>
            <a:xfrm>
              <a:off x="1590831" y="3400405"/>
              <a:ext cx="1720289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kumimoji="0" lang="en-US" sz="1814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IC 74HC595</a:t>
              </a:r>
            </a:p>
          </p:txBody>
        </p:sp>
        <p:sp>
          <p:nvSpPr>
            <p:cNvPr id="406" name="Google Shape;1409;p25">
              <a:extLst>
                <a:ext uri="{FF2B5EF4-FFF2-40B4-BE49-F238E27FC236}">
                  <a16:creationId xmlns:a16="http://schemas.microsoft.com/office/drawing/2014/main" id="{F982C5C1-4F52-4396-878C-00287CF3E9EC}"/>
                </a:ext>
              </a:extLst>
            </p:cNvPr>
            <p:cNvSpPr/>
            <p:nvPr/>
          </p:nvSpPr>
          <p:spPr>
            <a:xfrm>
              <a:off x="1590831" y="2827851"/>
              <a:ext cx="1720289" cy="4433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defTabSz="829544">
                <a:buClr>
                  <a:srgbClr val="000000"/>
                </a:buClr>
              </a:pPr>
              <a:r>
                <a:rPr lang="en" sz="1270" kern="0" dirty="0">
                  <a:solidFill>
                    <a:srgbClr val="FFFFFF"/>
                  </a:solidFill>
                  <a:latin typeface="Barlow" panose="00000500000000000000" pitchFamily="2" charset="0"/>
                  <a:ea typeface="Barlow"/>
                  <a:cs typeface="Arial" panose="020B0604020202020204" pitchFamily="34" charset="0"/>
                  <a:sym typeface="Barlow"/>
                </a:rPr>
                <a:t>Gồm 8 bóng Led theo yêu cầu</a:t>
              </a:r>
              <a:endParaRPr sz="1270" kern="0" dirty="0">
                <a:solidFill>
                  <a:srgbClr val="FFFFFF"/>
                </a:solidFill>
                <a:latin typeface="Barlow" panose="00000500000000000000" pitchFamily="2" charset="0"/>
                <a:ea typeface="Barlow"/>
                <a:cs typeface="Arial" panose="020B0604020202020204" pitchFamily="34" charset="0"/>
                <a:sym typeface="Barlow"/>
              </a:endParaRPr>
            </a:p>
          </p:txBody>
        </p:sp>
        <p:sp>
          <p:nvSpPr>
            <p:cNvPr id="407" name="Google Shape;1410;p25">
              <a:extLst>
                <a:ext uri="{FF2B5EF4-FFF2-40B4-BE49-F238E27FC236}">
                  <a16:creationId xmlns:a16="http://schemas.microsoft.com/office/drawing/2014/main" id="{D225CF4A-9AEF-4DE1-895B-824F201D4BCA}"/>
                </a:ext>
              </a:extLst>
            </p:cNvPr>
            <p:cNvSpPr/>
            <p:nvPr/>
          </p:nvSpPr>
          <p:spPr>
            <a:xfrm>
              <a:off x="1590831" y="3758696"/>
              <a:ext cx="1858246" cy="7212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defTabSz="829544">
                <a:buClr>
                  <a:srgbClr val="000000"/>
                </a:buClr>
              </a:pPr>
              <a:r>
                <a:rPr lang="en" sz="1270" kern="0" dirty="0">
                  <a:solidFill>
                    <a:srgbClr val="FFFFFF"/>
                  </a:solidFill>
                  <a:latin typeface="Barlow" panose="00000500000000000000" pitchFamily="2" charset="0"/>
                  <a:ea typeface="Barlow"/>
                  <a:cs typeface="Arial" panose="020B0604020202020204" pitchFamily="34" charset="0"/>
                  <a:sym typeface="Barlow"/>
                </a:rPr>
                <a:t>Một IC 74HC595N-DIP16(dạng chân cắm)</a:t>
              </a:r>
              <a:endParaRPr sz="1270" kern="0" dirty="0">
                <a:solidFill>
                  <a:srgbClr val="FFFFFF"/>
                </a:solidFill>
                <a:latin typeface="Barlow" panose="00000500000000000000" pitchFamily="2" charset="0"/>
                <a:ea typeface="Barlow"/>
                <a:cs typeface="Arial" panose="020B0604020202020204" pitchFamily="34" charset="0"/>
                <a:sym typeface="Barlow"/>
              </a:endParaRPr>
            </a:p>
          </p:txBody>
        </p:sp>
        <p:sp>
          <p:nvSpPr>
            <p:cNvPr id="408" name="Google Shape;1411;p25">
              <a:extLst>
                <a:ext uri="{FF2B5EF4-FFF2-40B4-BE49-F238E27FC236}">
                  <a16:creationId xmlns:a16="http://schemas.microsoft.com/office/drawing/2014/main" id="{CFB82925-F200-40BC-849D-B4324AF0E2E3}"/>
                </a:ext>
              </a:extLst>
            </p:cNvPr>
            <p:cNvSpPr txBox="1">
              <a:spLocks/>
            </p:cNvSpPr>
            <p:nvPr/>
          </p:nvSpPr>
          <p:spPr>
            <a:xfrm>
              <a:off x="1580083" y="4491815"/>
              <a:ext cx="2159234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lang="en-US" sz="1814" kern="0" dirty="0"/>
                <a:t>STM32</a:t>
              </a:r>
              <a:endParaRPr kumimoji="0" lang="en-US" sz="1814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endParaRPr>
            </a:p>
          </p:txBody>
        </p:sp>
        <p:sp>
          <p:nvSpPr>
            <p:cNvPr id="409" name="Google Shape;1412;p25">
              <a:extLst>
                <a:ext uri="{FF2B5EF4-FFF2-40B4-BE49-F238E27FC236}">
                  <a16:creationId xmlns:a16="http://schemas.microsoft.com/office/drawing/2014/main" id="{1B1ABE76-FF7F-4600-BA5B-E88B64317932}"/>
                </a:ext>
              </a:extLst>
            </p:cNvPr>
            <p:cNvSpPr/>
            <p:nvPr/>
          </p:nvSpPr>
          <p:spPr>
            <a:xfrm>
              <a:off x="1586105" y="4757559"/>
              <a:ext cx="2184673" cy="4433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defTabSz="829544">
                <a:buClr>
                  <a:srgbClr val="000000"/>
                </a:buClr>
              </a:pPr>
              <a:r>
                <a:rPr lang="en" sz="1270" kern="0" dirty="0">
                  <a:solidFill>
                    <a:schemeClr val="bg1"/>
                  </a:solidFill>
                  <a:latin typeface="Barlow" panose="00000500000000000000" pitchFamily="2" charset="0"/>
                  <a:ea typeface="Barlow"/>
                  <a:cs typeface="Arial" panose="020B0604020202020204" pitchFamily="34" charset="0"/>
                  <a:sym typeface="Barlow"/>
                </a:rPr>
                <a:t>Một KIT </a:t>
              </a:r>
              <a:r>
                <a:rPr lang="en-US" sz="1400" kern="0" dirty="0">
                  <a:solidFill>
                    <a:schemeClr val="bg1"/>
                  </a:solidFill>
                  <a:latin typeface="Barlow" panose="00000500000000000000" pitchFamily="2" charset="0"/>
                  <a:cs typeface="Arial" panose="020B0604020202020204" pitchFamily="34" charset="0"/>
                </a:rPr>
                <a:t>STM32F103R6</a:t>
              </a:r>
              <a:r>
                <a:rPr lang="en" sz="1270" kern="0" dirty="0">
                  <a:solidFill>
                    <a:schemeClr val="bg1"/>
                  </a:solidFill>
                  <a:latin typeface="Barlow" panose="00000500000000000000" pitchFamily="2" charset="0"/>
                  <a:ea typeface="Barlow"/>
                  <a:cs typeface="Arial" panose="020B0604020202020204" pitchFamily="34" charset="0"/>
                  <a:sym typeface="Barlow"/>
                </a:rPr>
                <a:t> </a:t>
              </a:r>
              <a:endParaRPr sz="1270" kern="0" dirty="0">
                <a:solidFill>
                  <a:schemeClr val="bg1"/>
                </a:solidFill>
                <a:latin typeface="Barlow" panose="00000500000000000000" pitchFamily="2" charset="0"/>
                <a:ea typeface="Barlow"/>
                <a:cs typeface="Arial" panose="020B0604020202020204" pitchFamily="34" charset="0"/>
                <a:sym typeface="Barlow"/>
              </a:endParaRPr>
            </a:p>
          </p:txBody>
        </p:sp>
        <p:sp>
          <p:nvSpPr>
            <p:cNvPr id="410" name="Google Shape;1413;p25">
              <a:extLst>
                <a:ext uri="{FF2B5EF4-FFF2-40B4-BE49-F238E27FC236}">
                  <a16:creationId xmlns:a16="http://schemas.microsoft.com/office/drawing/2014/main" id="{724A1B5F-804A-47BA-BE89-E4E640B554D6}"/>
                </a:ext>
              </a:extLst>
            </p:cNvPr>
            <p:cNvSpPr txBox="1">
              <a:spLocks/>
            </p:cNvSpPr>
            <p:nvPr/>
          </p:nvSpPr>
          <p:spPr>
            <a:xfrm>
              <a:off x="1590830" y="5242098"/>
              <a:ext cx="2056043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kumimoji="0" lang="en-US" sz="1814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Các</a:t>
              </a:r>
              <a:r>
                <a:rPr kumimoji="0" lang="en-US" sz="1814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1814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linh</a:t>
              </a:r>
              <a:r>
                <a:rPr kumimoji="0" lang="en-US" sz="1814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1814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kiện</a:t>
              </a:r>
              <a:r>
                <a:rPr kumimoji="0" lang="en-US" sz="1814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1814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khác</a:t>
              </a:r>
              <a:endParaRPr kumimoji="0" lang="en-US" sz="1814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endParaRPr>
            </a:p>
          </p:txBody>
        </p:sp>
        <p:sp>
          <p:nvSpPr>
            <p:cNvPr id="411" name="Google Shape;1414;p25">
              <a:extLst>
                <a:ext uri="{FF2B5EF4-FFF2-40B4-BE49-F238E27FC236}">
                  <a16:creationId xmlns:a16="http://schemas.microsoft.com/office/drawing/2014/main" id="{31E5A7D4-7E9D-4EDF-8093-E2E307544D72}"/>
                </a:ext>
              </a:extLst>
            </p:cNvPr>
            <p:cNvSpPr/>
            <p:nvPr/>
          </p:nvSpPr>
          <p:spPr>
            <a:xfrm>
              <a:off x="1590831" y="5597417"/>
              <a:ext cx="1897612" cy="4433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defTabSz="829544">
                <a:buClr>
                  <a:srgbClr val="000000"/>
                </a:buClr>
              </a:pPr>
              <a:r>
                <a:rPr lang="en" sz="1270" kern="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Mạch in, dây dẫn, nguồn, và điện trở, công tắc…</a:t>
              </a:r>
              <a:endParaRPr sz="1270" kern="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400BD9-3186-4452-9CB5-D2DF493C7115}"/>
              </a:ext>
            </a:extLst>
          </p:cNvPr>
          <p:cNvGrpSpPr/>
          <p:nvPr/>
        </p:nvGrpSpPr>
        <p:grpSpPr>
          <a:xfrm>
            <a:off x="1423815" y="1479453"/>
            <a:ext cx="2578833" cy="540515"/>
            <a:chOff x="1423815" y="1479453"/>
            <a:chExt cx="2578833" cy="540515"/>
          </a:xfrm>
        </p:grpSpPr>
        <p:sp>
          <p:nvSpPr>
            <p:cNvPr id="414" name="Google Shape;1417;p25">
              <a:extLst>
                <a:ext uri="{FF2B5EF4-FFF2-40B4-BE49-F238E27FC236}">
                  <a16:creationId xmlns:a16="http://schemas.microsoft.com/office/drawing/2014/main" id="{9D334EA1-2A83-4380-975B-720EFABD079B}"/>
                </a:ext>
              </a:extLst>
            </p:cNvPr>
            <p:cNvSpPr/>
            <p:nvPr/>
          </p:nvSpPr>
          <p:spPr>
            <a:xfrm>
              <a:off x="1438136" y="1709167"/>
              <a:ext cx="2564512" cy="310801"/>
            </a:xfrm>
            <a:prstGeom prst="rect">
              <a:avLst/>
            </a:prstGeom>
            <a:gradFill>
              <a:gsLst>
                <a:gs pos="0">
                  <a:srgbClr val="FD5F15"/>
                </a:gs>
                <a:gs pos="100000">
                  <a:srgbClr val="FFDA5F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5" name="Google Shape;1418;p25">
              <a:extLst>
                <a:ext uri="{FF2B5EF4-FFF2-40B4-BE49-F238E27FC236}">
                  <a16:creationId xmlns:a16="http://schemas.microsoft.com/office/drawing/2014/main" id="{BFA01FB9-50E0-4887-85C6-3DE2EF226904}"/>
                </a:ext>
              </a:extLst>
            </p:cNvPr>
            <p:cNvSpPr txBox="1">
              <a:spLocks/>
            </p:cNvSpPr>
            <p:nvPr/>
          </p:nvSpPr>
          <p:spPr>
            <a:xfrm>
              <a:off x="1423815" y="1479453"/>
              <a:ext cx="2192278" cy="3633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Các</a:t>
              </a: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2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linh</a:t>
              </a: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2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kiện</a:t>
              </a:r>
              <a:endPara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endParaRPr>
            </a:p>
          </p:txBody>
        </p:sp>
      </p:grpSp>
      <p:pic>
        <p:nvPicPr>
          <p:cNvPr id="424" name="Picture 423">
            <a:extLst>
              <a:ext uri="{FF2B5EF4-FFF2-40B4-BE49-F238E27FC236}">
                <a16:creationId xmlns:a16="http://schemas.microsoft.com/office/drawing/2014/main" id="{01DF5A6C-9CF7-4B91-85D0-A94B95F963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35" y="2273557"/>
            <a:ext cx="5760720" cy="396875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79A7CA49-B837-46A5-9A8F-3E2B232C5594}"/>
              </a:ext>
            </a:extLst>
          </p:cNvPr>
          <p:cNvGrpSpPr/>
          <p:nvPr/>
        </p:nvGrpSpPr>
        <p:grpSpPr>
          <a:xfrm>
            <a:off x="5680808" y="1473834"/>
            <a:ext cx="2697925" cy="541557"/>
            <a:chOff x="5182547" y="1685309"/>
            <a:chExt cx="1720289" cy="345315"/>
          </a:xfrm>
        </p:grpSpPr>
        <p:sp>
          <p:nvSpPr>
            <p:cNvPr id="425" name="Google Shape;1402;p25">
              <a:extLst>
                <a:ext uri="{FF2B5EF4-FFF2-40B4-BE49-F238E27FC236}">
                  <a16:creationId xmlns:a16="http://schemas.microsoft.com/office/drawing/2014/main" id="{F49271AC-4AF7-4891-8B03-C25A1989789F}"/>
                </a:ext>
              </a:extLst>
            </p:cNvPr>
            <p:cNvSpPr/>
            <p:nvPr/>
          </p:nvSpPr>
          <p:spPr>
            <a:xfrm>
              <a:off x="5185330" y="1825637"/>
              <a:ext cx="1494725" cy="204987"/>
            </a:xfrm>
            <a:prstGeom prst="rect">
              <a:avLst/>
            </a:prstGeom>
            <a:gradFill>
              <a:gsLst>
                <a:gs pos="0">
                  <a:srgbClr val="39C6F0"/>
                </a:gs>
                <a:gs pos="100000">
                  <a:srgbClr val="1976F9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algn="ctr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6" name="Google Shape;1407;p25">
              <a:extLst>
                <a:ext uri="{FF2B5EF4-FFF2-40B4-BE49-F238E27FC236}">
                  <a16:creationId xmlns:a16="http://schemas.microsoft.com/office/drawing/2014/main" id="{74703445-D90B-49BF-A6E1-B2C520E30B55}"/>
                </a:ext>
              </a:extLst>
            </p:cNvPr>
            <p:cNvSpPr txBox="1">
              <a:spLocks/>
            </p:cNvSpPr>
            <p:nvPr/>
          </p:nvSpPr>
          <p:spPr>
            <a:xfrm>
              <a:off x="5182547" y="1685309"/>
              <a:ext cx="1720289" cy="2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Lắp</a:t>
              </a: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2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mô</a:t>
              </a: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2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phỏng</a:t>
              </a:r>
              <a:endPara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endParaRPr>
            </a:p>
          </p:txBody>
        </p:sp>
      </p:grpSp>
      <p:cxnSp>
        <p:nvCxnSpPr>
          <p:cNvPr id="427" name="Google Shape;1278;p25">
            <a:extLst>
              <a:ext uri="{FF2B5EF4-FFF2-40B4-BE49-F238E27FC236}">
                <a16:creationId xmlns:a16="http://schemas.microsoft.com/office/drawing/2014/main" id="{ADD85D24-2DEB-4C86-A688-C63486A2BF6E}"/>
              </a:ext>
            </a:extLst>
          </p:cNvPr>
          <p:cNvCxnSpPr>
            <a:stCxn id="465" idx="2"/>
            <a:endCxn id="470" idx="0"/>
          </p:cNvCxnSpPr>
          <p:nvPr/>
        </p:nvCxnSpPr>
        <p:spPr>
          <a:xfrm rot="16200000" flipH="1">
            <a:off x="-2896359" y="1044824"/>
            <a:ext cx="795346" cy="378710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8" name="Google Shape;1281;p25">
            <a:extLst>
              <a:ext uri="{FF2B5EF4-FFF2-40B4-BE49-F238E27FC236}">
                <a16:creationId xmlns:a16="http://schemas.microsoft.com/office/drawing/2014/main" id="{E7931BA6-2D80-4A49-AC73-47D1A63F23A8}"/>
              </a:ext>
            </a:extLst>
          </p:cNvPr>
          <p:cNvCxnSpPr>
            <a:stCxn id="470" idx="2"/>
            <a:endCxn id="475" idx="0"/>
          </p:cNvCxnSpPr>
          <p:nvPr/>
        </p:nvCxnSpPr>
        <p:spPr>
          <a:xfrm rot="5400000">
            <a:off x="-3908613" y="1192686"/>
            <a:ext cx="303646" cy="630331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9" name="Google Shape;1283;p25">
            <a:extLst>
              <a:ext uri="{FF2B5EF4-FFF2-40B4-BE49-F238E27FC236}">
                <a16:creationId xmlns:a16="http://schemas.microsoft.com/office/drawing/2014/main" id="{74F769BF-A3DD-4F41-8609-0EAFD8D8E07E}"/>
              </a:ext>
            </a:extLst>
          </p:cNvPr>
          <p:cNvCxnSpPr>
            <a:cxnSpLocks/>
            <a:stCxn id="475" idx="2"/>
            <a:endCxn id="480" idx="0"/>
          </p:cNvCxnSpPr>
          <p:nvPr/>
        </p:nvCxnSpPr>
        <p:spPr>
          <a:xfrm rot="16200000" flipH="1">
            <a:off x="-4669358" y="3113545"/>
            <a:ext cx="268327" cy="474650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30" name="Google Shape;1295;p25">
            <a:extLst>
              <a:ext uri="{FF2B5EF4-FFF2-40B4-BE49-F238E27FC236}">
                <a16:creationId xmlns:a16="http://schemas.microsoft.com/office/drawing/2014/main" id="{3403336B-21A0-43F5-BE3E-7975DADB78CC}"/>
              </a:ext>
            </a:extLst>
          </p:cNvPr>
          <p:cNvGrpSpPr/>
          <p:nvPr/>
        </p:nvGrpSpPr>
        <p:grpSpPr>
          <a:xfrm>
            <a:off x="4908113" y="3316454"/>
            <a:ext cx="367681" cy="1458926"/>
            <a:chOff x="6743300" y="5794925"/>
            <a:chExt cx="405300" cy="1632850"/>
          </a:xfrm>
        </p:grpSpPr>
        <p:sp>
          <p:nvSpPr>
            <p:cNvPr id="431" name="Google Shape;1296;p25">
              <a:extLst>
                <a:ext uri="{FF2B5EF4-FFF2-40B4-BE49-F238E27FC236}">
                  <a16:creationId xmlns:a16="http://schemas.microsoft.com/office/drawing/2014/main" id="{F5E74CA9-4386-4020-B516-CE5175C19F9B}"/>
                </a:ext>
              </a:extLst>
            </p:cNvPr>
            <p:cNvSpPr/>
            <p:nvPr/>
          </p:nvSpPr>
          <p:spPr>
            <a:xfrm>
              <a:off x="7083150" y="6499000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66" y="1"/>
                  </a:moveTo>
                  <a:cubicBezTo>
                    <a:pt x="456" y="1"/>
                    <a:pt x="1" y="1025"/>
                    <a:pt x="626" y="1650"/>
                  </a:cubicBezTo>
                  <a:cubicBezTo>
                    <a:pt x="828" y="1852"/>
                    <a:pt x="1077" y="1941"/>
                    <a:pt x="1322" y="1941"/>
                  </a:cubicBezTo>
                  <a:cubicBezTo>
                    <a:pt x="1836" y="1941"/>
                    <a:pt x="2333" y="1546"/>
                    <a:pt x="2333" y="968"/>
                  </a:cubicBezTo>
                  <a:cubicBezTo>
                    <a:pt x="2333" y="456"/>
                    <a:pt x="1878" y="1"/>
                    <a:pt x="1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2" name="Google Shape;1297;p25">
              <a:extLst>
                <a:ext uri="{FF2B5EF4-FFF2-40B4-BE49-F238E27FC236}">
                  <a16:creationId xmlns:a16="http://schemas.microsoft.com/office/drawing/2014/main" id="{73BE8B46-1E85-49E4-9AFB-4F8CE8C28156}"/>
                </a:ext>
              </a:extLst>
            </p:cNvPr>
            <p:cNvSpPr/>
            <p:nvPr/>
          </p:nvSpPr>
          <p:spPr>
            <a:xfrm>
              <a:off x="7083150" y="6322675"/>
              <a:ext cx="58325" cy="48525"/>
            </a:xfrm>
            <a:custGeom>
              <a:avLst/>
              <a:gdLst/>
              <a:ahLst/>
              <a:cxnLst/>
              <a:rect l="l" t="t" r="r" b="b"/>
              <a:pathLst>
                <a:path w="2333" h="1941" extrusionOk="0">
                  <a:moveTo>
                    <a:pt x="1366" y="0"/>
                  </a:moveTo>
                  <a:cubicBezTo>
                    <a:pt x="456" y="0"/>
                    <a:pt x="1" y="1024"/>
                    <a:pt x="626" y="1650"/>
                  </a:cubicBezTo>
                  <a:cubicBezTo>
                    <a:pt x="828" y="1852"/>
                    <a:pt x="1071" y="1941"/>
                    <a:pt x="1310" y="1941"/>
                  </a:cubicBezTo>
                  <a:cubicBezTo>
                    <a:pt x="1811" y="1941"/>
                    <a:pt x="2294" y="1546"/>
                    <a:pt x="2333" y="967"/>
                  </a:cubicBezTo>
                  <a:cubicBezTo>
                    <a:pt x="2333" y="455"/>
                    <a:pt x="1878" y="0"/>
                    <a:pt x="1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3" name="Google Shape;1298;p25">
              <a:extLst>
                <a:ext uri="{FF2B5EF4-FFF2-40B4-BE49-F238E27FC236}">
                  <a16:creationId xmlns:a16="http://schemas.microsoft.com/office/drawing/2014/main" id="{4BFB3D5B-E0EE-4C19-B800-5C1DC92B4AE3}"/>
                </a:ext>
              </a:extLst>
            </p:cNvPr>
            <p:cNvSpPr/>
            <p:nvPr/>
          </p:nvSpPr>
          <p:spPr>
            <a:xfrm>
              <a:off x="7083550" y="6147700"/>
              <a:ext cx="57925" cy="48600"/>
            </a:xfrm>
            <a:custGeom>
              <a:avLst/>
              <a:gdLst/>
              <a:ahLst/>
              <a:cxnLst/>
              <a:rect l="l" t="t" r="r" b="b"/>
              <a:pathLst>
                <a:path w="2317" h="1944" extrusionOk="0">
                  <a:moveTo>
                    <a:pt x="1281" y="1"/>
                  </a:moveTo>
                  <a:cubicBezTo>
                    <a:pt x="417" y="1"/>
                    <a:pt x="1" y="1043"/>
                    <a:pt x="610" y="1653"/>
                  </a:cubicBezTo>
                  <a:cubicBezTo>
                    <a:pt x="812" y="1854"/>
                    <a:pt x="1055" y="1944"/>
                    <a:pt x="1294" y="1944"/>
                  </a:cubicBezTo>
                  <a:cubicBezTo>
                    <a:pt x="1795" y="1944"/>
                    <a:pt x="2278" y="1548"/>
                    <a:pt x="2317" y="970"/>
                  </a:cubicBezTo>
                  <a:cubicBezTo>
                    <a:pt x="2317" y="401"/>
                    <a:pt x="1862" y="3"/>
                    <a:pt x="1350" y="3"/>
                  </a:cubicBezTo>
                  <a:cubicBezTo>
                    <a:pt x="1327" y="2"/>
                    <a:pt x="1304" y="1"/>
                    <a:pt x="12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4" name="Google Shape;1299;p25">
              <a:extLst>
                <a:ext uri="{FF2B5EF4-FFF2-40B4-BE49-F238E27FC236}">
                  <a16:creationId xmlns:a16="http://schemas.microsoft.com/office/drawing/2014/main" id="{713012DD-BB12-4D3B-AB2D-6307575DF86E}"/>
                </a:ext>
              </a:extLst>
            </p:cNvPr>
            <p:cNvSpPr/>
            <p:nvPr/>
          </p:nvSpPr>
          <p:spPr>
            <a:xfrm>
              <a:off x="7083150" y="5971425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66" y="1"/>
                  </a:moveTo>
                  <a:cubicBezTo>
                    <a:pt x="456" y="1"/>
                    <a:pt x="1" y="1025"/>
                    <a:pt x="626" y="1650"/>
                  </a:cubicBezTo>
                  <a:cubicBezTo>
                    <a:pt x="828" y="1852"/>
                    <a:pt x="1077" y="1941"/>
                    <a:pt x="1322" y="1941"/>
                  </a:cubicBezTo>
                  <a:cubicBezTo>
                    <a:pt x="1836" y="1941"/>
                    <a:pt x="2333" y="1546"/>
                    <a:pt x="2333" y="968"/>
                  </a:cubicBezTo>
                  <a:cubicBezTo>
                    <a:pt x="2333" y="399"/>
                    <a:pt x="1878" y="1"/>
                    <a:pt x="1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5" name="Google Shape;1300;p25">
              <a:extLst>
                <a:ext uri="{FF2B5EF4-FFF2-40B4-BE49-F238E27FC236}">
                  <a16:creationId xmlns:a16="http://schemas.microsoft.com/office/drawing/2014/main" id="{C8361FEE-3BDC-47AF-8BE6-9F67A2901C73}"/>
                </a:ext>
              </a:extLst>
            </p:cNvPr>
            <p:cNvSpPr/>
            <p:nvPr/>
          </p:nvSpPr>
          <p:spPr>
            <a:xfrm>
              <a:off x="7091675" y="5794925"/>
              <a:ext cx="56925" cy="48550"/>
            </a:xfrm>
            <a:custGeom>
              <a:avLst/>
              <a:gdLst/>
              <a:ahLst/>
              <a:cxnLst/>
              <a:rect l="l" t="t" r="r" b="b"/>
              <a:pathLst>
                <a:path w="2277" h="1942" extrusionOk="0">
                  <a:moveTo>
                    <a:pt x="1012" y="1"/>
                  </a:moveTo>
                  <a:cubicBezTo>
                    <a:pt x="497" y="1"/>
                    <a:pt x="1" y="396"/>
                    <a:pt x="1" y="974"/>
                  </a:cubicBezTo>
                  <a:cubicBezTo>
                    <a:pt x="1" y="1543"/>
                    <a:pt x="456" y="1941"/>
                    <a:pt x="1025" y="1941"/>
                  </a:cubicBezTo>
                  <a:cubicBezTo>
                    <a:pt x="1878" y="1941"/>
                    <a:pt x="2276" y="918"/>
                    <a:pt x="1707" y="292"/>
                  </a:cubicBezTo>
                  <a:cubicBezTo>
                    <a:pt x="1506" y="90"/>
                    <a:pt x="1257" y="1"/>
                    <a:pt x="10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6" name="Google Shape;1301;p25">
              <a:extLst>
                <a:ext uri="{FF2B5EF4-FFF2-40B4-BE49-F238E27FC236}">
                  <a16:creationId xmlns:a16="http://schemas.microsoft.com/office/drawing/2014/main" id="{CC5EBEEA-CEA7-473D-AF32-00AE5DC9B54A}"/>
                </a:ext>
              </a:extLst>
            </p:cNvPr>
            <p:cNvSpPr/>
            <p:nvPr/>
          </p:nvSpPr>
          <p:spPr>
            <a:xfrm>
              <a:off x="7083150" y="7379250"/>
              <a:ext cx="58325" cy="48525"/>
            </a:xfrm>
            <a:custGeom>
              <a:avLst/>
              <a:gdLst/>
              <a:ahLst/>
              <a:cxnLst/>
              <a:rect l="l" t="t" r="r" b="b"/>
              <a:pathLst>
                <a:path w="2333" h="1941" extrusionOk="0">
                  <a:moveTo>
                    <a:pt x="1366" y="0"/>
                  </a:moveTo>
                  <a:cubicBezTo>
                    <a:pt x="456" y="0"/>
                    <a:pt x="1" y="1024"/>
                    <a:pt x="626" y="1650"/>
                  </a:cubicBezTo>
                  <a:cubicBezTo>
                    <a:pt x="828" y="1851"/>
                    <a:pt x="1077" y="1941"/>
                    <a:pt x="1322" y="1941"/>
                  </a:cubicBezTo>
                  <a:cubicBezTo>
                    <a:pt x="1836" y="1941"/>
                    <a:pt x="2333" y="1545"/>
                    <a:pt x="2333" y="967"/>
                  </a:cubicBezTo>
                  <a:cubicBezTo>
                    <a:pt x="2333" y="398"/>
                    <a:pt x="1878" y="0"/>
                    <a:pt x="1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7" name="Google Shape;1302;p25">
              <a:extLst>
                <a:ext uri="{FF2B5EF4-FFF2-40B4-BE49-F238E27FC236}">
                  <a16:creationId xmlns:a16="http://schemas.microsoft.com/office/drawing/2014/main" id="{6FDA8348-5971-46E5-9EA8-AB61C6E2D189}"/>
                </a:ext>
              </a:extLst>
            </p:cNvPr>
            <p:cNvSpPr/>
            <p:nvPr/>
          </p:nvSpPr>
          <p:spPr>
            <a:xfrm>
              <a:off x="7083150" y="7202900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66" y="1"/>
                  </a:moveTo>
                  <a:cubicBezTo>
                    <a:pt x="456" y="1"/>
                    <a:pt x="1" y="1025"/>
                    <a:pt x="626" y="1650"/>
                  </a:cubicBezTo>
                  <a:cubicBezTo>
                    <a:pt x="828" y="1852"/>
                    <a:pt x="1071" y="1941"/>
                    <a:pt x="1310" y="1941"/>
                  </a:cubicBezTo>
                  <a:cubicBezTo>
                    <a:pt x="1811" y="1941"/>
                    <a:pt x="2294" y="1546"/>
                    <a:pt x="2333" y="968"/>
                  </a:cubicBezTo>
                  <a:cubicBezTo>
                    <a:pt x="2333" y="456"/>
                    <a:pt x="1878" y="1"/>
                    <a:pt x="1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8" name="Google Shape;1303;p25">
              <a:extLst>
                <a:ext uri="{FF2B5EF4-FFF2-40B4-BE49-F238E27FC236}">
                  <a16:creationId xmlns:a16="http://schemas.microsoft.com/office/drawing/2014/main" id="{E1B92DF8-799A-4360-9B95-FD11A73A7BAC}"/>
                </a:ext>
              </a:extLst>
            </p:cNvPr>
            <p:cNvSpPr/>
            <p:nvPr/>
          </p:nvSpPr>
          <p:spPr>
            <a:xfrm>
              <a:off x="7083150" y="7026575"/>
              <a:ext cx="58325" cy="48900"/>
            </a:xfrm>
            <a:custGeom>
              <a:avLst/>
              <a:gdLst/>
              <a:ahLst/>
              <a:cxnLst/>
              <a:rect l="l" t="t" r="r" b="b"/>
              <a:pathLst>
                <a:path w="2333" h="1956" extrusionOk="0">
                  <a:moveTo>
                    <a:pt x="1366" y="1"/>
                  </a:moveTo>
                  <a:cubicBezTo>
                    <a:pt x="456" y="1"/>
                    <a:pt x="1" y="1024"/>
                    <a:pt x="626" y="1650"/>
                  </a:cubicBezTo>
                  <a:cubicBezTo>
                    <a:pt x="837" y="1861"/>
                    <a:pt x="1093" y="1956"/>
                    <a:pt x="1343" y="1956"/>
                  </a:cubicBezTo>
                  <a:cubicBezTo>
                    <a:pt x="1832" y="1956"/>
                    <a:pt x="2295" y="1590"/>
                    <a:pt x="2333" y="1024"/>
                  </a:cubicBezTo>
                  <a:cubicBezTo>
                    <a:pt x="2333" y="456"/>
                    <a:pt x="1878" y="1"/>
                    <a:pt x="1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9" name="Google Shape;1304;p25">
              <a:extLst>
                <a:ext uri="{FF2B5EF4-FFF2-40B4-BE49-F238E27FC236}">
                  <a16:creationId xmlns:a16="http://schemas.microsoft.com/office/drawing/2014/main" id="{6A58B1B2-4C42-44C5-8342-612F7E0C784F}"/>
                </a:ext>
              </a:extLst>
            </p:cNvPr>
            <p:cNvSpPr/>
            <p:nvPr/>
          </p:nvSpPr>
          <p:spPr>
            <a:xfrm>
              <a:off x="7083150" y="6850250"/>
              <a:ext cx="58325" cy="49325"/>
            </a:xfrm>
            <a:custGeom>
              <a:avLst/>
              <a:gdLst/>
              <a:ahLst/>
              <a:cxnLst/>
              <a:rect l="l" t="t" r="r" b="b"/>
              <a:pathLst>
                <a:path w="2333" h="1973" extrusionOk="0">
                  <a:moveTo>
                    <a:pt x="1366" y="0"/>
                  </a:moveTo>
                  <a:cubicBezTo>
                    <a:pt x="456" y="0"/>
                    <a:pt x="1" y="1081"/>
                    <a:pt x="626" y="1707"/>
                  </a:cubicBezTo>
                  <a:cubicBezTo>
                    <a:pt x="827" y="1890"/>
                    <a:pt x="1070" y="1972"/>
                    <a:pt x="1308" y="1972"/>
                  </a:cubicBezTo>
                  <a:cubicBezTo>
                    <a:pt x="1810" y="1972"/>
                    <a:pt x="2294" y="1603"/>
                    <a:pt x="2333" y="1024"/>
                  </a:cubicBezTo>
                  <a:cubicBezTo>
                    <a:pt x="2333" y="455"/>
                    <a:pt x="1878" y="0"/>
                    <a:pt x="1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0" name="Google Shape;1305;p25">
              <a:extLst>
                <a:ext uri="{FF2B5EF4-FFF2-40B4-BE49-F238E27FC236}">
                  <a16:creationId xmlns:a16="http://schemas.microsoft.com/office/drawing/2014/main" id="{CA47677D-1CA2-4C6F-BB50-1DD44FF78F1C}"/>
                </a:ext>
              </a:extLst>
            </p:cNvPr>
            <p:cNvSpPr/>
            <p:nvPr/>
          </p:nvSpPr>
          <p:spPr>
            <a:xfrm>
              <a:off x="7083150" y="6675325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66" y="1"/>
                  </a:moveTo>
                  <a:cubicBezTo>
                    <a:pt x="456" y="1"/>
                    <a:pt x="1" y="1025"/>
                    <a:pt x="626" y="1650"/>
                  </a:cubicBezTo>
                  <a:cubicBezTo>
                    <a:pt x="828" y="1852"/>
                    <a:pt x="1071" y="1941"/>
                    <a:pt x="1310" y="1941"/>
                  </a:cubicBezTo>
                  <a:cubicBezTo>
                    <a:pt x="1811" y="1941"/>
                    <a:pt x="2294" y="1546"/>
                    <a:pt x="2333" y="968"/>
                  </a:cubicBezTo>
                  <a:cubicBezTo>
                    <a:pt x="2333" y="399"/>
                    <a:pt x="1878" y="1"/>
                    <a:pt x="1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1" name="Google Shape;1306;p25">
              <a:extLst>
                <a:ext uri="{FF2B5EF4-FFF2-40B4-BE49-F238E27FC236}">
                  <a16:creationId xmlns:a16="http://schemas.microsoft.com/office/drawing/2014/main" id="{7D0DE4A3-03B9-4D20-A9DE-A42999E74AB1}"/>
                </a:ext>
              </a:extLst>
            </p:cNvPr>
            <p:cNvSpPr/>
            <p:nvPr/>
          </p:nvSpPr>
          <p:spPr>
            <a:xfrm>
              <a:off x="6913925" y="6499000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399" y="1"/>
                    <a:pt x="1" y="1025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456"/>
                    <a:pt x="1821" y="1"/>
                    <a:pt x="1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2" name="Google Shape;1307;p25">
              <a:extLst>
                <a:ext uri="{FF2B5EF4-FFF2-40B4-BE49-F238E27FC236}">
                  <a16:creationId xmlns:a16="http://schemas.microsoft.com/office/drawing/2014/main" id="{3D38115A-B3EF-480D-8B93-3C19CE5A6FBC}"/>
                </a:ext>
              </a:extLst>
            </p:cNvPr>
            <p:cNvSpPr/>
            <p:nvPr/>
          </p:nvSpPr>
          <p:spPr>
            <a:xfrm>
              <a:off x="6913925" y="6322675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9" y="0"/>
                  </a:moveTo>
                  <a:cubicBezTo>
                    <a:pt x="399" y="0"/>
                    <a:pt x="1" y="1024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7"/>
                  </a:cubicBezTo>
                  <a:cubicBezTo>
                    <a:pt x="2276" y="455"/>
                    <a:pt x="1821" y="0"/>
                    <a:pt x="1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3" name="Google Shape;1308;p25">
              <a:extLst>
                <a:ext uri="{FF2B5EF4-FFF2-40B4-BE49-F238E27FC236}">
                  <a16:creationId xmlns:a16="http://schemas.microsoft.com/office/drawing/2014/main" id="{3DBAC8B2-759F-423A-92E1-BBA853D414F2}"/>
                </a:ext>
              </a:extLst>
            </p:cNvPr>
            <p:cNvSpPr/>
            <p:nvPr/>
          </p:nvSpPr>
          <p:spPr>
            <a:xfrm>
              <a:off x="6914300" y="6147700"/>
              <a:ext cx="56525" cy="48600"/>
            </a:xfrm>
            <a:custGeom>
              <a:avLst/>
              <a:gdLst/>
              <a:ahLst/>
              <a:cxnLst/>
              <a:rect l="l" t="t" r="r" b="b"/>
              <a:pathLst>
                <a:path w="2261" h="1944" extrusionOk="0">
                  <a:moveTo>
                    <a:pt x="1226" y="1"/>
                  </a:moveTo>
                  <a:cubicBezTo>
                    <a:pt x="364" y="1"/>
                    <a:pt x="0" y="1043"/>
                    <a:pt x="555" y="1653"/>
                  </a:cubicBezTo>
                  <a:cubicBezTo>
                    <a:pt x="756" y="1854"/>
                    <a:pt x="1005" y="1944"/>
                    <a:pt x="1250" y="1944"/>
                  </a:cubicBezTo>
                  <a:cubicBezTo>
                    <a:pt x="1765" y="1944"/>
                    <a:pt x="2261" y="1548"/>
                    <a:pt x="2261" y="970"/>
                  </a:cubicBezTo>
                  <a:cubicBezTo>
                    <a:pt x="2261" y="401"/>
                    <a:pt x="1806" y="3"/>
                    <a:pt x="1294" y="3"/>
                  </a:cubicBezTo>
                  <a:cubicBezTo>
                    <a:pt x="1271" y="2"/>
                    <a:pt x="1248" y="1"/>
                    <a:pt x="1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4" name="Google Shape;1309;p25">
              <a:extLst>
                <a:ext uri="{FF2B5EF4-FFF2-40B4-BE49-F238E27FC236}">
                  <a16:creationId xmlns:a16="http://schemas.microsoft.com/office/drawing/2014/main" id="{06A5839C-E6C1-459A-BDBB-048CC6D6FBC9}"/>
                </a:ext>
              </a:extLst>
            </p:cNvPr>
            <p:cNvSpPr/>
            <p:nvPr/>
          </p:nvSpPr>
          <p:spPr>
            <a:xfrm>
              <a:off x="6913925" y="597142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399" y="1"/>
                    <a:pt x="1" y="1025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399"/>
                    <a:pt x="1821" y="1"/>
                    <a:pt x="1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5" name="Google Shape;1310;p25">
              <a:extLst>
                <a:ext uri="{FF2B5EF4-FFF2-40B4-BE49-F238E27FC236}">
                  <a16:creationId xmlns:a16="http://schemas.microsoft.com/office/drawing/2014/main" id="{259D39AB-F3AA-427E-AB7B-84DBC92EA467}"/>
                </a:ext>
              </a:extLst>
            </p:cNvPr>
            <p:cNvSpPr/>
            <p:nvPr/>
          </p:nvSpPr>
          <p:spPr>
            <a:xfrm>
              <a:off x="6921050" y="5794925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025" y="1"/>
                  </a:moveTo>
                  <a:cubicBezTo>
                    <a:pt x="527" y="1"/>
                    <a:pt x="57" y="396"/>
                    <a:pt x="57" y="974"/>
                  </a:cubicBezTo>
                  <a:cubicBezTo>
                    <a:pt x="0" y="1543"/>
                    <a:pt x="455" y="1941"/>
                    <a:pt x="1024" y="1941"/>
                  </a:cubicBezTo>
                  <a:cubicBezTo>
                    <a:pt x="1877" y="1941"/>
                    <a:pt x="2332" y="918"/>
                    <a:pt x="1707" y="292"/>
                  </a:cubicBezTo>
                  <a:cubicBezTo>
                    <a:pt x="1505" y="90"/>
                    <a:pt x="1262" y="1"/>
                    <a:pt x="10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6" name="Google Shape;1311;p25">
              <a:extLst>
                <a:ext uri="{FF2B5EF4-FFF2-40B4-BE49-F238E27FC236}">
                  <a16:creationId xmlns:a16="http://schemas.microsoft.com/office/drawing/2014/main" id="{6FAAACA8-E197-4618-8C59-D58A12373713}"/>
                </a:ext>
              </a:extLst>
            </p:cNvPr>
            <p:cNvSpPr/>
            <p:nvPr/>
          </p:nvSpPr>
          <p:spPr>
            <a:xfrm>
              <a:off x="6913925" y="7379250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9" y="0"/>
                  </a:moveTo>
                  <a:cubicBezTo>
                    <a:pt x="399" y="0"/>
                    <a:pt x="1" y="1024"/>
                    <a:pt x="570" y="1650"/>
                  </a:cubicBezTo>
                  <a:cubicBezTo>
                    <a:pt x="771" y="1851"/>
                    <a:pt x="1020" y="1941"/>
                    <a:pt x="1265" y="1941"/>
                  </a:cubicBezTo>
                  <a:cubicBezTo>
                    <a:pt x="1780" y="1941"/>
                    <a:pt x="2276" y="1545"/>
                    <a:pt x="2276" y="967"/>
                  </a:cubicBezTo>
                  <a:cubicBezTo>
                    <a:pt x="2276" y="398"/>
                    <a:pt x="1821" y="0"/>
                    <a:pt x="1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7" name="Google Shape;1312;p25">
              <a:extLst>
                <a:ext uri="{FF2B5EF4-FFF2-40B4-BE49-F238E27FC236}">
                  <a16:creationId xmlns:a16="http://schemas.microsoft.com/office/drawing/2014/main" id="{9B5A20E5-B948-4200-90E2-82EB69015A23}"/>
                </a:ext>
              </a:extLst>
            </p:cNvPr>
            <p:cNvSpPr/>
            <p:nvPr/>
          </p:nvSpPr>
          <p:spPr>
            <a:xfrm>
              <a:off x="6913925" y="7202900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399" y="1"/>
                    <a:pt x="1" y="1025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456"/>
                    <a:pt x="1821" y="1"/>
                    <a:pt x="1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8" name="Google Shape;1313;p25">
              <a:extLst>
                <a:ext uri="{FF2B5EF4-FFF2-40B4-BE49-F238E27FC236}">
                  <a16:creationId xmlns:a16="http://schemas.microsoft.com/office/drawing/2014/main" id="{D42B5FFB-88F6-4C77-AC64-40A8359DA988}"/>
                </a:ext>
              </a:extLst>
            </p:cNvPr>
            <p:cNvSpPr/>
            <p:nvPr/>
          </p:nvSpPr>
          <p:spPr>
            <a:xfrm>
              <a:off x="6913925" y="7026575"/>
              <a:ext cx="56900" cy="48900"/>
            </a:xfrm>
            <a:custGeom>
              <a:avLst/>
              <a:gdLst/>
              <a:ahLst/>
              <a:cxnLst/>
              <a:rect l="l" t="t" r="r" b="b"/>
              <a:pathLst>
                <a:path w="2276" h="1956" extrusionOk="0">
                  <a:moveTo>
                    <a:pt x="1309" y="1"/>
                  </a:moveTo>
                  <a:cubicBezTo>
                    <a:pt x="399" y="1"/>
                    <a:pt x="1" y="1024"/>
                    <a:pt x="570" y="1650"/>
                  </a:cubicBezTo>
                  <a:cubicBezTo>
                    <a:pt x="781" y="1861"/>
                    <a:pt x="1037" y="1956"/>
                    <a:pt x="1286" y="1956"/>
                  </a:cubicBezTo>
                  <a:cubicBezTo>
                    <a:pt x="1776" y="1956"/>
                    <a:pt x="2238" y="1590"/>
                    <a:pt x="2276" y="1024"/>
                  </a:cubicBezTo>
                  <a:cubicBezTo>
                    <a:pt x="2276" y="456"/>
                    <a:pt x="1821" y="1"/>
                    <a:pt x="1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9" name="Google Shape;1314;p25">
              <a:extLst>
                <a:ext uri="{FF2B5EF4-FFF2-40B4-BE49-F238E27FC236}">
                  <a16:creationId xmlns:a16="http://schemas.microsoft.com/office/drawing/2014/main" id="{991B6AF1-F20C-4441-BF77-82DACB824C1D}"/>
                </a:ext>
              </a:extLst>
            </p:cNvPr>
            <p:cNvSpPr/>
            <p:nvPr/>
          </p:nvSpPr>
          <p:spPr>
            <a:xfrm>
              <a:off x="6913925" y="6850250"/>
              <a:ext cx="56900" cy="49325"/>
            </a:xfrm>
            <a:custGeom>
              <a:avLst/>
              <a:gdLst/>
              <a:ahLst/>
              <a:cxnLst/>
              <a:rect l="l" t="t" r="r" b="b"/>
              <a:pathLst>
                <a:path w="2276" h="1973" extrusionOk="0">
                  <a:moveTo>
                    <a:pt x="1309" y="0"/>
                  </a:moveTo>
                  <a:cubicBezTo>
                    <a:pt x="399" y="0"/>
                    <a:pt x="1" y="1081"/>
                    <a:pt x="570" y="1707"/>
                  </a:cubicBezTo>
                  <a:cubicBezTo>
                    <a:pt x="771" y="1890"/>
                    <a:pt x="1019" y="1972"/>
                    <a:pt x="1263" y="1972"/>
                  </a:cubicBezTo>
                  <a:cubicBezTo>
                    <a:pt x="1778" y="1972"/>
                    <a:pt x="2276" y="1603"/>
                    <a:pt x="2276" y="1024"/>
                  </a:cubicBezTo>
                  <a:cubicBezTo>
                    <a:pt x="2276" y="455"/>
                    <a:pt x="1821" y="0"/>
                    <a:pt x="1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0" name="Google Shape;1315;p25">
              <a:extLst>
                <a:ext uri="{FF2B5EF4-FFF2-40B4-BE49-F238E27FC236}">
                  <a16:creationId xmlns:a16="http://schemas.microsoft.com/office/drawing/2014/main" id="{874C8953-A53A-45A7-B11E-50466B617C5B}"/>
                </a:ext>
              </a:extLst>
            </p:cNvPr>
            <p:cNvSpPr/>
            <p:nvPr/>
          </p:nvSpPr>
          <p:spPr>
            <a:xfrm>
              <a:off x="6913925" y="667532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399" y="1"/>
                    <a:pt x="1" y="1025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399"/>
                    <a:pt x="1821" y="1"/>
                    <a:pt x="1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1" name="Google Shape;1316;p25">
              <a:extLst>
                <a:ext uri="{FF2B5EF4-FFF2-40B4-BE49-F238E27FC236}">
                  <a16:creationId xmlns:a16="http://schemas.microsoft.com/office/drawing/2014/main" id="{91DD6376-FDFE-45FF-89D9-A13CC8C4371C}"/>
                </a:ext>
              </a:extLst>
            </p:cNvPr>
            <p:cNvSpPr/>
            <p:nvPr/>
          </p:nvSpPr>
          <p:spPr>
            <a:xfrm>
              <a:off x="6743300" y="6499000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8" y="1"/>
                  </a:moveTo>
                  <a:cubicBezTo>
                    <a:pt x="398" y="1"/>
                    <a:pt x="0" y="1025"/>
                    <a:pt x="626" y="1650"/>
                  </a:cubicBezTo>
                  <a:cubicBezTo>
                    <a:pt x="809" y="1852"/>
                    <a:pt x="1046" y="1941"/>
                    <a:pt x="1282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456"/>
                    <a:pt x="1820" y="1"/>
                    <a:pt x="13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2" name="Google Shape;1317;p25">
              <a:extLst>
                <a:ext uri="{FF2B5EF4-FFF2-40B4-BE49-F238E27FC236}">
                  <a16:creationId xmlns:a16="http://schemas.microsoft.com/office/drawing/2014/main" id="{A3028D6C-E253-43F4-B83F-CC778F4F1CF6}"/>
                </a:ext>
              </a:extLst>
            </p:cNvPr>
            <p:cNvSpPr/>
            <p:nvPr/>
          </p:nvSpPr>
          <p:spPr>
            <a:xfrm>
              <a:off x="6743300" y="6322675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8" y="0"/>
                  </a:moveTo>
                  <a:cubicBezTo>
                    <a:pt x="398" y="0"/>
                    <a:pt x="0" y="1024"/>
                    <a:pt x="569" y="1650"/>
                  </a:cubicBezTo>
                  <a:cubicBezTo>
                    <a:pt x="770" y="1852"/>
                    <a:pt x="1019" y="1941"/>
                    <a:pt x="1264" y="1941"/>
                  </a:cubicBezTo>
                  <a:cubicBezTo>
                    <a:pt x="1779" y="1941"/>
                    <a:pt x="2275" y="1546"/>
                    <a:pt x="2275" y="967"/>
                  </a:cubicBezTo>
                  <a:cubicBezTo>
                    <a:pt x="2275" y="455"/>
                    <a:pt x="1820" y="0"/>
                    <a:pt x="1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3" name="Google Shape;1318;p25">
              <a:extLst>
                <a:ext uri="{FF2B5EF4-FFF2-40B4-BE49-F238E27FC236}">
                  <a16:creationId xmlns:a16="http://schemas.microsoft.com/office/drawing/2014/main" id="{ADBAD530-3623-48A8-943F-E6EFEDE829D5}"/>
                </a:ext>
              </a:extLst>
            </p:cNvPr>
            <p:cNvSpPr/>
            <p:nvPr/>
          </p:nvSpPr>
          <p:spPr>
            <a:xfrm>
              <a:off x="6743650" y="6147700"/>
              <a:ext cx="56550" cy="48600"/>
            </a:xfrm>
            <a:custGeom>
              <a:avLst/>
              <a:gdLst/>
              <a:ahLst/>
              <a:cxnLst/>
              <a:rect l="l" t="t" r="r" b="b"/>
              <a:pathLst>
                <a:path w="2262" h="1944" extrusionOk="0">
                  <a:moveTo>
                    <a:pt x="1226" y="1"/>
                  </a:moveTo>
                  <a:cubicBezTo>
                    <a:pt x="365" y="1"/>
                    <a:pt x="1" y="1043"/>
                    <a:pt x="555" y="1653"/>
                  </a:cubicBezTo>
                  <a:cubicBezTo>
                    <a:pt x="756" y="1854"/>
                    <a:pt x="1005" y="1944"/>
                    <a:pt x="1250" y="1944"/>
                  </a:cubicBezTo>
                  <a:cubicBezTo>
                    <a:pt x="1765" y="1944"/>
                    <a:pt x="2261" y="1548"/>
                    <a:pt x="2261" y="970"/>
                  </a:cubicBezTo>
                  <a:cubicBezTo>
                    <a:pt x="2261" y="401"/>
                    <a:pt x="1806" y="3"/>
                    <a:pt x="1294" y="3"/>
                  </a:cubicBezTo>
                  <a:cubicBezTo>
                    <a:pt x="1271" y="2"/>
                    <a:pt x="1248" y="1"/>
                    <a:pt x="1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4" name="Google Shape;1319;p25">
              <a:extLst>
                <a:ext uri="{FF2B5EF4-FFF2-40B4-BE49-F238E27FC236}">
                  <a16:creationId xmlns:a16="http://schemas.microsoft.com/office/drawing/2014/main" id="{B3959CB0-3555-4FF2-8BEE-E540AC15AA80}"/>
                </a:ext>
              </a:extLst>
            </p:cNvPr>
            <p:cNvSpPr/>
            <p:nvPr/>
          </p:nvSpPr>
          <p:spPr>
            <a:xfrm>
              <a:off x="6743300" y="597142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8" y="1"/>
                  </a:moveTo>
                  <a:cubicBezTo>
                    <a:pt x="398" y="1"/>
                    <a:pt x="0" y="1025"/>
                    <a:pt x="626" y="1650"/>
                  </a:cubicBezTo>
                  <a:cubicBezTo>
                    <a:pt x="809" y="1852"/>
                    <a:pt x="1046" y="1941"/>
                    <a:pt x="1282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399"/>
                    <a:pt x="1820" y="1"/>
                    <a:pt x="13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5" name="Google Shape;1320;p25">
              <a:extLst>
                <a:ext uri="{FF2B5EF4-FFF2-40B4-BE49-F238E27FC236}">
                  <a16:creationId xmlns:a16="http://schemas.microsoft.com/office/drawing/2014/main" id="{78DCA45F-A6A8-4274-ADC1-CB216DD4D32A}"/>
                </a:ext>
              </a:extLst>
            </p:cNvPr>
            <p:cNvSpPr/>
            <p:nvPr/>
          </p:nvSpPr>
          <p:spPr>
            <a:xfrm>
              <a:off x="6751825" y="579492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968" y="1"/>
                  </a:moveTo>
                  <a:cubicBezTo>
                    <a:pt x="471" y="1"/>
                    <a:pt x="0" y="396"/>
                    <a:pt x="0" y="974"/>
                  </a:cubicBezTo>
                  <a:cubicBezTo>
                    <a:pt x="0" y="1543"/>
                    <a:pt x="399" y="1941"/>
                    <a:pt x="967" y="1941"/>
                  </a:cubicBezTo>
                  <a:cubicBezTo>
                    <a:pt x="1821" y="1941"/>
                    <a:pt x="2276" y="918"/>
                    <a:pt x="1650" y="292"/>
                  </a:cubicBezTo>
                  <a:cubicBezTo>
                    <a:pt x="1448" y="90"/>
                    <a:pt x="1205" y="1"/>
                    <a:pt x="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6" name="Google Shape;1321;p25">
              <a:extLst>
                <a:ext uri="{FF2B5EF4-FFF2-40B4-BE49-F238E27FC236}">
                  <a16:creationId xmlns:a16="http://schemas.microsoft.com/office/drawing/2014/main" id="{2B048CD3-617A-41AE-A3B5-BB5BCCE01BBB}"/>
                </a:ext>
              </a:extLst>
            </p:cNvPr>
            <p:cNvSpPr/>
            <p:nvPr/>
          </p:nvSpPr>
          <p:spPr>
            <a:xfrm>
              <a:off x="6743300" y="7379250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8" y="0"/>
                  </a:moveTo>
                  <a:cubicBezTo>
                    <a:pt x="398" y="0"/>
                    <a:pt x="0" y="1024"/>
                    <a:pt x="626" y="1650"/>
                  </a:cubicBezTo>
                  <a:cubicBezTo>
                    <a:pt x="809" y="1851"/>
                    <a:pt x="1046" y="1941"/>
                    <a:pt x="1282" y="1941"/>
                  </a:cubicBezTo>
                  <a:cubicBezTo>
                    <a:pt x="1779" y="1941"/>
                    <a:pt x="2275" y="1545"/>
                    <a:pt x="2275" y="967"/>
                  </a:cubicBezTo>
                  <a:cubicBezTo>
                    <a:pt x="2275" y="398"/>
                    <a:pt x="1820" y="0"/>
                    <a:pt x="1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7" name="Google Shape;1322;p25">
              <a:extLst>
                <a:ext uri="{FF2B5EF4-FFF2-40B4-BE49-F238E27FC236}">
                  <a16:creationId xmlns:a16="http://schemas.microsoft.com/office/drawing/2014/main" id="{CD14564D-7953-452C-8B79-B8293F33F26B}"/>
                </a:ext>
              </a:extLst>
            </p:cNvPr>
            <p:cNvSpPr/>
            <p:nvPr/>
          </p:nvSpPr>
          <p:spPr>
            <a:xfrm>
              <a:off x="6743300" y="7202900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8" y="1"/>
                  </a:moveTo>
                  <a:cubicBezTo>
                    <a:pt x="398" y="1"/>
                    <a:pt x="0" y="1025"/>
                    <a:pt x="569" y="1650"/>
                  </a:cubicBezTo>
                  <a:cubicBezTo>
                    <a:pt x="770" y="1852"/>
                    <a:pt x="1019" y="1941"/>
                    <a:pt x="1264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456"/>
                    <a:pt x="1820" y="1"/>
                    <a:pt x="13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8" name="Google Shape;1323;p25">
              <a:extLst>
                <a:ext uri="{FF2B5EF4-FFF2-40B4-BE49-F238E27FC236}">
                  <a16:creationId xmlns:a16="http://schemas.microsoft.com/office/drawing/2014/main" id="{A70CEC37-5CF8-4031-9165-72BF78C249D0}"/>
                </a:ext>
              </a:extLst>
            </p:cNvPr>
            <p:cNvSpPr/>
            <p:nvPr/>
          </p:nvSpPr>
          <p:spPr>
            <a:xfrm>
              <a:off x="6743300" y="7026575"/>
              <a:ext cx="56900" cy="48900"/>
            </a:xfrm>
            <a:custGeom>
              <a:avLst/>
              <a:gdLst/>
              <a:ahLst/>
              <a:cxnLst/>
              <a:rect l="l" t="t" r="r" b="b"/>
              <a:pathLst>
                <a:path w="2276" h="1956" extrusionOk="0">
                  <a:moveTo>
                    <a:pt x="1308" y="1"/>
                  </a:moveTo>
                  <a:cubicBezTo>
                    <a:pt x="455" y="1"/>
                    <a:pt x="0" y="1024"/>
                    <a:pt x="569" y="1650"/>
                  </a:cubicBezTo>
                  <a:cubicBezTo>
                    <a:pt x="780" y="1861"/>
                    <a:pt x="1042" y="1956"/>
                    <a:pt x="1298" y="1956"/>
                  </a:cubicBezTo>
                  <a:cubicBezTo>
                    <a:pt x="1800" y="1956"/>
                    <a:pt x="2275" y="1590"/>
                    <a:pt x="2275" y="1024"/>
                  </a:cubicBezTo>
                  <a:cubicBezTo>
                    <a:pt x="2275" y="456"/>
                    <a:pt x="1820" y="1"/>
                    <a:pt x="13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9" name="Google Shape;1324;p25">
              <a:extLst>
                <a:ext uri="{FF2B5EF4-FFF2-40B4-BE49-F238E27FC236}">
                  <a16:creationId xmlns:a16="http://schemas.microsoft.com/office/drawing/2014/main" id="{45E0FD10-ED67-467A-91EC-CE51889C04E6}"/>
                </a:ext>
              </a:extLst>
            </p:cNvPr>
            <p:cNvSpPr/>
            <p:nvPr/>
          </p:nvSpPr>
          <p:spPr>
            <a:xfrm>
              <a:off x="6743300" y="6850250"/>
              <a:ext cx="56900" cy="49325"/>
            </a:xfrm>
            <a:custGeom>
              <a:avLst/>
              <a:gdLst/>
              <a:ahLst/>
              <a:cxnLst/>
              <a:rect l="l" t="t" r="r" b="b"/>
              <a:pathLst>
                <a:path w="2276" h="1973" extrusionOk="0">
                  <a:moveTo>
                    <a:pt x="1308" y="0"/>
                  </a:moveTo>
                  <a:cubicBezTo>
                    <a:pt x="398" y="0"/>
                    <a:pt x="0" y="1081"/>
                    <a:pt x="569" y="1707"/>
                  </a:cubicBezTo>
                  <a:cubicBezTo>
                    <a:pt x="770" y="1890"/>
                    <a:pt x="1018" y="1972"/>
                    <a:pt x="1262" y="1972"/>
                  </a:cubicBezTo>
                  <a:cubicBezTo>
                    <a:pt x="1778" y="1972"/>
                    <a:pt x="2275" y="1603"/>
                    <a:pt x="2275" y="1024"/>
                  </a:cubicBezTo>
                  <a:cubicBezTo>
                    <a:pt x="2275" y="455"/>
                    <a:pt x="1820" y="0"/>
                    <a:pt x="1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0" name="Google Shape;1325;p25">
              <a:extLst>
                <a:ext uri="{FF2B5EF4-FFF2-40B4-BE49-F238E27FC236}">
                  <a16:creationId xmlns:a16="http://schemas.microsoft.com/office/drawing/2014/main" id="{1F191ACB-300D-493C-83C9-279DB1A1750F}"/>
                </a:ext>
              </a:extLst>
            </p:cNvPr>
            <p:cNvSpPr/>
            <p:nvPr/>
          </p:nvSpPr>
          <p:spPr>
            <a:xfrm>
              <a:off x="6743300" y="667532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8" y="1"/>
                  </a:moveTo>
                  <a:cubicBezTo>
                    <a:pt x="398" y="1"/>
                    <a:pt x="0" y="1025"/>
                    <a:pt x="569" y="1650"/>
                  </a:cubicBezTo>
                  <a:cubicBezTo>
                    <a:pt x="770" y="1852"/>
                    <a:pt x="1019" y="1941"/>
                    <a:pt x="1264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399"/>
                    <a:pt x="1820" y="1"/>
                    <a:pt x="13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61" name="Group 460">
            <a:extLst>
              <a:ext uri="{FF2B5EF4-FFF2-40B4-BE49-F238E27FC236}">
                <a16:creationId xmlns:a16="http://schemas.microsoft.com/office/drawing/2014/main" id="{6E65AC56-BDD7-4A58-8596-6FF3B491F94D}"/>
              </a:ext>
            </a:extLst>
          </p:cNvPr>
          <p:cNvGrpSpPr/>
          <p:nvPr/>
        </p:nvGrpSpPr>
        <p:grpSpPr>
          <a:xfrm>
            <a:off x="-4667116" y="1528814"/>
            <a:ext cx="2131216" cy="1113762"/>
            <a:chOff x="1811983" y="1382957"/>
            <a:chExt cx="2131216" cy="1113762"/>
          </a:xfrm>
        </p:grpSpPr>
        <p:sp>
          <p:nvSpPr>
            <p:cNvPr id="462" name="Google Shape;1419;p25">
              <a:extLst>
                <a:ext uri="{FF2B5EF4-FFF2-40B4-BE49-F238E27FC236}">
                  <a16:creationId xmlns:a16="http://schemas.microsoft.com/office/drawing/2014/main" id="{B1E34422-D519-4EC2-91DE-E4692397E23E}"/>
                </a:ext>
              </a:extLst>
            </p:cNvPr>
            <p:cNvSpPr txBox="1">
              <a:spLocks/>
            </p:cNvSpPr>
            <p:nvPr/>
          </p:nvSpPr>
          <p:spPr>
            <a:xfrm>
              <a:off x="2486084" y="1382957"/>
              <a:ext cx="1457115" cy="35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kumimoji="0" lang="en-US" sz="1814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Khai</a:t>
              </a:r>
              <a:r>
                <a:rPr kumimoji="0" lang="en-US" sz="1814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1814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báo</a:t>
              </a:r>
              <a:endParaRPr kumimoji="0" lang="en-US" sz="1814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endParaRPr>
            </a:p>
          </p:txBody>
        </p:sp>
        <p:sp>
          <p:nvSpPr>
            <p:cNvPr id="463" name="Google Shape;1420;p25">
              <a:extLst>
                <a:ext uri="{FF2B5EF4-FFF2-40B4-BE49-F238E27FC236}">
                  <a16:creationId xmlns:a16="http://schemas.microsoft.com/office/drawing/2014/main" id="{B187C28A-6E5A-40DE-A03E-EEB11B3E99F2}"/>
                </a:ext>
              </a:extLst>
            </p:cNvPr>
            <p:cNvSpPr/>
            <p:nvPr/>
          </p:nvSpPr>
          <p:spPr>
            <a:xfrm>
              <a:off x="2486083" y="1951866"/>
              <a:ext cx="1457115" cy="5448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defTabSz="829544">
                <a:buClr>
                  <a:srgbClr val="000000"/>
                </a:buClr>
              </a:pPr>
              <a:r>
                <a:rPr lang="en" sz="1270" b="1" kern="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Khai báo thủ viện.</a:t>
              </a:r>
            </a:p>
            <a:p>
              <a:pPr defTabSz="829544">
                <a:buClr>
                  <a:srgbClr val="000000"/>
                </a:buClr>
              </a:pPr>
              <a:r>
                <a:rPr lang="en" sz="1270" b="1" kern="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Khai báo chân. SCK -  Pin0.</a:t>
              </a:r>
            </a:p>
            <a:p>
              <a:pPr defTabSz="829544">
                <a:buClr>
                  <a:srgbClr val="000000"/>
                </a:buClr>
              </a:pPr>
              <a:r>
                <a:rPr lang="en" sz="1270" b="1" kern="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RCK -  Pin1.</a:t>
              </a:r>
            </a:p>
            <a:p>
              <a:pPr defTabSz="829544">
                <a:buClr>
                  <a:srgbClr val="000000"/>
                </a:buClr>
              </a:pPr>
              <a:r>
                <a:rPr lang="en" sz="1270" b="1" kern="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SDI   –  Pin2 .</a:t>
              </a:r>
              <a:endParaRPr sz="1270" b="1" kern="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464" name="Google Shape;1438;p25">
              <a:extLst>
                <a:ext uri="{FF2B5EF4-FFF2-40B4-BE49-F238E27FC236}">
                  <a16:creationId xmlns:a16="http://schemas.microsoft.com/office/drawing/2014/main" id="{22A7FFB1-A0F0-49A5-ACC2-BF6454853F7E}"/>
                </a:ext>
              </a:extLst>
            </p:cNvPr>
            <p:cNvSpPr/>
            <p:nvPr/>
          </p:nvSpPr>
          <p:spPr>
            <a:xfrm>
              <a:off x="1811983" y="1518781"/>
              <a:ext cx="549752" cy="895661"/>
            </a:xfrm>
            <a:prstGeom prst="rect">
              <a:avLst/>
            </a:prstGeom>
            <a:gradFill>
              <a:gsLst>
                <a:gs pos="0">
                  <a:srgbClr val="39C6F0"/>
                </a:gs>
                <a:gs pos="100000">
                  <a:srgbClr val="1976F9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algn="ctr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5" name="Google Shape;1279;p25">
              <a:extLst>
                <a:ext uri="{FF2B5EF4-FFF2-40B4-BE49-F238E27FC236}">
                  <a16:creationId xmlns:a16="http://schemas.microsoft.com/office/drawing/2014/main" id="{FF50D375-B5E4-432E-9476-EF3C1B3E854F}"/>
                </a:ext>
              </a:extLst>
            </p:cNvPr>
            <p:cNvSpPr txBox="1">
              <a:spLocks/>
            </p:cNvSpPr>
            <p:nvPr/>
          </p:nvSpPr>
          <p:spPr>
            <a:xfrm>
              <a:off x="1825319" y="1538377"/>
              <a:ext cx="523081" cy="8564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kumimoji="0" lang="en" sz="1814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01</a:t>
              </a:r>
            </a:p>
          </p:txBody>
        </p:sp>
      </p:grpSp>
      <p:grpSp>
        <p:nvGrpSpPr>
          <p:cNvPr id="466" name="Group 465">
            <a:extLst>
              <a:ext uri="{FF2B5EF4-FFF2-40B4-BE49-F238E27FC236}">
                <a16:creationId xmlns:a16="http://schemas.microsoft.com/office/drawing/2014/main" id="{CB365A7D-8A0D-433E-A458-AE464917DF7F}"/>
              </a:ext>
            </a:extLst>
          </p:cNvPr>
          <p:cNvGrpSpPr/>
          <p:nvPr/>
        </p:nvGrpSpPr>
        <p:grpSpPr>
          <a:xfrm>
            <a:off x="-3109941" y="3102337"/>
            <a:ext cx="2779684" cy="1109778"/>
            <a:chOff x="1768979" y="2956480"/>
            <a:chExt cx="2779684" cy="1109778"/>
          </a:xfrm>
        </p:grpSpPr>
        <p:sp>
          <p:nvSpPr>
            <p:cNvPr id="467" name="Google Shape;1421;p25">
              <a:extLst>
                <a:ext uri="{FF2B5EF4-FFF2-40B4-BE49-F238E27FC236}">
                  <a16:creationId xmlns:a16="http://schemas.microsoft.com/office/drawing/2014/main" id="{43009A4D-2450-4C61-89FE-8F9CDB86BD76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768979" y="2956480"/>
              <a:ext cx="2666831" cy="3513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kumimoji="0" lang="en-US" sz="1814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Viết</a:t>
              </a:r>
              <a:r>
                <a:rPr kumimoji="0" lang="en-US" sz="1814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1814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Hàm</a:t>
              </a:r>
              <a:r>
                <a:rPr kumimoji="0" lang="en-US" sz="1814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1814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GPIO_Configure</a:t>
              </a:r>
              <a:endParaRPr kumimoji="0" lang="en-US" sz="1814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endParaRPr>
            </a:p>
          </p:txBody>
        </p:sp>
        <p:sp>
          <p:nvSpPr>
            <p:cNvPr id="468" name="Google Shape;1422;p25">
              <a:extLst>
                <a:ext uri="{FF2B5EF4-FFF2-40B4-BE49-F238E27FC236}">
                  <a16:creationId xmlns:a16="http://schemas.microsoft.com/office/drawing/2014/main" id="{6AB91938-5C76-4FD4-8521-7A75E0CCD7D6}"/>
                </a:ext>
              </a:extLst>
            </p:cNvPr>
            <p:cNvSpPr/>
            <p:nvPr/>
          </p:nvSpPr>
          <p:spPr>
            <a:xfrm flipH="1">
              <a:off x="1810536" y="3470207"/>
              <a:ext cx="2092451" cy="5443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defTabSz="829544">
                <a:buClr>
                  <a:srgbClr val="000000"/>
                </a:buClr>
              </a:pPr>
              <a:r>
                <a:rPr lang="en" sz="1270" b="1" kern="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Cấu hình cho Port A và cấp Clock, khai báo mode.</a:t>
              </a:r>
              <a:endParaRPr sz="1270" b="1" kern="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469" name="Google Shape;1423;p25">
              <a:extLst>
                <a:ext uri="{FF2B5EF4-FFF2-40B4-BE49-F238E27FC236}">
                  <a16:creationId xmlns:a16="http://schemas.microsoft.com/office/drawing/2014/main" id="{CD5543AE-98E5-4BCA-A221-943ACB59D2CA}"/>
                </a:ext>
              </a:extLst>
            </p:cNvPr>
            <p:cNvSpPr/>
            <p:nvPr/>
          </p:nvSpPr>
          <p:spPr>
            <a:xfrm flipH="1">
              <a:off x="3998911" y="3170597"/>
              <a:ext cx="549752" cy="895661"/>
            </a:xfrm>
            <a:prstGeom prst="rect">
              <a:avLst/>
            </a:prstGeom>
            <a:gradFill>
              <a:gsLst>
                <a:gs pos="0">
                  <a:srgbClr val="FD5F15"/>
                </a:gs>
                <a:gs pos="100000">
                  <a:srgbClr val="FFDA5F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algn="ctr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70" name="Google Shape;1280;p25">
              <a:extLst>
                <a:ext uri="{FF2B5EF4-FFF2-40B4-BE49-F238E27FC236}">
                  <a16:creationId xmlns:a16="http://schemas.microsoft.com/office/drawing/2014/main" id="{3DBEB10C-1694-43CA-A243-62C56C1F8398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4012247" y="3190193"/>
              <a:ext cx="523081" cy="8564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kumimoji="0" lang="en" sz="1814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02</a:t>
              </a:r>
            </a:p>
          </p:txBody>
        </p:sp>
      </p:grpSp>
      <p:grpSp>
        <p:nvGrpSpPr>
          <p:cNvPr id="471" name="Group 470">
            <a:extLst>
              <a:ext uri="{FF2B5EF4-FFF2-40B4-BE49-F238E27FC236}">
                <a16:creationId xmlns:a16="http://schemas.microsoft.com/office/drawing/2014/main" id="{BD257D8D-E753-4CE7-B948-972336FEB1EA}"/>
              </a:ext>
            </a:extLst>
          </p:cNvPr>
          <p:cNvGrpSpPr/>
          <p:nvPr/>
        </p:nvGrpSpPr>
        <p:grpSpPr>
          <a:xfrm>
            <a:off x="-7183325" y="4476570"/>
            <a:ext cx="2668234" cy="895801"/>
            <a:chOff x="1811983" y="4330713"/>
            <a:chExt cx="2668234" cy="895801"/>
          </a:xfrm>
        </p:grpSpPr>
        <p:sp>
          <p:nvSpPr>
            <p:cNvPr id="472" name="Google Shape;1424;p25">
              <a:extLst>
                <a:ext uri="{FF2B5EF4-FFF2-40B4-BE49-F238E27FC236}">
                  <a16:creationId xmlns:a16="http://schemas.microsoft.com/office/drawing/2014/main" id="{E28C077B-C987-4E42-8F39-012DEDEAD040}"/>
                </a:ext>
              </a:extLst>
            </p:cNvPr>
            <p:cNvSpPr txBox="1">
              <a:spLocks/>
            </p:cNvSpPr>
            <p:nvPr/>
          </p:nvSpPr>
          <p:spPr>
            <a:xfrm>
              <a:off x="2498815" y="4330724"/>
              <a:ext cx="1936995" cy="3513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kumimoji="0" lang="en-US" sz="1814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Viết</a:t>
              </a:r>
              <a:r>
                <a:rPr kumimoji="0" lang="en-US" sz="1814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1814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hàm</a:t>
              </a:r>
              <a:r>
                <a:rPr kumimoji="0" lang="en-US" sz="1814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1814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shiftout</a:t>
              </a:r>
              <a:endParaRPr kumimoji="0" lang="en-US" sz="1814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endParaRPr>
            </a:p>
          </p:txBody>
        </p:sp>
        <p:sp>
          <p:nvSpPr>
            <p:cNvPr id="473" name="Google Shape;1425;p25">
              <a:extLst>
                <a:ext uri="{FF2B5EF4-FFF2-40B4-BE49-F238E27FC236}">
                  <a16:creationId xmlns:a16="http://schemas.microsoft.com/office/drawing/2014/main" id="{FCB9C544-5681-4661-BC03-8423ABEC2D39}"/>
                </a:ext>
              </a:extLst>
            </p:cNvPr>
            <p:cNvSpPr/>
            <p:nvPr/>
          </p:nvSpPr>
          <p:spPr>
            <a:xfrm>
              <a:off x="2498815" y="4681933"/>
              <a:ext cx="1981402" cy="5445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defTabSz="829544">
                <a:buClr>
                  <a:srgbClr val="000000"/>
                </a:buClr>
              </a:pPr>
              <a:r>
                <a:rPr lang="en" sz="1270" b="1" kern="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Truyền nhận dữ liệu và hàm SetLED để bắt LED</a:t>
              </a:r>
              <a:endParaRPr sz="1270" b="1" kern="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474" name="Google Shape;1426;p25">
              <a:extLst>
                <a:ext uri="{FF2B5EF4-FFF2-40B4-BE49-F238E27FC236}">
                  <a16:creationId xmlns:a16="http://schemas.microsoft.com/office/drawing/2014/main" id="{3B70466F-6D88-4640-A9DC-D3BEED4A756E}"/>
                </a:ext>
              </a:extLst>
            </p:cNvPr>
            <p:cNvSpPr/>
            <p:nvPr/>
          </p:nvSpPr>
          <p:spPr>
            <a:xfrm>
              <a:off x="1811983" y="4330713"/>
              <a:ext cx="549752" cy="895661"/>
            </a:xfrm>
            <a:prstGeom prst="rect">
              <a:avLst/>
            </a:prstGeom>
            <a:gradFill>
              <a:gsLst>
                <a:gs pos="0">
                  <a:srgbClr val="625BE7"/>
                </a:gs>
                <a:gs pos="100000">
                  <a:srgbClr val="F84DE0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algn="ctr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75" name="Google Shape;1282;p25">
              <a:extLst>
                <a:ext uri="{FF2B5EF4-FFF2-40B4-BE49-F238E27FC236}">
                  <a16:creationId xmlns:a16="http://schemas.microsoft.com/office/drawing/2014/main" id="{455D69B4-3A5C-4EF4-94C6-0E4E854DD0FE}"/>
                </a:ext>
              </a:extLst>
            </p:cNvPr>
            <p:cNvSpPr txBox="1">
              <a:spLocks/>
            </p:cNvSpPr>
            <p:nvPr/>
          </p:nvSpPr>
          <p:spPr>
            <a:xfrm>
              <a:off x="1825319" y="4350309"/>
              <a:ext cx="523081" cy="8564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kumimoji="0" lang="en" sz="1814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03</a:t>
              </a:r>
            </a:p>
          </p:txBody>
        </p:sp>
      </p:grpSp>
      <p:grpSp>
        <p:nvGrpSpPr>
          <p:cNvPr id="476" name="Group 475">
            <a:extLst>
              <a:ext uri="{FF2B5EF4-FFF2-40B4-BE49-F238E27FC236}">
                <a16:creationId xmlns:a16="http://schemas.microsoft.com/office/drawing/2014/main" id="{2B318435-8D4A-46CD-927B-8CDEECCB3138}"/>
              </a:ext>
            </a:extLst>
          </p:cNvPr>
          <p:cNvGrpSpPr/>
          <p:nvPr/>
        </p:nvGrpSpPr>
        <p:grpSpPr>
          <a:xfrm>
            <a:off x="-4355919" y="5611322"/>
            <a:ext cx="2455519" cy="934529"/>
            <a:chOff x="1810535" y="5465465"/>
            <a:chExt cx="2455519" cy="934529"/>
          </a:xfrm>
        </p:grpSpPr>
        <p:sp>
          <p:nvSpPr>
            <p:cNvPr id="477" name="Google Shape;1427;p25">
              <a:extLst>
                <a:ext uri="{FF2B5EF4-FFF2-40B4-BE49-F238E27FC236}">
                  <a16:creationId xmlns:a16="http://schemas.microsoft.com/office/drawing/2014/main" id="{2E65CD0D-52FE-4310-A149-B9D25EA6BC71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810535" y="5487517"/>
              <a:ext cx="1629953" cy="3513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kumimoji="0" lang="en-US" sz="1814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Hàm</a:t>
              </a:r>
              <a:r>
                <a:rPr kumimoji="0" lang="en-US" sz="1814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1814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hiệu</a:t>
              </a:r>
              <a:r>
                <a:rPr kumimoji="0" lang="en-US" sz="1814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1814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ứng</a:t>
              </a:r>
              <a:endParaRPr kumimoji="0" lang="en-US" sz="1814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endParaRPr>
            </a:p>
          </p:txBody>
        </p:sp>
        <p:sp>
          <p:nvSpPr>
            <p:cNvPr id="478" name="Google Shape;1428;p25">
              <a:extLst>
                <a:ext uri="{FF2B5EF4-FFF2-40B4-BE49-F238E27FC236}">
                  <a16:creationId xmlns:a16="http://schemas.microsoft.com/office/drawing/2014/main" id="{CEAB2899-4BA3-42BC-B029-1EE82FE1C1E6}"/>
                </a:ext>
              </a:extLst>
            </p:cNvPr>
            <p:cNvSpPr/>
            <p:nvPr/>
          </p:nvSpPr>
          <p:spPr>
            <a:xfrm flipH="1">
              <a:off x="1850747" y="5855413"/>
              <a:ext cx="1583556" cy="5445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defTabSz="829544">
                <a:buClr>
                  <a:srgbClr val="000000"/>
                </a:buClr>
              </a:pPr>
              <a:r>
                <a:rPr lang="en" sz="1270" b="1" kern="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Bao gồm hàm Snake và Cánh bướm</a:t>
              </a:r>
              <a:endParaRPr sz="1270" b="1" kern="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479" name="Google Shape;1429;p25">
              <a:extLst>
                <a:ext uri="{FF2B5EF4-FFF2-40B4-BE49-F238E27FC236}">
                  <a16:creationId xmlns:a16="http://schemas.microsoft.com/office/drawing/2014/main" id="{B8611DBA-FA2D-4F6F-B977-7403387483FA}"/>
                </a:ext>
              </a:extLst>
            </p:cNvPr>
            <p:cNvSpPr/>
            <p:nvPr/>
          </p:nvSpPr>
          <p:spPr>
            <a:xfrm flipH="1">
              <a:off x="3709267" y="5465465"/>
              <a:ext cx="549752" cy="895661"/>
            </a:xfrm>
            <a:prstGeom prst="rect">
              <a:avLst/>
            </a:prstGeom>
            <a:gradFill>
              <a:gsLst>
                <a:gs pos="0">
                  <a:srgbClr val="39C6F0"/>
                </a:gs>
                <a:gs pos="100000">
                  <a:srgbClr val="1976F9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algn="ctr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80" name="Google Shape;1284;p25">
              <a:extLst>
                <a:ext uri="{FF2B5EF4-FFF2-40B4-BE49-F238E27FC236}">
                  <a16:creationId xmlns:a16="http://schemas.microsoft.com/office/drawing/2014/main" id="{3B4255F2-5A90-4847-91D1-1A42EFD6AB18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3742973" y="5475106"/>
              <a:ext cx="523081" cy="8564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kumimoji="0" lang="en" sz="1814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04</a:t>
              </a:r>
            </a:p>
          </p:txBody>
        </p:sp>
      </p:grpSp>
      <p:sp>
        <p:nvSpPr>
          <p:cNvPr id="481" name="Arrow: Right 480">
            <a:extLst>
              <a:ext uri="{FF2B5EF4-FFF2-40B4-BE49-F238E27FC236}">
                <a16:creationId xmlns:a16="http://schemas.microsoft.com/office/drawing/2014/main" id="{F831A047-AA84-4449-ABD2-C94B4F82926C}"/>
              </a:ext>
            </a:extLst>
          </p:cNvPr>
          <p:cNvSpPr/>
          <p:nvPr/>
        </p:nvSpPr>
        <p:spPr>
          <a:xfrm>
            <a:off x="-2813137" y="2890367"/>
            <a:ext cx="1528294" cy="1549944"/>
          </a:xfrm>
          <a:prstGeom prst="rightArrow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C000">
                  <a:lumMod val="65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" panose="00000500000000000000" pitchFamily="2" charset="0"/>
              </a:rPr>
              <a:t>05</a:t>
            </a:r>
          </a:p>
        </p:txBody>
      </p:sp>
      <p:grpSp>
        <p:nvGrpSpPr>
          <p:cNvPr id="482" name="Google Shape;1295;p25">
            <a:extLst>
              <a:ext uri="{FF2B5EF4-FFF2-40B4-BE49-F238E27FC236}">
                <a16:creationId xmlns:a16="http://schemas.microsoft.com/office/drawing/2014/main" id="{2929F737-CD6A-41E9-BC3B-C5079987A10B}"/>
              </a:ext>
            </a:extLst>
          </p:cNvPr>
          <p:cNvGrpSpPr/>
          <p:nvPr/>
        </p:nvGrpSpPr>
        <p:grpSpPr>
          <a:xfrm>
            <a:off x="4908113" y="1657427"/>
            <a:ext cx="367681" cy="1458926"/>
            <a:chOff x="6743300" y="5794925"/>
            <a:chExt cx="405300" cy="1632850"/>
          </a:xfrm>
        </p:grpSpPr>
        <p:sp>
          <p:nvSpPr>
            <p:cNvPr id="483" name="Google Shape;1296;p25">
              <a:extLst>
                <a:ext uri="{FF2B5EF4-FFF2-40B4-BE49-F238E27FC236}">
                  <a16:creationId xmlns:a16="http://schemas.microsoft.com/office/drawing/2014/main" id="{9300E4B2-8FF3-4E4D-B028-5D8B92DBE436}"/>
                </a:ext>
              </a:extLst>
            </p:cNvPr>
            <p:cNvSpPr/>
            <p:nvPr/>
          </p:nvSpPr>
          <p:spPr>
            <a:xfrm>
              <a:off x="7083150" y="6499000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66" y="1"/>
                  </a:moveTo>
                  <a:cubicBezTo>
                    <a:pt x="456" y="1"/>
                    <a:pt x="1" y="1025"/>
                    <a:pt x="626" y="1650"/>
                  </a:cubicBezTo>
                  <a:cubicBezTo>
                    <a:pt x="828" y="1852"/>
                    <a:pt x="1077" y="1941"/>
                    <a:pt x="1322" y="1941"/>
                  </a:cubicBezTo>
                  <a:cubicBezTo>
                    <a:pt x="1836" y="1941"/>
                    <a:pt x="2333" y="1546"/>
                    <a:pt x="2333" y="968"/>
                  </a:cubicBezTo>
                  <a:cubicBezTo>
                    <a:pt x="2333" y="456"/>
                    <a:pt x="1878" y="1"/>
                    <a:pt x="1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84" name="Google Shape;1297;p25">
              <a:extLst>
                <a:ext uri="{FF2B5EF4-FFF2-40B4-BE49-F238E27FC236}">
                  <a16:creationId xmlns:a16="http://schemas.microsoft.com/office/drawing/2014/main" id="{BBAF75EA-46AD-4821-8BA9-D01FA336BF39}"/>
                </a:ext>
              </a:extLst>
            </p:cNvPr>
            <p:cNvSpPr/>
            <p:nvPr/>
          </p:nvSpPr>
          <p:spPr>
            <a:xfrm>
              <a:off x="7083150" y="6322675"/>
              <a:ext cx="58325" cy="48525"/>
            </a:xfrm>
            <a:custGeom>
              <a:avLst/>
              <a:gdLst/>
              <a:ahLst/>
              <a:cxnLst/>
              <a:rect l="l" t="t" r="r" b="b"/>
              <a:pathLst>
                <a:path w="2333" h="1941" extrusionOk="0">
                  <a:moveTo>
                    <a:pt x="1366" y="0"/>
                  </a:moveTo>
                  <a:cubicBezTo>
                    <a:pt x="456" y="0"/>
                    <a:pt x="1" y="1024"/>
                    <a:pt x="626" y="1650"/>
                  </a:cubicBezTo>
                  <a:cubicBezTo>
                    <a:pt x="828" y="1852"/>
                    <a:pt x="1071" y="1941"/>
                    <a:pt x="1310" y="1941"/>
                  </a:cubicBezTo>
                  <a:cubicBezTo>
                    <a:pt x="1811" y="1941"/>
                    <a:pt x="2294" y="1546"/>
                    <a:pt x="2333" y="967"/>
                  </a:cubicBezTo>
                  <a:cubicBezTo>
                    <a:pt x="2333" y="455"/>
                    <a:pt x="1878" y="0"/>
                    <a:pt x="1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85" name="Google Shape;1298;p25">
              <a:extLst>
                <a:ext uri="{FF2B5EF4-FFF2-40B4-BE49-F238E27FC236}">
                  <a16:creationId xmlns:a16="http://schemas.microsoft.com/office/drawing/2014/main" id="{4B81E80F-3AE8-4072-A5A6-56DFD15F3F11}"/>
                </a:ext>
              </a:extLst>
            </p:cNvPr>
            <p:cNvSpPr/>
            <p:nvPr/>
          </p:nvSpPr>
          <p:spPr>
            <a:xfrm>
              <a:off x="7083550" y="6147700"/>
              <a:ext cx="57925" cy="48600"/>
            </a:xfrm>
            <a:custGeom>
              <a:avLst/>
              <a:gdLst/>
              <a:ahLst/>
              <a:cxnLst/>
              <a:rect l="l" t="t" r="r" b="b"/>
              <a:pathLst>
                <a:path w="2317" h="1944" extrusionOk="0">
                  <a:moveTo>
                    <a:pt x="1281" y="1"/>
                  </a:moveTo>
                  <a:cubicBezTo>
                    <a:pt x="417" y="1"/>
                    <a:pt x="1" y="1043"/>
                    <a:pt x="610" y="1653"/>
                  </a:cubicBezTo>
                  <a:cubicBezTo>
                    <a:pt x="812" y="1854"/>
                    <a:pt x="1055" y="1944"/>
                    <a:pt x="1294" y="1944"/>
                  </a:cubicBezTo>
                  <a:cubicBezTo>
                    <a:pt x="1795" y="1944"/>
                    <a:pt x="2278" y="1548"/>
                    <a:pt x="2317" y="970"/>
                  </a:cubicBezTo>
                  <a:cubicBezTo>
                    <a:pt x="2317" y="401"/>
                    <a:pt x="1862" y="3"/>
                    <a:pt x="1350" y="3"/>
                  </a:cubicBezTo>
                  <a:cubicBezTo>
                    <a:pt x="1327" y="2"/>
                    <a:pt x="1304" y="1"/>
                    <a:pt x="12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86" name="Google Shape;1299;p25">
              <a:extLst>
                <a:ext uri="{FF2B5EF4-FFF2-40B4-BE49-F238E27FC236}">
                  <a16:creationId xmlns:a16="http://schemas.microsoft.com/office/drawing/2014/main" id="{A3F3BCF5-9957-460E-9EF0-35359C79D58E}"/>
                </a:ext>
              </a:extLst>
            </p:cNvPr>
            <p:cNvSpPr/>
            <p:nvPr/>
          </p:nvSpPr>
          <p:spPr>
            <a:xfrm>
              <a:off x="7083150" y="5971425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66" y="1"/>
                  </a:moveTo>
                  <a:cubicBezTo>
                    <a:pt x="456" y="1"/>
                    <a:pt x="1" y="1025"/>
                    <a:pt x="626" y="1650"/>
                  </a:cubicBezTo>
                  <a:cubicBezTo>
                    <a:pt x="828" y="1852"/>
                    <a:pt x="1077" y="1941"/>
                    <a:pt x="1322" y="1941"/>
                  </a:cubicBezTo>
                  <a:cubicBezTo>
                    <a:pt x="1836" y="1941"/>
                    <a:pt x="2333" y="1546"/>
                    <a:pt x="2333" y="968"/>
                  </a:cubicBezTo>
                  <a:cubicBezTo>
                    <a:pt x="2333" y="399"/>
                    <a:pt x="1878" y="1"/>
                    <a:pt x="1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87" name="Google Shape;1300;p25">
              <a:extLst>
                <a:ext uri="{FF2B5EF4-FFF2-40B4-BE49-F238E27FC236}">
                  <a16:creationId xmlns:a16="http://schemas.microsoft.com/office/drawing/2014/main" id="{8D35C2B1-8B7C-4024-A743-CE88735A7FB1}"/>
                </a:ext>
              </a:extLst>
            </p:cNvPr>
            <p:cNvSpPr/>
            <p:nvPr/>
          </p:nvSpPr>
          <p:spPr>
            <a:xfrm>
              <a:off x="7091675" y="5794925"/>
              <a:ext cx="56925" cy="48550"/>
            </a:xfrm>
            <a:custGeom>
              <a:avLst/>
              <a:gdLst/>
              <a:ahLst/>
              <a:cxnLst/>
              <a:rect l="l" t="t" r="r" b="b"/>
              <a:pathLst>
                <a:path w="2277" h="1942" extrusionOk="0">
                  <a:moveTo>
                    <a:pt x="1012" y="1"/>
                  </a:moveTo>
                  <a:cubicBezTo>
                    <a:pt x="497" y="1"/>
                    <a:pt x="1" y="396"/>
                    <a:pt x="1" y="974"/>
                  </a:cubicBezTo>
                  <a:cubicBezTo>
                    <a:pt x="1" y="1543"/>
                    <a:pt x="456" y="1941"/>
                    <a:pt x="1025" y="1941"/>
                  </a:cubicBezTo>
                  <a:cubicBezTo>
                    <a:pt x="1878" y="1941"/>
                    <a:pt x="2276" y="918"/>
                    <a:pt x="1707" y="292"/>
                  </a:cubicBezTo>
                  <a:cubicBezTo>
                    <a:pt x="1506" y="90"/>
                    <a:pt x="1257" y="1"/>
                    <a:pt x="10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88" name="Google Shape;1301;p25">
              <a:extLst>
                <a:ext uri="{FF2B5EF4-FFF2-40B4-BE49-F238E27FC236}">
                  <a16:creationId xmlns:a16="http://schemas.microsoft.com/office/drawing/2014/main" id="{4E989DD3-F0C7-46F4-887D-EFFCD9AE3ABA}"/>
                </a:ext>
              </a:extLst>
            </p:cNvPr>
            <p:cNvSpPr/>
            <p:nvPr/>
          </p:nvSpPr>
          <p:spPr>
            <a:xfrm>
              <a:off x="7083150" y="7379250"/>
              <a:ext cx="58325" cy="48525"/>
            </a:xfrm>
            <a:custGeom>
              <a:avLst/>
              <a:gdLst/>
              <a:ahLst/>
              <a:cxnLst/>
              <a:rect l="l" t="t" r="r" b="b"/>
              <a:pathLst>
                <a:path w="2333" h="1941" extrusionOk="0">
                  <a:moveTo>
                    <a:pt x="1366" y="0"/>
                  </a:moveTo>
                  <a:cubicBezTo>
                    <a:pt x="456" y="0"/>
                    <a:pt x="1" y="1024"/>
                    <a:pt x="626" y="1650"/>
                  </a:cubicBezTo>
                  <a:cubicBezTo>
                    <a:pt x="828" y="1851"/>
                    <a:pt x="1077" y="1941"/>
                    <a:pt x="1322" y="1941"/>
                  </a:cubicBezTo>
                  <a:cubicBezTo>
                    <a:pt x="1836" y="1941"/>
                    <a:pt x="2333" y="1545"/>
                    <a:pt x="2333" y="967"/>
                  </a:cubicBezTo>
                  <a:cubicBezTo>
                    <a:pt x="2333" y="398"/>
                    <a:pt x="1878" y="0"/>
                    <a:pt x="1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89" name="Google Shape;1302;p25">
              <a:extLst>
                <a:ext uri="{FF2B5EF4-FFF2-40B4-BE49-F238E27FC236}">
                  <a16:creationId xmlns:a16="http://schemas.microsoft.com/office/drawing/2014/main" id="{B9416279-0F35-4DAA-BC4C-C2269D3AD949}"/>
                </a:ext>
              </a:extLst>
            </p:cNvPr>
            <p:cNvSpPr/>
            <p:nvPr/>
          </p:nvSpPr>
          <p:spPr>
            <a:xfrm>
              <a:off x="7083150" y="7202900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66" y="1"/>
                  </a:moveTo>
                  <a:cubicBezTo>
                    <a:pt x="456" y="1"/>
                    <a:pt x="1" y="1025"/>
                    <a:pt x="626" y="1650"/>
                  </a:cubicBezTo>
                  <a:cubicBezTo>
                    <a:pt x="828" y="1852"/>
                    <a:pt x="1071" y="1941"/>
                    <a:pt x="1310" y="1941"/>
                  </a:cubicBezTo>
                  <a:cubicBezTo>
                    <a:pt x="1811" y="1941"/>
                    <a:pt x="2294" y="1546"/>
                    <a:pt x="2333" y="968"/>
                  </a:cubicBezTo>
                  <a:cubicBezTo>
                    <a:pt x="2333" y="456"/>
                    <a:pt x="1878" y="1"/>
                    <a:pt x="1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90" name="Google Shape;1303;p25">
              <a:extLst>
                <a:ext uri="{FF2B5EF4-FFF2-40B4-BE49-F238E27FC236}">
                  <a16:creationId xmlns:a16="http://schemas.microsoft.com/office/drawing/2014/main" id="{5B79E45E-ADC0-4D31-92AB-93B295BFC7CC}"/>
                </a:ext>
              </a:extLst>
            </p:cNvPr>
            <p:cNvSpPr/>
            <p:nvPr/>
          </p:nvSpPr>
          <p:spPr>
            <a:xfrm>
              <a:off x="7083150" y="7026575"/>
              <a:ext cx="58325" cy="48900"/>
            </a:xfrm>
            <a:custGeom>
              <a:avLst/>
              <a:gdLst/>
              <a:ahLst/>
              <a:cxnLst/>
              <a:rect l="l" t="t" r="r" b="b"/>
              <a:pathLst>
                <a:path w="2333" h="1956" extrusionOk="0">
                  <a:moveTo>
                    <a:pt x="1366" y="1"/>
                  </a:moveTo>
                  <a:cubicBezTo>
                    <a:pt x="456" y="1"/>
                    <a:pt x="1" y="1024"/>
                    <a:pt x="626" y="1650"/>
                  </a:cubicBezTo>
                  <a:cubicBezTo>
                    <a:pt x="837" y="1861"/>
                    <a:pt x="1093" y="1956"/>
                    <a:pt x="1343" y="1956"/>
                  </a:cubicBezTo>
                  <a:cubicBezTo>
                    <a:pt x="1832" y="1956"/>
                    <a:pt x="2295" y="1590"/>
                    <a:pt x="2333" y="1024"/>
                  </a:cubicBezTo>
                  <a:cubicBezTo>
                    <a:pt x="2333" y="456"/>
                    <a:pt x="1878" y="1"/>
                    <a:pt x="1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91" name="Google Shape;1304;p25">
              <a:extLst>
                <a:ext uri="{FF2B5EF4-FFF2-40B4-BE49-F238E27FC236}">
                  <a16:creationId xmlns:a16="http://schemas.microsoft.com/office/drawing/2014/main" id="{5983BC86-6302-4B7F-BBB8-4165EFC9A939}"/>
                </a:ext>
              </a:extLst>
            </p:cNvPr>
            <p:cNvSpPr/>
            <p:nvPr/>
          </p:nvSpPr>
          <p:spPr>
            <a:xfrm>
              <a:off x="7083150" y="6850250"/>
              <a:ext cx="58325" cy="49325"/>
            </a:xfrm>
            <a:custGeom>
              <a:avLst/>
              <a:gdLst/>
              <a:ahLst/>
              <a:cxnLst/>
              <a:rect l="l" t="t" r="r" b="b"/>
              <a:pathLst>
                <a:path w="2333" h="1973" extrusionOk="0">
                  <a:moveTo>
                    <a:pt x="1366" y="0"/>
                  </a:moveTo>
                  <a:cubicBezTo>
                    <a:pt x="456" y="0"/>
                    <a:pt x="1" y="1081"/>
                    <a:pt x="626" y="1707"/>
                  </a:cubicBezTo>
                  <a:cubicBezTo>
                    <a:pt x="827" y="1890"/>
                    <a:pt x="1070" y="1972"/>
                    <a:pt x="1308" y="1972"/>
                  </a:cubicBezTo>
                  <a:cubicBezTo>
                    <a:pt x="1810" y="1972"/>
                    <a:pt x="2294" y="1603"/>
                    <a:pt x="2333" y="1024"/>
                  </a:cubicBezTo>
                  <a:cubicBezTo>
                    <a:pt x="2333" y="455"/>
                    <a:pt x="1878" y="0"/>
                    <a:pt x="1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92" name="Google Shape;1305;p25">
              <a:extLst>
                <a:ext uri="{FF2B5EF4-FFF2-40B4-BE49-F238E27FC236}">
                  <a16:creationId xmlns:a16="http://schemas.microsoft.com/office/drawing/2014/main" id="{8C3B1FC9-2220-4349-8CA6-C8909386176D}"/>
                </a:ext>
              </a:extLst>
            </p:cNvPr>
            <p:cNvSpPr/>
            <p:nvPr/>
          </p:nvSpPr>
          <p:spPr>
            <a:xfrm>
              <a:off x="7083150" y="6675325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66" y="1"/>
                  </a:moveTo>
                  <a:cubicBezTo>
                    <a:pt x="456" y="1"/>
                    <a:pt x="1" y="1025"/>
                    <a:pt x="626" y="1650"/>
                  </a:cubicBezTo>
                  <a:cubicBezTo>
                    <a:pt x="828" y="1852"/>
                    <a:pt x="1071" y="1941"/>
                    <a:pt x="1310" y="1941"/>
                  </a:cubicBezTo>
                  <a:cubicBezTo>
                    <a:pt x="1811" y="1941"/>
                    <a:pt x="2294" y="1546"/>
                    <a:pt x="2333" y="968"/>
                  </a:cubicBezTo>
                  <a:cubicBezTo>
                    <a:pt x="2333" y="399"/>
                    <a:pt x="1878" y="1"/>
                    <a:pt x="1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93" name="Google Shape;1306;p25">
              <a:extLst>
                <a:ext uri="{FF2B5EF4-FFF2-40B4-BE49-F238E27FC236}">
                  <a16:creationId xmlns:a16="http://schemas.microsoft.com/office/drawing/2014/main" id="{DDAC9C44-47F3-498E-AB2D-131EF0641BFB}"/>
                </a:ext>
              </a:extLst>
            </p:cNvPr>
            <p:cNvSpPr/>
            <p:nvPr/>
          </p:nvSpPr>
          <p:spPr>
            <a:xfrm>
              <a:off x="6913925" y="6499000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399" y="1"/>
                    <a:pt x="1" y="1025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456"/>
                    <a:pt x="1821" y="1"/>
                    <a:pt x="1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94" name="Google Shape;1307;p25">
              <a:extLst>
                <a:ext uri="{FF2B5EF4-FFF2-40B4-BE49-F238E27FC236}">
                  <a16:creationId xmlns:a16="http://schemas.microsoft.com/office/drawing/2014/main" id="{5D109818-C137-4D74-8BE5-90B695689D1E}"/>
                </a:ext>
              </a:extLst>
            </p:cNvPr>
            <p:cNvSpPr/>
            <p:nvPr/>
          </p:nvSpPr>
          <p:spPr>
            <a:xfrm>
              <a:off x="6913925" y="6322675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9" y="0"/>
                  </a:moveTo>
                  <a:cubicBezTo>
                    <a:pt x="399" y="0"/>
                    <a:pt x="1" y="1024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7"/>
                  </a:cubicBezTo>
                  <a:cubicBezTo>
                    <a:pt x="2276" y="455"/>
                    <a:pt x="1821" y="0"/>
                    <a:pt x="1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95" name="Google Shape;1308;p25">
              <a:extLst>
                <a:ext uri="{FF2B5EF4-FFF2-40B4-BE49-F238E27FC236}">
                  <a16:creationId xmlns:a16="http://schemas.microsoft.com/office/drawing/2014/main" id="{0173FEDA-FA41-4DD4-960A-1474A0A440D5}"/>
                </a:ext>
              </a:extLst>
            </p:cNvPr>
            <p:cNvSpPr/>
            <p:nvPr/>
          </p:nvSpPr>
          <p:spPr>
            <a:xfrm>
              <a:off x="6914300" y="6147700"/>
              <a:ext cx="56525" cy="48600"/>
            </a:xfrm>
            <a:custGeom>
              <a:avLst/>
              <a:gdLst/>
              <a:ahLst/>
              <a:cxnLst/>
              <a:rect l="l" t="t" r="r" b="b"/>
              <a:pathLst>
                <a:path w="2261" h="1944" extrusionOk="0">
                  <a:moveTo>
                    <a:pt x="1226" y="1"/>
                  </a:moveTo>
                  <a:cubicBezTo>
                    <a:pt x="364" y="1"/>
                    <a:pt x="0" y="1043"/>
                    <a:pt x="555" y="1653"/>
                  </a:cubicBezTo>
                  <a:cubicBezTo>
                    <a:pt x="756" y="1854"/>
                    <a:pt x="1005" y="1944"/>
                    <a:pt x="1250" y="1944"/>
                  </a:cubicBezTo>
                  <a:cubicBezTo>
                    <a:pt x="1765" y="1944"/>
                    <a:pt x="2261" y="1548"/>
                    <a:pt x="2261" y="970"/>
                  </a:cubicBezTo>
                  <a:cubicBezTo>
                    <a:pt x="2261" y="401"/>
                    <a:pt x="1806" y="3"/>
                    <a:pt x="1294" y="3"/>
                  </a:cubicBezTo>
                  <a:cubicBezTo>
                    <a:pt x="1271" y="2"/>
                    <a:pt x="1248" y="1"/>
                    <a:pt x="1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96" name="Google Shape;1309;p25">
              <a:extLst>
                <a:ext uri="{FF2B5EF4-FFF2-40B4-BE49-F238E27FC236}">
                  <a16:creationId xmlns:a16="http://schemas.microsoft.com/office/drawing/2014/main" id="{98A2C4E3-BDD6-4288-A07F-308390DFE2FF}"/>
                </a:ext>
              </a:extLst>
            </p:cNvPr>
            <p:cNvSpPr/>
            <p:nvPr/>
          </p:nvSpPr>
          <p:spPr>
            <a:xfrm>
              <a:off x="6913925" y="597142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399" y="1"/>
                    <a:pt x="1" y="1025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399"/>
                    <a:pt x="1821" y="1"/>
                    <a:pt x="1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97" name="Google Shape;1310;p25">
              <a:extLst>
                <a:ext uri="{FF2B5EF4-FFF2-40B4-BE49-F238E27FC236}">
                  <a16:creationId xmlns:a16="http://schemas.microsoft.com/office/drawing/2014/main" id="{D904B38A-7546-4DE0-B786-4D5E9AC034BC}"/>
                </a:ext>
              </a:extLst>
            </p:cNvPr>
            <p:cNvSpPr/>
            <p:nvPr/>
          </p:nvSpPr>
          <p:spPr>
            <a:xfrm>
              <a:off x="6921050" y="5794925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025" y="1"/>
                  </a:moveTo>
                  <a:cubicBezTo>
                    <a:pt x="527" y="1"/>
                    <a:pt x="57" y="396"/>
                    <a:pt x="57" y="974"/>
                  </a:cubicBezTo>
                  <a:cubicBezTo>
                    <a:pt x="0" y="1543"/>
                    <a:pt x="455" y="1941"/>
                    <a:pt x="1024" y="1941"/>
                  </a:cubicBezTo>
                  <a:cubicBezTo>
                    <a:pt x="1877" y="1941"/>
                    <a:pt x="2332" y="918"/>
                    <a:pt x="1707" y="292"/>
                  </a:cubicBezTo>
                  <a:cubicBezTo>
                    <a:pt x="1505" y="90"/>
                    <a:pt x="1262" y="1"/>
                    <a:pt x="10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98" name="Google Shape;1311;p25">
              <a:extLst>
                <a:ext uri="{FF2B5EF4-FFF2-40B4-BE49-F238E27FC236}">
                  <a16:creationId xmlns:a16="http://schemas.microsoft.com/office/drawing/2014/main" id="{3746D920-397E-4F58-AA99-8AC065B878D6}"/>
                </a:ext>
              </a:extLst>
            </p:cNvPr>
            <p:cNvSpPr/>
            <p:nvPr/>
          </p:nvSpPr>
          <p:spPr>
            <a:xfrm>
              <a:off x="6913925" y="7379250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9" y="0"/>
                  </a:moveTo>
                  <a:cubicBezTo>
                    <a:pt x="399" y="0"/>
                    <a:pt x="1" y="1024"/>
                    <a:pt x="570" y="1650"/>
                  </a:cubicBezTo>
                  <a:cubicBezTo>
                    <a:pt x="771" y="1851"/>
                    <a:pt x="1020" y="1941"/>
                    <a:pt x="1265" y="1941"/>
                  </a:cubicBezTo>
                  <a:cubicBezTo>
                    <a:pt x="1780" y="1941"/>
                    <a:pt x="2276" y="1545"/>
                    <a:pt x="2276" y="967"/>
                  </a:cubicBezTo>
                  <a:cubicBezTo>
                    <a:pt x="2276" y="398"/>
                    <a:pt x="1821" y="0"/>
                    <a:pt x="1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99" name="Google Shape;1312;p25">
              <a:extLst>
                <a:ext uri="{FF2B5EF4-FFF2-40B4-BE49-F238E27FC236}">
                  <a16:creationId xmlns:a16="http://schemas.microsoft.com/office/drawing/2014/main" id="{64957495-7213-474C-8F58-214D185817BF}"/>
                </a:ext>
              </a:extLst>
            </p:cNvPr>
            <p:cNvSpPr/>
            <p:nvPr/>
          </p:nvSpPr>
          <p:spPr>
            <a:xfrm>
              <a:off x="6913925" y="7202900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399" y="1"/>
                    <a:pt x="1" y="1025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456"/>
                    <a:pt x="1821" y="1"/>
                    <a:pt x="1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00" name="Google Shape;1313;p25">
              <a:extLst>
                <a:ext uri="{FF2B5EF4-FFF2-40B4-BE49-F238E27FC236}">
                  <a16:creationId xmlns:a16="http://schemas.microsoft.com/office/drawing/2014/main" id="{7404C4BF-1959-4A84-B76F-D47E64219B60}"/>
                </a:ext>
              </a:extLst>
            </p:cNvPr>
            <p:cNvSpPr/>
            <p:nvPr/>
          </p:nvSpPr>
          <p:spPr>
            <a:xfrm>
              <a:off x="6913925" y="7026575"/>
              <a:ext cx="56900" cy="48900"/>
            </a:xfrm>
            <a:custGeom>
              <a:avLst/>
              <a:gdLst/>
              <a:ahLst/>
              <a:cxnLst/>
              <a:rect l="l" t="t" r="r" b="b"/>
              <a:pathLst>
                <a:path w="2276" h="1956" extrusionOk="0">
                  <a:moveTo>
                    <a:pt x="1309" y="1"/>
                  </a:moveTo>
                  <a:cubicBezTo>
                    <a:pt x="399" y="1"/>
                    <a:pt x="1" y="1024"/>
                    <a:pt x="570" y="1650"/>
                  </a:cubicBezTo>
                  <a:cubicBezTo>
                    <a:pt x="781" y="1861"/>
                    <a:pt x="1037" y="1956"/>
                    <a:pt x="1286" y="1956"/>
                  </a:cubicBezTo>
                  <a:cubicBezTo>
                    <a:pt x="1776" y="1956"/>
                    <a:pt x="2238" y="1590"/>
                    <a:pt x="2276" y="1024"/>
                  </a:cubicBezTo>
                  <a:cubicBezTo>
                    <a:pt x="2276" y="456"/>
                    <a:pt x="1821" y="1"/>
                    <a:pt x="1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01" name="Google Shape;1314;p25">
              <a:extLst>
                <a:ext uri="{FF2B5EF4-FFF2-40B4-BE49-F238E27FC236}">
                  <a16:creationId xmlns:a16="http://schemas.microsoft.com/office/drawing/2014/main" id="{601F6625-FE0E-4B5B-BEB7-A1BA2A8F64DF}"/>
                </a:ext>
              </a:extLst>
            </p:cNvPr>
            <p:cNvSpPr/>
            <p:nvPr/>
          </p:nvSpPr>
          <p:spPr>
            <a:xfrm>
              <a:off x="6913925" y="6850250"/>
              <a:ext cx="56900" cy="49325"/>
            </a:xfrm>
            <a:custGeom>
              <a:avLst/>
              <a:gdLst/>
              <a:ahLst/>
              <a:cxnLst/>
              <a:rect l="l" t="t" r="r" b="b"/>
              <a:pathLst>
                <a:path w="2276" h="1973" extrusionOk="0">
                  <a:moveTo>
                    <a:pt x="1309" y="0"/>
                  </a:moveTo>
                  <a:cubicBezTo>
                    <a:pt x="399" y="0"/>
                    <a:pt x="1" y="1081"/>
                    <a:pt x="570" y="1707"/>
                  </a:cubicBezTo>
                  <a:cubicBezTo>
                    <a:pt x="771" y="1890"/>
                    <a:pt x="1019" y="1972"/>
                    <a:pt x="1263" y="1972"/>
                  </a:cubicBezTo>
                  <a:cubicBezTo>
                    <a:pt x="1778" y="1972"/>
                    <a:pt x="2276" y="1603"/>
                    <a:pt x="2276" y="1024"/>
                  </a:cubicBezTo>
                  <a:cubicBezTo>
                    <a:pt x="2276" y="455"/>
                    <a:pt x="1821" y="0"/>
                    <a:pt x="1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02" name="Google Shape;1315;p25">
              <a:extLst>
                <a:ext uri="{FF2B5EF4-FFF2-40B4-BE49-F238E27FC236}">
                  <a16:creationId xmlns:a16="http://schemas.microsoft.com/office/drawing/2014/main" id="{3FF070D3-431E-4EF2-80CD-84A2C645E776}"/>
                </a:ext>
              </a:extLst>
            </p:cNvPr>
            <p:cNvSpPr/>
            <p:nvPr/>
          </p:nvSpPr>
          <p:spPr>
            <a:xfrm>
              <a:off x="6913925" y="667532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399" y="1"/>
                    <a:pt x="1" y="1025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399"/>
                    <a:pt x="1821" y="1"/>
                    <a:pt x="1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03" name="Google Shape;1316;p25">
              <a:extLst>
                <a:ext uri="{FF2B5EF4-FFF2-40B4-BE49-F238E27FC236}">
                  <a16:creationId xmlns:a16="http://schemas.microsoft.com/office/drawing/2014/main" id="{9E3117EC-04F6-4FC8-8E82-2B97D8CBB61B}"/>
                </a:ext>
              </a:extLst>
            </p:cNvPr>
            <p:cNvSpPr/>
            <p:nvPr/>
          </p:nvSpPr>
          <p:spPr>
            <a:xfrm>
              <a:off x="6743300" y="6499000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8" y="1"/>
                  </a:moveTo>
                  <a:cubicBezTo>
                    <a:pt x="398" y="1"/>
                    <a:pt x="0" y="1025"/>
                    <a:pt x="626" y="1650"/>
                  </a:cubicBezTo>
                  <a:cubicBezTo>
                    <a:pt x="809" y="1852"/>
                    <a:pt x="1046" y="1941"/>
                    <a:pt x="1282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456"/>
                    <a:pt x="1820" y="1"/>
                    <a:pt x="13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04" name="Google Shape;1317;p25">
              <a:extLst>
                <a:ext uri="{FF2B5EF4-FFF2-40B4-BE49-F238E27FC236}">
                  <a16:creationId xmlns:a16="http://schemas.microsoft.com/office/drawing/2014/main" id="{AB4BD81B-B5EB-41FE-92C4-939940F9D5A8}"/>
                </a:ext>
              </a:extLst>
            </p:cNvPr>
            <p:cNvSpPr/>
            <p:nvPr/>
          </p:nvSpPr>
          <p:spPr>
            <a:xfrm>
              <a:off x="6743300" y="6322675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8" y="0"/>
                  </a:moveTo>
                  <a:cubicBezTo>
                    <a:pt x="398" y="0"/>
                    <a:pt x="0" y="1024"/>
                    <a:pt x="569" y="1650"/>
                  </a:cubicBezTo>
                  <a:cubicBezTo>
                    <a:pt x="770" y="1852"/>
                    <a:pt x="1019" y="1941"/>
                    <a:pt x="1264" y="1941"/>
                  </a:cubicBezTo>
                  <a:cubicBezTo>
                    <a:pt x="1779" y="1941"/>
                    <a:pt x="2275" y="1546"/>
                    <a:pt x="2275" y="967"/>
                  </a:cubicBezTo>
                  <a:cubicBezTo>
                    <a:pt x="2275" y="455"/>
                    <a:pt x="1820" y="0"/>
                    <a:pt x="1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05" name="Google Shape;1318;p25">
              <a:extLst>
                <a:ext uri="{FF2B5EF4-FFF2-40B4-BE49-F238E27FC236}">
                  <a16:creationId xmlns:a16="http://schemas.microsoft.com/office/drawing/2014/main" id="{501056B9-9C3B-4A74-B74A-FD942B19E473}"/>
                </a:ext>
              </a:extLst>
            </p:cNvPr>
            <p:cNvSpPr/>
            <p:nvPr/>
          </p:nvSpPr>
          <p:spPr>
            <a:xfrm>
              <a:off x="6743650" y="6147700"/>
              <a:ext cx="56550" cy="48600"/>
            </a:xfrm>
            <a:custGeom>
              <a:avLst/>
              <a:gdLst/>
              <a:ahLst/>
              <a:cxnLst/>
              <a:rect l="l" t="t" r="r" b="b"/>
              <a:pathLst>
                <a:path w="2262" h="1944" extrusionOk="0">
                  <a:moveTo>
                    <a:pt x="1226" y="1"/>
                  </a:moveTo>
                  <a:cubicBezTo>
                    <a:pt x="365" y="1"/>
                    <a:pt x="1" y="1043"/>
                    <a:pt x="555" y="1653"/>
                  </a:cubicBezTo>
                  <a:cubicBezTo>
                    <a:pt x="756" y="1854"/>
                    <a:pt x="1005" y="1944"/>
                    <a:pt x="1250" y="1944"/>
                  </a:cubicBezTo>
                  <a:cubicBezTo>
                    <a:pt x="1765" y="1944"/>
                    <a:pt x="2261" y="1548"/>
                    <a:pt x="2261" y="970"/>
                  </a:cubicBezTo>
                  <a:cubicBezTo>
                    <a:pt x="2261" y="401"/>
                    <a:pt x="1806" y="3"/>
                    <a:pt x="1294" y="3"/>
                  </a:cubicBezTo>
                  <a:cubicBezTo>
                    <a:pt x="1271" y="2"/>
                    <a:pt x="1248" y="1"/>
                    <a:pt x="1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06" name="Google Shape;1319;p25">
              <a:extLst>
                <a:ext uri="{FF2B5EF4-FFF2-40B4-BE49-F238E27FC236}">
                  <a16:creationId xmlns:a16="http://schemas.microsoft.com/office/drawing/2014/main" id="{AB38C332-57C9-4B0B-9B52-2B699D43C78A}"/>
                </a:ext>
              </a:extLst>
            </p:cNvPr>
            <p:cNvSpPr/>
            <p:nvPr/>
          </p:nvSpPr>
          <p:spPr>
            <a:xfrm>
              <a:off x="6743300" y="597142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8" y="1"/>
                  </a:moveTo>
                  <a:cubicBezTo>
                    <a:pt x="398" y="1"/>
                    <a:pt x="0" y="1025"/>
                    <a:pt x="626" y="1650"/>
                  </a:cubicBezTo>
                  <a:cubicBezTo>
                    <a:pt x="809" y="1852"/>
                    <a:pt x="1046" y="1941"/>
                    <a:pt x="1282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399"/>
                    <a:pt x="1820" y="1"/>
                    <a:pt x="13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07" name="Google Shape;1320;p25">
              <a:extLst>
                <a:ext uri="{FF2B5EF4-FFF2-40B4-BE49-F238E27FC236}">
                  <a16:creationId xmlns:a16="http://schemas.microsoft.com/office/drawing/2014/main" id="{FBD98A43-3EBB-409B-ADFB-76A4B189A465}"/>
                </a:ext>
              </a:extLst>
            </p:cNvPr>
            <p:cNvSpPr/>
            <p:nvPr/>
          </p:nvSpPr>
          <p:spPr>
            <a:xfrm>
              <a:off x="6751825" y="579492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968" y="1"/>
                  </a:moveTo>
                  <a:cubicBezTo>
                    <a:pt x="471" y="1"/>
                    <a:pt x="0" y="396"/>
                    <a:pt x="0" y="974"/>
                  </a:cubicBezTo>
                  <a:cubicBezTo>
                    <a:pt x="0" y="1543"/>
                    <a:pt x="399" y="1941"/>
                    <a:pt x="967" y="1941"/>
                  </a:cubicBezTo>
                  <a:cubicBezTo>
                    <a:pt x="1821" y="1941"/>
                    <a:pt x="2276" y="918"/>
                    <a:pt x="1650" y="292"/>
                  </a:cubicBezTo>
                  <a:cubicBezTo>
                    <a:pt x="1448" y="90"/>
                    <a:pt x="1205" y="1"/>
                    <a:pt x="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08" name="Google Shape;1321;p25">
              <a:extLst>
                <a:ext uri="{FF2B5EF4-FFF2-40B4-BE49-F238E27FC236}">
                  <a16:creationId xmlns:a16="http://schemas.microsoft.com/office/drawing/2014/main" id="{DD86778C-A053-4389-BFA0-FDFD8E3249EA}"/>
                </a:ext>
              </a:extLst>
            </p:cNvPr>
            <p:cNvSpPr/>
            <p:nvPr/>
          </p:nvSpPr>
          <p:spPr>
            <a:xfrm>
              <a:off x="6743300" y="7379250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8" y="0"/>
                  </a:moveTo>
                  <a:cubicBezTo>
                    <a:pt x="398" y="0"/>
                    <a:pt x="0" y="1024"/>
                    <a:pt x="626" y="1650"/>
                  </a:cubicBezTo>
                  <a:cubicBezTo>
                    <a:pt x="809" y="1851"/>
                    <a:pt x="1046" y="1941"/>
                    <a:pt x="1282" y="1941"/>
                  </a:cubicBezTo>
                  <a:cubicBezTo>
                    <a:pt x="1779" y="1941"/>
                    <a:pt x="2275" y="1545"/>
                    <a:pt x="2275" y="967"/>
                  </a:cubicBezTo>
                  <a:cubicBezTo>
                    <a:pt x="2275" y="398"/>
                    <a:pt x="1820" y="0"/>
                    <a:pt x="1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09" name="Google Shape;1322;p25">
              <a:extLst>
                <a:ext uri="{FF2B5EF4-FFF2-40B4-BE49-F238E27FC236}">
                  <a16:creationId xmlns:a16="http://schemas.microsoft.com/office/drawing/2014/main" id="{F3C9030B-E8D0-49D1-9308-783A1D62E1DF}"/>
                </a:ext>
              </a:extLst>
            </p:cNvPr>
            <p:cNvSpPr/>
            <p:nvPr/>
          </p:nvSpPr>
          <p:spPr>
            <a:xfrm>
              <a:off x="6743300" y="7202900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8" y="1"/>
                  </a:moveTo>
                  <a:cubicBezTo>
                    <a:pt x="398" y="1"/>
                    <a:pt x="0" y="1025"/>
                    <a:pt x="569" y="1650"/>
                  </a:cubicBezTo>
                  <a:cubicBezTo>
                    <a:pt x="770" y="1852"/>
                    <a:pt x="1019" y="1941"/>
                    <a:pt x="1264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456"/>
                    <a:pt x="1820" y="1"/>
                    <a:pt x="13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10" name="Google Shape;1323;p25">
              <a:extLst>
                <a:ext uri="{FF2B5EF4-FFF2-40B4-BE49-F238E27FC236}">
                  <a16:creationId xmlns:a16="http://schemas.microsoft.com/office/drawing/2014/main" id="{ED6C77BB-EF29-492A-91DE-60FB55D208F8}"/>
                </a:ext>
              </a:extLst>
            </p:cNvPr>
            <p:cNvSpPr/>
            <p:nvPr/>
          </p:nvSpPr>
          <p:spPr>
            <a:xfrm>
              <a:off x="6743300" y="7026575"/>
              <a:ext cx="56900" cy="48900"/>
            </a:xfrm>
            <a:custGeom>
              <a:avLst/>
              <a:gdLst/>
              <a:ahLst/>
              <a:cxnLst/>
              <a:rect l="l" t="t" r="r" b="b"/>
              <a:pathLst>
                <a:path w="2276" h="1956" extrusionOk="0">
                  <a:moveTo>
                    <a:pt x="1308" y="1"/>
                  </a:moveTo>
                  <a:cubicBezTo>
                    <a:pt x="455" y="1"/>
                    <a:pt x="0" y="1024"/>
                    <a:pt x="569" y="1650"/>
                  </a:cubicBezTo>
                  <a:cubicBezTo>
                    <a:pt x="780" y="1861"/>
                    <a:pt x="1042" y="1956"/>
                    <a:pt x="1298" y="1956"/>
                  </a:cubicBezTo>
                  <a:cubicBezTo>
                    <a:pt x="1800" y="1956"/>
                    <a:pt x="2275" y="1590"/>
                    <a:pt x="2275" y="1024"/>
                  </a:cubicBezTo>
                  <a:cubicBezTo>
                    <a:pt x="2275" y="456"/>
                    <a:pt x="1820" y="1"/>
                    <a:pt x="13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11" name="Google Shape;1324;p25">
              <a:extLst>
                <a:ext uri="{FF2B5EF4-FFF2-40B4-BE49-F238E27FC236}">
                  <a16:creationId xmlns:a16="http://schemas.microsoft.com/office/drawing/2014/main" id="{1BDE5E57-EE7A-494C-89A5-5CFAA9A1E827}"/>
                </a:ext>
              </a:extLst>
            </p:cNvPr>
            <p:cNvSpPr/>
            <p:nvPr/>
          </p:nvSpPr>
          <p:spPr>
            <a:xfrm>
              <a:off x="6743300" y="6850250"/>
              <a:ext cx="56900" cy="49325"/>
            </a:xfrm>
            <a:custGeom>
              <a:avLst/>
              <a:gdLst/>
              <a:ahLst/>
              <a:cxnLst/>
              <a:rect l="l" t="t" r="r" b="b"/>
              <a:pathLst>
                <a:path w="2276" h="1973" extrusionOk="0">
                  <a:moveTo>
                    <a:pt x="1308" y="0"/>
                  </a:moveTo>
                  <a:cubicBezTo>
                    <a:pt x="398" y="0"/>
                    <a:pt x="0" y="1081"/>
                    <a:pt x="569" y="1707"/>
                  </a:cubicBezTo>
                  <a:cubicBezTo>
                    <a:pt x="770" y="1890"/>
                    <a:pt x="1018" y="1972"/>
                    <a:pt x="1262" y="1972"/>
                  </a:cubicBezTo>
                  <a:cubicBezTo>
                    <a:pt x="1778" y="1972"/>
                    <a:pt x="2275" y="1603"/>
                    <a:pt x="2275" y="1024"/>
                  </a:cubicBezTo>
                  <a:cubicBezTo>
                    <a:pt x="2275" y="455"/>
                    <a:pt x="1820" y="0"/>
                    <a:pt x="1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12" name="Google Shape;1325;p25">
              <a:extLst>
                <a:ext uri="{FF2B5EF4-FFF2-40B4-BE49-F238E27FC236}">
                  <a16:creationId xmlns:a16="http://schemas.microsoft.com/office/drawing/2014/main" id="{F4F68866-CB19-47E3-A07E-9D406558F474}"/>
                </a:ext>
              </a:extLst>
            </p:cNvPr>
            <p:cNvSpPr/>
            <p:nvPr/>
          </p:nvSpPr>
          <p:spPr>
            <a:xfrm>
              <a:off x="6743300" y="667532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8" y="1"/>
                  </a:moveTo>
                  <a:cubicBezTo>
                    <a:pt x="398" y="1"/>
                    <a:pt x="0" y="1025"/>
                    <a:pt x="569" y="1650"/>
                  </a:cubicBezTo>
                  <a:cubicBezTo>
                    <a:pt x="770" y="1852"/>
                    <a:pt x="1019" y="1941"/>
                    <a:pt x="1264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399"/>
                    <a:pt x="1820" y="1"/>
                    <a:pt x="13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13" name="Google Shape;1295;p25">
            <a:extLst>
              <a:ext uri="{FF2B5EF4-FFF2-40B4-BE49-F238E27FC236}">
                <a16:creationId xmlns:a16="http://schemas.microsoft.com/office/drawing/2014/main" id="{2B8267F1-68A4-4343-AA05-8291C7651D68}"/>
              </a:ext>
            </a:extLst>
          </p:cNvPr>
          <p:cNvGrpSpPr/>
          <p:nvPr/>
        </p:nvGrpSpPr>
        <p:grpSpPr>
          <a:xfrm>
            <a:off x="4908113" y="5048057"/>
            <a:ext cx="367681" cy="1458926"/>
            <a:chOff x="6743300" y="5794925"/>
            <a:chExt cx="405300" cy="1632850"/>
          </a:xfrm>
        </p:grpSpPr>
        <p:sp>
          <p:nvSpPr>
            <p:cNvPr id="514" name="Google Shape;1296;p25">
              <a:extLst>
                <a:ext uri="{FF2B5EF4-FFF2-40B4-BE49-F238E27FC236}">
                  <a16:creationId xmlns:a16="http://schemas.microsoft.com/office/drawing/2014/main" id="{1FCB04E5-8397-44D0-A4DD-DEDAAABFCE79}"/>
                </a:ext>
              </a:extLst>
            </p:cNvPr>
            <p:cNvSpPr/>
            <p:nvPr/>
          </p:nvSpPr>
          <p:spPr>
            <a:xfrm>
              <a:off x="7083150" y="6499000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66" y="1"/>
                  </a:moveTo>
                  <a:cubicBezTo>
                    <a:pt x="456" y="1"/>
                    <a:pt x="1" y="1025"/>
                    <a:pt x="626" y="1650"/>
                  </a:cubicBezTo>
                  <a:cubicBezTo>
                    <a:pt x="828" y="1852"/>
                    <a:pt x="1077" y="1941"/>
                    <a:pt x="1322" y="1941"/>
                  </a:cubicBezTo>
                  <a:cubicBezTo>
                    <a:pt x="1836" y="1941"/>
                    <a:pt x="2333" y="1546"/>
                    <a:pt x="2333" y="968"/>
                  </a:cubicBezTo>
                  <a:cubicBezTo>
                    <a:pt x="2333" y="456"/>
                    <a:pt x="1878" y="1"/>
                    <a:pt x="1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15" name="Google Shape;1297;p25">
              <a:extLst>
                <a:ext uri="{FF2B5EF4-FFF2-40B4-BE49-F238E27FC236}">
                  <a16:creationId xmlns:a16="http://schemas.microsoft.com/office/drawing/2014/main" id="{3A670515-C86A-4535-8982-382EE219DD67}"/>
                </a:ext>
              </a:extLst>
            </p:cNvPr>
            <p:cNvSpPr/>
            <p:nvPr/>
          </p:nvSpPr>
          <p:spPr>
            <a:xfrm>
              <a:off x="7083150" y="6322675"/>
              <a:ext cx="58325" cy="48525"/>
            </a:xfrm>
            <a:custGeom>
              <a:avLst/>
              <a:gdLst/>
              <a:ahLst/>
              <a:cxnLst/>
              <a:rect l="l" t="t" r="r" b="b"/>
              <a:pathLst>
                <a:path w="2333" h="1941" extrusionOk="0">
                  <a:moveTo>
                    <a:pt x="1366" y="0"/>
                  </a:moveTo>
                  <a:cubicBezTo>
                    <a:pt x="456" y="0"/>
                    <a:pt x="1" y="1024"/>
                    <a:pt x="626" y="1650"/>
                  </a:cubicBezTo>
                  <a:cubicBezTo>
                    <a:pt x="828" y="1852"/>
                    <a:pt x="1071" y="1941"/>
                    <a:pt x="1310" y="1941"/>
                  </a:cubicBezTo>
                  <a:cubicBezTo>
                    <a:pt x="1811" y="1941"/>
                    <a:pt x="2294" y="1546"/>
                    <a:pt x="2333" y="967"/>
                  </a:cubicBezTo>
                  <a:cubicBezTo>
                    <a:pt x="2333" y="455"/>
                    <a:pt x="1878" y="0"/>
                    <a:pt x="1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16" name="Google Shape;1298;p25">
              <a:extLst>
                <a:ext uri="{FF2B5EF4-FFF2-40B4-BE49-F238E27FC236}">
                  <a16:creationId xmlns:a16="http://schemas.microsoft.com/office/drawing/2014/main" id="{51CCE540-13BC-4DFF-9E29-9D1FED51FF82}"/>
                </a:ext>
              </a:extLst>
            </p:cNvPr>
            <p:cNvSpPr/>
            <p:nvPr/>
          </p:nvSpPr>
          <p:spPr>
            <a:xfrm>
              <a:off x="7083550" y="6147700"/>
              <a:ext cx="57925" cy="48600"/>
            </a:xfrm>
            <a:custGeom>
              <a:avLst/>
              <a:gdLst/>
              <a:ahLst/>
              <a:cxnLst/>
              <a:rect l="l" t="t" r="r" b="b"/>
              <a:pathLst>
                <a:path w="2317" h="1944" extrusionOk="0">
                  <a:moveTo>
                    <a:pt x="1281" y="1"/>
                  </a:moveTo>
                  <a:cubicBezTo>
                    <a:pt x="417" y="1"/>
                    <a:pt x="1" y="1043"/>
                    <a:pt x="610" y="1653"/>
                  </a:cubicBezTo>
                  <a:cubicBezTo>
                    <a:pt x="812" y="1854"/>
                    <a:pt x="1055" y="1944"/>
                    <a:pt x="1294" y="1944"/>
                  </a:cubicBezTo>
                  <a:cubicBezTo>
                    <a:pt x="1795" y="1944"/>
                    <a:pt x="2278" y="1548"/>
                    <a:pt x="2317" y="970"/>
                  </a:cubicBezTo>
                  <a:cubicBezTo>
                    <a:pt x="2317" y="401"/>
                    <a:pt x="1862" y="3"/>
                    <a:pt x="1350" y="3"/>
                  </a:cubicBezTo>
                  <a:cubicBezTo>
                    <a:pt x="1327" y="2"/>
                    <a:pt x="1304" y="1"/>
                    <a:pt x="12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17" name="Google Shape;1299;p25">
              <a:extLst>
                <a:ext uri="{FF2B5EF4-FFF2-40B4-BE49-F238E27FC236}">
                  <a16:creationId xmlns:a16="http://schemas.microsoft.com/office/drawing/2014/main" id="{09C8610E-8DEF-4339-B09C-65A43A264884}"/>
                </a:ext>
              </a:extLst>
            </p:cNvPr>
            <p:cNvSpPr/>
            <p:nvPr/>
          </p:nvSpPr>
          <p:spPr>
            <a:xfrm>
              <a:off x="7083150" y="5971425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66" y="1"/>
                  </a:moveTo>
                  <a:cubicBezTo>
                    <a:pt x="456" y="1"/>
                    <a:pt x="1" y="1025"/>
                    <a:pt x="626" y="1650"/>
                  </a:cubicBezTo>
                  <a:cubicBezTo>
                    <a:pt x="828" y="1852"/>
                    <a:pt x="1077" y="1941"/>
                    <a:pt x="1322" y="1941"/>
                  </a:cubicBezTo>
                  <a:cubicBezTo>
                    <a:pt x="1836" y="1941"/>
                    <a:pt x="2333" y="1546"/>
                    <a:pt x="2333" y="968"/>
                  </a:cubicBezTo>
                  <a:cubicBezTo>
                    <a:pt x="2333" y="399"/>
                    <a:pt x="1878" y="1"/>
                    <a:pt x="1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18" name="Google Shape;1300;p25">
              <a:extLst>
                <a:ext uri="{FF2B5EF4-FFF2-40B4-BE49-F238E27FC236}">
                  <a16:creationId xmlns:a16="http://schemas.microsoft.com/office/drawing/2014/main" id="{36076F5F-D766-49EE-880E-95B0CAADA7BE}"/>
                </a:ext>
              </a:extLst>
            </p:cNvPr>
            <p:cNvSpPr/>
            <p:nvPr/>
          </p:nvSpPr>
          <p:spPr>
            <a:xfrm>
              <a:off x="7091675" y="5794925"/>
              <a:ext cx="56925" cy="48550"/>
            </a:xfrm>
            <a:custGeom>
              <a:avLst/>
              <a:gdLst/>
              <a:ahLst/>
              <a:cxnLst/>
              <a:rect l="l" t="t" r="r" b="b"/>
              <a:pathLst>
                <a:path w="2277" h="1942" extrusionOk="0">
                  <a:moveTo>
                    <a:pt x="1012" y="1"/>
                  </a:moveTo>
                  <a:cubicBezTo>
                    <a:pt x="497" y="1"/>
                    <a:pt x="1" y="396"/>
                    <a:pt x="1" y="974"/>
                  </a:cubicBezTo>
                  <a:cubicBezTo>
                    <a:pt x="1" y="1543"/>
                    <a:pt x="456" y="1941"/>
                    <a:pt x="1025" y="1941"/>
                  </a:cubicBezTo>
                  <a:cubicBezTo>
                    <a:pt x="1878" y="1941"/>
                    <a:pt x="2276" y="918"/>
                    <a:pt x="1707" y="292"/>
                  </a:cubicBezTo>
                  <a:cubicBezTo>
                    <a:pt x="1506" y="90"/>
                    <a:pt x="1257" y="1"/>
                    <a:pt x="10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19" name="Google Shape;1301;p25">
              <a:extLst>
                <a:ext uri="{FF2B5EF4-FFF2-40B4-BE49-F238E27FC236}">
                  <a16:creationId xmlns:a16="http://schemas.microsoft.com/office/drawing/2014/main" id="{3B09545C-22B8-4D74-9BFB-92438C56DA38}"/>
                </a:ext>
              </a:extLst>
            </p:cNvPr>
            <p:cNvSpPr/>
            <p:nvPr/>
          </p:nvSpPr>
          <p:spPr>
            <a:xfrm>
              <a:off x="7083150" y="7379250"/>
              <a:ext cx="58325" cy="48525"/>
            </a:xfrm>
            <a:custGeom>
              <a:avLst/>
              <a:gdLst/>
              <a:ahLst/>
              <a:cxnLst/>
              <a:rect l="l" t="t" r="r" b="b"/>
              <a:pathLst>
                <a:path w="2333" h="1941" extrusionOk="0">
                  <a:moveTo>
                    <a:pt x="1366" y="0"/>
                  </a:moveTo>
                  <a:cubicBezTo>
                    <a:pt x="456" y="0"/>
                    <a:pt x="1" y="1024"/>
                    <a:pt x="626" y="1650"/>
                  </a:cubicBezTo>
                  <a:cubicBezTo>
                    <a:pt x="828" y="1851"/>
                    <a:pt x="1077" y="1941"/>
                    <a:pt x="1322" y="1941"/>
                  </a:cubicBezTo>
                  <a:cubicBezTo>
                    <a:pt x="1836" y="1941"/>
                    <a:pt x="2333" y="1545"/>
                    <a:pt x="2333" y="967"/>
                  </a:cubicBezTo>
                  <a:cubicBezTo>
                    <a:pt x="2333" y="398"/>
                    <a:pt x="1878" y="0"/>
                    <a:pt x="1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0" name="Google Shape;1302;p25">
              <a:extLst>
                <a:ext uri="{FF2B5EF4-FFF2-40B4-BE49-F238E27FC236}">
                  <a16:creationId xmlns:a16="http://schemas.microsoft.com/office/drawing/2014/main" id="{DFF9032E-93DB-4318-817F-A4A730D21459}"/>
                </a:ext>
              </a:extLst>
            </p:cNvPr>
            <p:cNvSpPr/>
            <p:nvPr/>
          </p:nvSpPr>
          <p:spPr>
            <a:xfrm>
              <a:off x="7083150" y="7202900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66" y="1"/>
                  </a:moveTo>
                  <a:cubicBezTo>
                    <a:pt x="456" y="1"/>
                    <a:pt x="1" y="1025"/>
                    <a:pt x="626" y="1650"/>
                  </a:cubicBezTo>
                  <a:cubicBezTo>
                    <a:pt x="828" y="1852"/>
                    <a:pt x="1071" y="1941"/>
                    <a:pt x="1310" y="1941"/>
                  </a:cubicBezTo>
                  <a:cubicBezTo>
                    <a:pt x="1811" y="1941"/>
                    <a:pt x="2294" y="1546"/>
                    <a:pt x="2333" y="968"/>
                  </a:cubicBezTo>
                  <a:cubicBezTo>
                    <a:pt x="2333" y="456"/>
                    <a:pt x="1878" y="1"/>
                    <a:pt x="1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1" name="Google Shape;1303;p25">
              <a:extLst>
                <a:ext uri="{FF2B5EF4-FFF2-40B4-BE49-F238E27FC236}">
                  <a16:creationId xmlns:a16="http://schemas.microsoft.com/office/drawing/2014/main" id="{AA660ECD-BD03-4D28-87A6-2D162841BD45}"/>
                </a:ext>
              </a:extLst>
            </p:cNvPr>
            <p:cNvSpPr/>
            <p:nvPr/>
          </p:nvSpPr>
          <p:spPr>
            <a:xfrm>
              <a:off x="7083150" y="7026575"/>
              <a:ext cx="58325" cy="48900"/>
            </a:xfrm>
            <a:custGeom>
              <a:avLst/>
              <a:gdLst/>
              <a:ahLst/>
              <a:cxnLst/>
              <a:rect l="l" t="t" r="r" b="b"/>
              <a:pathLst>
                <a:path w="2333" h="1956" extrusionOk="0">
                  <a:moveTo>
                    <a:pt x="1366" y="1"/>
                  </a:moveTo>
                  <a:cubicBezTo>
                    <a:pt x="456" y="1"/>
                    <a:pt x="1" y="1024"/>
                    <a:pt x="626" y="1650"/>
                  </a:cubicBezTo>
                  <a:cubicBezTo>
                    <a:pt x="837" y="1861"/>
                    <a:pt x="1093" y="1956"/>
                    <a:pt x="1343" y="1956"/>
                  </a:cubicBezTo>
                  <a:cubicBezTo>
                    <a:pt x="1832" y="1956"/>
                    <a:pt x="2295" y="1590"/>
                    <a:pt x="2333" y="1024"/>
                  </a:cubicBezTo>
                  <a:cubicBezTo>
                    <a:pt x="2333" y="456"/>
                    <a:pt x="1878" y="1"/>
                    <a:pt x="1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2" name="Google Shape;1304;p25">
              <a:extLst>
                <a:ext uri="{FF2B5EF4-FFF2-40B4-BE49-F238E27FC236}">
                  <a16:creationId xmlns:a16="http://schemas.microsoft.com/office/drawing/2014/main" id="{EBEFC73F-6219-4A5B-8B7B-B5E9E1870E51}"/>
                </a:ext>
              </a:extLst>
            </p:cNvPr>
            <p:cNvSpPr/>
            <p:nvPr/>
          </p:nvSpPr>
          <p:spPr>
            <a:xfrm>
              <a:off x="7083150" y="6850250"/>
              <a:ext cx="58325" cy="49325"/>
            </a:xfrm>
            <a:custGeom>
              <a:avLst/>
              <a:gdLst/>
              <a:ahLst/>
              <a:cxnLst/>
              <a:rect l="l" t="t" r="r" b="b"/>
              <a:pathLst>
                <a:path w="2333" h="1973" extrusionOk="0">
                  <a:moveTo>
                    <a:pt x="1366" y="0"/>
                  </a:moveTo>
                  <a:cubicBezTo>
                    <a:pt x="456" y="0"/>
                    <a:pt x="1" y="1081"/>
                    <a:pt x="626" y="1707"/>
                  </a:cubicBezTo>
                  <a:cubicBezTo>
                    <a:pt x="827" y="1890"/>
                    <a:pt x="1070" y="1972"/>
                    <a:pt x="1308" y="1972"/>
                  </a:cubicBezTo>
                  <a:cubicBezTo>
                    <a:pt x="1810" y="1972"/>
                    <a:pt x="2294" y="1603"/>
                    <a:pt x="2333" y="1024"/>
                  </a:cubicBezTo>
                  <a:cubicBezTo>
                    <a:pt x="2333" y="455"/>
                    <a:pt x="1878" y="0"/>
                    <a:pt x="1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3" name="Google Shape;1305;p25">
              <a:extLst>
                <a:ext uri="{FF2B5EF4-FFF2-40B4-BE49-F238E27FC236}">
                  <a16:creationId xmlns:a16="http://schemas.microsoft.com/office/drawing/2014/main" id="{D5EE9C29-E9C3-4A98-BABB-A036304DF5E7}"/>
                </a:ext>
              </a:extLst>
            </p:cNvPr>
            <p:cNvSpPr/>
            <p:nvPr/>
          </p:nvSpPr>
          <p:spPr>
            <a:xfrm>
              <a:off x="7083150" y="6675325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66" y="1"/>
                  </a:moveTo>
                  <a:cubicBezTo>
                    <a:pt x="456" y="1"/>
                    <a:pt x="1" y="1025"/>
                    <a:pt x="626" y="1650"/>
                  </a:cubicBezTo>
                  <a:cubicBezTo>
                    <a:pt x="828" y="1852"/>
                    <a:pt x="1071" y="1941"/>
                    <a:pt x="1310" y="1941"/>
                  </a:cubicBezTo>
                  <a:cubicBezTo>
                    <a:pt x="1811" y="1941"/>
                    <a:pt x="2294" y="1546"/>
                    <a:pt x="2333" y="968"/>
                  </a:cubicBezTo>
                  <a:cubicBezTo>
                    <a:pt x="2333" y="399"/>
                    <a:pt x="1878" y="1"/>
                    <a:pt x="1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4" name="Google Shape;1306;p25">
              <a:extLst>
                <a:ext uri="{FF2B5EF4-FFF2-40B4-BE49-F238E27FC236}">
                  <a16:creationId xmlns:a16="http://schemas.microsoft.com/office/drawing/2014/main" id="{DCE09779-6385-47CE-A0E6-4D1549D2D284}"/>
                </a:ext>
              </a:extLst>
            </p:cNvPr>
            <p:cNvSpPr/>
            <p:nvPr/>
          </p:nvSpPr>
          <p:spPr>
            <a:xfrm>
              <a:off x="6913925" y="6499000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399" y="1"/>
                    <a:pt x="1" y="1025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456"/>
                    <a:pt x="1821" y="1"/>
                    <a:pt x="1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5" name="Google Shape;1307;p25">
              <a:extLst>
                <a:ext uri="{FF2B5EF4-FFF2-40B4-BE49-F238E27FC236}">
                  <a16:creationId xmlns:a16="http://schemas.microsoft.com/office/drawing/2014/main" id="{A34FE319-90E5-43EC-80CB-A6AF5802A6E4}"/>
                </a:ext>
              </a:extLst>
            </p:cNvPr>
            <p:cNvSpPr/>
            <p:nvPr/>
          </p:nvSpPr>
          <p:spPr>
            <a:xfrm>
              <a:off x="6913925" y="6322675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9" y="0"/>
                  </a:moveTo>
                  <a:cubicBezTo>
                    <a:pt x="399" y="0"/>
                    <a:pt x="1" y="1024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7"/>
                  </a:cubicBezTo>
                  <a:cubicBezTo>
                    <a:pt x="2276" y="455"/>
                    <a:pt x="1821" y="0"/>
                    <a:pt x="1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6" name="Google Shape;1308;p25">
              <a:extLst>
                <a:ext uri="{FF2B5EF4-FFF2-40B4-BE49-F238E27FC236}">
                  <a16:creationId xmlns:a16="http://schemas.microsoft.com/office/drawing/2014/main" id="{AA327EE5-D7EC-4419-931A-AD91B4DD5F56}"/>
                </a:ext>
              </a:extLst>
            </p:cNvPr>
            <p:cNvSpPr/>
            <p:nvPr/>
          </p:nvSpPr>
          <p:spPr>
            <a:xfrm>
              <a:off x="6914300" y="6147700"/>
              <a:ext cx="56525" cy="48600"/>
            </a:xfrm>
            <a:custGeom>
              <a:avLst/>
              <a:gdLst/>
              <a:ahLst/>
              <a:cxnLst/>
              <a:rect l="l" t="t" r="r" b="b"/>
              <a:pathLst>
                <a:path w="2261" h="1944" extrusionOk="0">
                  <a:moveTo>
                    <a:pt x="1226" y="1"/>
                  </a:moveTo>
                  <a:cubicBezTo>
                    <a:pt x="364" y="1"/>
                    <a:pt x="0" y="1043"/>
                    <a:pt x="555" y="1653"/>
                  </a:cubicBezTo>
                  <a:cubicBezTo>
                    <a:pt x="756" y="1854"/>
                    <a:pt x="1005" y="1944"/>
                    <a:pt x="1250" y="1944"/>
                  </a:cubicBezTo>
                  <a:cubicBezTo>
                    <a:pt x="1765" y="1944"/>
                    <a:pt x="2261" y="1548"/>
                    <a:pt x="2261" y="970"/>
                  </a:cubicBezTo>
                  <a:cubicBezTo>
                    <a:pt x="2261" y="401"/>
                    <a:pt x="1806" y="3"/>
                    <a:pt x="1294" y="3"/>
                  </a:cubicBezTo>
                  <a:cubicBezTo>
                    <a:pt x="1271" y="2"/>
                    <a:pt x="1248" y="1"/>
                    <a:pt x="1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7" name="Google Shape;1309;p25">
              <a:extLst>
                <a:ext uri="{FF2B5EF4-FFF2-40B4-BE49-F238E27FC236}">
                  <a16:creationId xmlns:a16="http://schemas.microsoft.com/office/drawing/2014/main" id="{6050A82D-B099-4869-B9DE-4E53C6528780}"/>
                </a:ext>
              </a:extLst>
            </p:cNvPr>
            <p:cNvSpPr/>
            <p:nvPr/>
          </p:nvSpPr>
          <p:spPr>
            <a:xfrm>
              <a:off x="6913925" y="597142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399" y="1"/>
                    <a:pt x="1" y="1025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399"/>
                    <a:pt x="1821" y="1"/>
                    <a:pt x="1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8" name="Google Shape;1310;p25">
              <a:extLst>
                <a:ext uri="{FF2B5EF4-FFF2-40B4-BE49-F238E27FC236}">
                  <a16:creationId xmlns:a16="http://schemas.microsoft.com/office/drawing/2014/main" id="{AEC777BA-C795-4B4F-8E78-A5A555761791}"/>
                </a:ext>
              </a:extLst>
            </p:cNvPr>
            <p:cNvSpPr/>
            <p:nvPr/>
          </p:nvSpPr>
          <p:spPr>
            <a:xfrm>
              <a:off x="6921050" y="5794925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025" y="1"/>
                  </a:moveTo>
                  <a:cubicBezTo>
                    <a:pt x="527" y="1"/>
                    <a:pt x="57" y="396"/>
                    <a:pt x="57" y="974"/>
                  </a:cubicBezTo>
                  <a:cubicBezTo>
                    <a:pt x="0" y="1543"/>
                    <a:pt x="455" y="1941"/>
                    <a:pt x="1024" y="1941"/>
                  </a:cubicBezTo>
                  <a:cubicBezTo>
                    <a:pt x="1877" y="1941"/>
                    <a:pt x="2332" y="918"/>
                    <a:pt x="1707" y="292"/>
                  </a:cubicBezTo>
                  <a:cubicBezTo>
                    <a:pt x="1505" y="90"/>
                    <a:pt x="1262" y="1"/>
                    <a:pt x="10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9" name="Google Shape;1311;p25">
              <a:extLst>
                <a:ext uri="{FF2B5EF4-FFF2-40B4-BE49-F238E27FC236}">
                  <a16:creationId xmlns:a16="http://schemas.microsoft.com/office/drawing/2014/main" id="{E5395401-EA10-4CB5-9B0F-83BC7688103A}"/>
                </a:ext>
              </a:extLst>
            </p:cNvPr>
            <p:cNvSpPr/>
            <p:nvPr/>
          </p:nvSpPr>
          <p:spPr>
            <a:xfrm>
              <a:off x="6913925" y="7379250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9" y="0"/>
                  </a:moveTo>
                  <a:cubicBezTo>
                    <a:pt x="399" y="0"/>
                    <a:pt x="1" y="1024"/>
                    <a:pt x="570" y="1650"/>
                  </a:cubicBezTo>
                  <a:cubicBezTo>
                    <a:pt x="771" y="1851"/>
                    <a:pt x="1020" y="1941"/>
                    <a:pt x="1265" y="1941"/>
                  </a:cubicBezTo>
                  <a:cubicBezTo>
                    <a:pt x="1780" y="1941"/>
                    <a:pt x="2276" y="1545"/>
                    <a:pt x="2276" y="967"/>
                  </a:cubicBezTo>
                  <a:cubicBezTo>
                    <a:pt x="2276" y="398"/>
                    <a:pt x="1821" y="0"/>
                    <a:pt x="1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0" name="Google Shape;1312;p25">
              <a:extLst>
                <a:ext uri="{FF2B5EF4-FFF2-40B4-BE49-F238E27FC236}">
                  <a16:creationId xmlns:a16="http://schemas.microsoft.com/office/drawing/2014/main" id="{EF973C40-81DA-4CE2-9A88-1710299C4D4F}"/>
                </a:ext>
              </a:extLst>
            </p:cNvPr>
            <p:cNvSpPr/>
            <p:nvPr/>
          </p:nvSpPr>
          <p:spPr>
            <a:xfrm>
              <a:off x="6913925" y="7202900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399" y="1"/>
                    <a:pt x="1" y="1025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456"/>
                    <a:pt x="1821" y="1"/>
                    <a:pt x="1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1" name="Google Shape;1313;p25">
              <a:extLst>
                <a:ext uri="{FF2B5EF4-FFF2-40B4-BE49-F238E27FC236}">
                  <a16:creationId xmlns:a16="http://schemas.microsoft.com/office/drawing/2014/main" id="{EBAEE542-B6CE-4EBF-9753-6FBD985EA3DB}"/>
                </a:ext>
              </a:extLst>
            </p:cNvPr>
            <p:cNvSpPr/>
            <p:nvPr/>
          </p:nvSpPr>
          <p:spPr>
            <a:xfrm>
              <a:off x="6913925" y="7026575"/>
              <a:ext cx="56900" cy="48900"/>
            </a:xfrm>
            <a:custGeom>
              <a:avLst/>
              <a:gdLst/>
              <a:ahLst/>
              <a:cxnLst/>
              <a:rect l="l" t="t" r="r" b="b"/>
              <a:pathLst>
                <a:path w="2276" h="1956" extrusionOk="0">
                  <a:moveTo>
                    <a:pt x="1309" y="1"/>
                  </a:moveTo>
                  <a:cubicBezTo>
                    <a:pt x="399" y="1"/>
                    <a:pt x="1" y="1024"/>
                    <a:pt x="570" y="1650"/>
                  </a:cubicBezTo>
                  <a:cubicBezTo>
                    <a:pt x="781" y="1861"/>
                    <a:pt x="1037" y="1956"/>
                    <a:pt x="1286" y="1956"/>
                  </a:cubicBezTo>
                  <a:cubicBezTo>
                    <a:pt x="1776" y="1956"/>
                    <a:pt x="2238" y="1590"/>
                    <a:pt x="2276" y="1024"/>
                  </a:cubicBezTo>
                  <a:cubicBezTo>
                    <a:pt x="2276" y="456"/>
                    <a:pt x="1821" y="1"/>
                    <a:pt x="1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2" name="Google Shape;1314;p25">
              <a:extLst>
                <a:ext uri="{FF2B5EF4-FFF2-40B4-BE49-F238E27FC236}">
                  <a16:creationId xmlns:a16="http://schemas.microsoft.com/office/drawing/2014/main" id="{314ED5C1-7722-4980-946E-4FD771B4D4C3}"/>
                </a:ext>
              </a:extLst>
            </p:cNvPr>
            <p:cNvSpPr/>
            <p:nvPr/>
          </p:nvSpPr>
          <p:spPr>
            <a:xfrm>
              <a:off x="6913925" y="6850250"/>
              <a:ext cx="56900" cy="49325"/>
            </a:xfrm>
            <a:custGeom>
              <a:avLst/>
              <a:gdLst/>
              <a:ahLst/>
              <a:cxnLst/>
              <a:rect l="l" t="t" r="r" b="b"/>
              <a:pathLst>
                <a:path w="2276" h="1973" extrusionOk="0">
                  <a:moveTo>
                    <a:pt x="1309" y="0"/>
                  </a:moveTo>
                  <a:cubicBezTo>
                    <a:pt x="399" y="0"/>
                    <a:pt x="1" y="1081"/>
                    <a:pt x="570" y="1707"/>
                  </a:cubicBezTo>
                  <a:cubicBezTo>
                    <a:pt x="771" y="1890"/>
                    <a:pt x="1019" y="1972"/>
                    <a:pt x="1263" y="1972"/>
                  </a:cubicBezTo>
                  <a:cubicBezTo>
                    <a:pt x="1778" y="1972"/>
                    <a:pt x="2276" y="1603"/>
                    <a:pt x="2276" y="1024"/>
                  </a:cubicBezTo>
                  <a:cubicBezTo>
                    <a:pt x="2276" y="455"/>
                    <a:pt x="1821" y="0"/>
                    <a:pt x="1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3" name="Google Shape;1315;p25">
              <a:extLst>
                <a:ext uri="{FF2B5EF4-FFF2-40B4-BE49-F238E27FC236}">
                  <a16:creationId xmlns:a16="http://schemas.microsoft.com/office/drawing/2014/main" id="{8230E2E1-96DF-4AE8-965B-B92DFF17A6EE}"/>
                </a:ext>
              </a:extLst>
            </p:cNvPr>
            <p:cNvSpPr/>
            <p:nvPr/>
          </p:nvSpPr>
          <p:spPr>
            <a:xfrm>
              <a:off x="6913925" y="667532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399" y="1"/>
                    <a:pt x="1" y="1025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399"/>
                    <a:pt x="1821" y="1"/>
                    <a:pt x="1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4" name="Google Shape;1316;p25">
              <a:extLst>
                <a:ext uri="{FF2B5EF4-FFF2-40B4-BE49-F238E27FC236}">
                  <a16:creationId xmlns:a16="http://schemas.microsoft.com/office/drawing/2014/main" id="{DC7A3133-EF60-47CC-897D-83F36156731A}"/>
                </a:ext>
              </a:extLst>
            </p:cNvPr>
            <p:cNvSpPr/>
            <p:nvPr/>
          </p:nvSpPr>
          <p:spPr>
            <a:xfrm>
              <a:off x="6743300" y="6499000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8" y="1"/>
                  </a:moveTo>
                  <a:cubicBezTo>
                    <a:pt x="398" y="1"/>
                    <a:pt x="0" y="1025"/>
                    <a:pt x="626" y="1650"/>
                  </a:cubicBezTo>
                  <a:cubicBezTo>
                    <a:pt x="809" y="1852"/>
                    <a:pt x="1046" y="1941"/>
                    <a:pt x="1282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456"/>
                    <a:pt x="1820" y="1"/>
                    <a:pt x="13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5" name="Google Shape;1317;p25">
              <a:extLst>
                <a:ext uri="{FF2B5EF4-FFF2-40B4-BE49-F238E27FC236}">
                  <a16:creationId xmlns:a16="http://schemas.microsoft.com/office/drawing/2014/main" id="{F3962B1D-A8DF-4802-A50D-1DC448CC939C}"/>
                </a:ext>
              </a:extLst>
            </p:cNvPr>
            <p:cNvSpPr/>
            <p:nvPr/>
          </p:nvSpPr>
          <p:spPr>
            <a:xfrm>
              <a:off x="6743300" y="6322675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8" y="0"/>
                  </a:moveTo>
                  <a:cubicBezTo>
                    <a:pt x="398" y="0"/>
                    <a:pt x="0" y="1024"/>
                    <a:pt x="569" y="1650"/>
                  </a:cubicBezTo>
                  <a:cubicBezTo>
                    <a:pt x="770" y="1852"/>
                    <a:pt x="1019" y="1941"/>
                    <a:pt x="1264" y="1941"/>
                  </a:cubicBezTo>
                  <a:cubicBezTo>
                    <a:pt x="1779" y="1941"/>
                    <a:pt x="2275" y="1546"/>
                    <a:pt x="2275" y="967"/>
                  </a:cubicBezTo>
                  <a:cubicBezTo>
                    <a:pt x="2275" y="455"/>
                    <a:pt x="1820" y="0"/>
                    <a:pt x="1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6" name="Google Shape;1318;p25">
              <a:extLst>
                <a:ext uri="{FF2B5EF4-FFF2-40B4-BE49-F238E27FC236}">
                  <a16:creationId xmlns:a16="http://schemas.microsoft.com/office/drawing/2014/main" id="{F0A5D215-BB92-4AF0-B191-35B1A2808FB3}"/>
                </a:ext>
              </a:extLst>
            </p:cNvPr>
            <p:cNvSpPr/>
            <p:nvPr/>
          </p:nvSpPr>
          <p:spPr>
            <a:xfrm>
              <a:off x="6743650" y="6147700"/>
              <a:ext cx="56550" cy="48600"/>
            </a:xfrm>
            <a:custGeom>
              <a:avLst/>
              <a:gdLst/>
              <a:ahLst/>
              <a:cxnLst/>
              <a:rect l="l" t="t" r="r" b="b"/>
              <a:pathLst>
                <a:path w="2262" h="1944" extrusionOk="0">
                  <a:moveTo>
                    <a:pt x="1226" y="1"/>
                  </a:moveTo>
                  <a:cubicBezTo>
                    <a:pt x="365" y="1"/>
                    <a:pt x="1" y="1043"/>
                    <a:pt x="555" y="1653"/>
                  </a:cubicBezTo>
                  <a:cubicBezTo>
                    <a:pt x="756" y="1854"/>
                    <a:pt x="1005" y="1944"/>
                    <a:pt x="1250" y="1944"/>
                  </a:cubicBezTo>
                  <a:cubicBezTo>
                    <a:pt x="1765" y="1944"/>
                    <a:pt x="2261" y="1548"/>
                    <a:pt x="2261" y="970"/>
                  </a:cubicBezTo>
                  <a:cubicBezTo>
                    <a:pt x="2261" y="401"/>
                    <a:pt x="1806" y="3"/>
                    <a:pt x="1294" y="3"/>
                  </a:cubicBezTo>
                  <a:cubicBezTo>
                    <a:pt x="1271" y="2"/>
                    <a:pt x="1248" y="1"/>
                    <a:pt x="1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7" name="Google Shape;1319;p25">
              <a:extLst>
                <a:ext uri="{FF2B5EF4-FFF2-40B4-BE49-F238E27FC236}">
                  <a16:creationId xmlns:a16="http://schemas.microsoft.com/office/drawing/2014/main" id="{1422DEE1-A98E-4A09-851E-2295E819BC2C}"/>
                </a:ext>
              </a:extLst>
            </p:cNvPr>
            <p:cNvSpPr/>
            <p:nvPr/>
          </p:nvSpPr>
          <p:spPr>
            <a:xfrm>
              <a:off x="6743300" y="597142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8" y="1"/>
                  </a:moveTo>
                  <a:cubicBezTo>
                    <a:pt x="398" y="1"/>
                    <a:pt x="0" y="1025"/>
                    <a:pt x="626" y="1650"/>
                  </a:cubicBezTo>
                  <a:cubicBezTo>
                    <a:pt x="809" y="1852"/>
                    <a:pt x="1046" y="1941"/>
                    <a:pt x="1282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399"/>
                    <a:pt x="1820" y="1"/>
                    <a:pt x="13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8" name="Google Shape;1320;p25">
              <a:extLst>
                <a:ext uri="{FF2B5EF4-FFF2-40B4-BE49-F238E27FC236}">
                  <a16:creationId xmlns:a16="http://schemas.microsoft.com/office/drawing/2014/main" id="{74208060-0F97-4BA1-A0F9-5D5C8EBC45A8}"/>
                </a:ext>
              </a:extLst>
            </p:cNvPr>
            <p:cNvSpPr/>
            <p:nvPr/>
          </p:nvSpPr>
          <p:spPr>
            <a:xfrm>
              <a:off x="6751825" y="579492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968" y="1"/>
                  </a:moveTo>
                  <a:cubicBezTo>
                    <a:pt x="471" y="1"/>
                    <a:pt x="0" y="396"/>
                    <a:pt x="0" y="974"/>
                  </a:cubicBezTo>
                  <a:cubicBezTo>
                    <a:pt x="0" y="1543"/>
                    <a:pt x="399" y="1941"/>
                    <a:pt x="967" y="1941"/>
                  </a:cubicBezTo>
                  <a:cubicBezTo>
                    <a:pt x="1821" y="1941"/>
                    <a:pt x="2276" y="918"/>
                    <a:pt x="1650" y="292"/>
                  </a:cubicBezTo>
                  <a:cubicBezTo>
                    <a:pt x="1448" y="90"/>
                    <a:pt x="1205" y="1"/>
                    <a:pt x="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9" name="Google Shape;1321;p25">
              <a:extLst>
                <a:ext uri="{FF2B5EF4-FFF2-40B4-BE49-F238E27FC236}">
                  <a16:creationId xmlns:a16="http://schemas.microsoft.com/office/drawing/2014/main" id="{C857FFC0-D506-4D63-961A-46427638AF25}"/>
                </a:ext>
              </a:extLst>
            </p:cNvPr>
            <p:cNvSpPr/>
            <p:nvPr/>
          </p:nvSpPr>
          <p:spPr>
            <a:xfrm>
              <a:off x="6743300" y="7379250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8" y="0"/>
                  </a:moveTo>
                  <a:cubicBezTo>
                    <a:pt x="398" y="0"/>
                    <a:pt x="0" y="1024"/>
                    <a:pt x="626" y="1650"/>
                  </a:cubicBezTo>
                  <a:cubicBezTo>
                    <a:pt x="809" y="1851"/>
                    <a:pt x="1046" y="1941"/>
                    <a:pt x="1282" y="1941"/>
                  </a:cubicBezTo>
                  <a:cubicBezTo>
                    <a:pt x="1779" y="1941"/>
                    <a:pt x="2275" y="1545"/>
                    <a:pt x="2275" y="967"/>
                  </a:cubicBezTo>
                  <a:cubicBezTo>
                    <a:pt x="2275" y="398"/>
                    <a:pt x="1820" y="0"/>
                    <a:pt x="1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40" name="Google Shape;1322;p25">
              <a:extLst>
                <a:ext uri="{FF2B5EF4-FFF2-40B4-BE49-F238E27FC236}">
                  <a16:creationId xmlns:a16="http://schemas.microsoft.com/office/drawing/2014/main" id="{C8148DE0-6FDE-4747-87E5-F91FAEE0AD02}"/>
                </a:ext>
              </a:extLst>
            </p:cNvPr>
            <p:cNvSpPr/>
            <p:nvPr/>
          </p:nvSpPr>
          <p:spPr>
            <a:xfrm>
              <a:off x="6743300" y="7202900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8" y="1"/>
                  </a:moveTo>
                  <a:cubicBezTo>
                    <a:pt x="398" y="1"/>
                    <a:pt x="0" y="1025"/>
                    <a:pt x="569" y="1650"/>
                  </a:cubicBezTo>
                  <a:cubicBezTo>
                    <a:pt x="770" y="1852"/>
                    <a:pt x="1019" y="1941"/>
                    <a:pt x="1264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456"/>
                    <a:pt x="1820" y="1"/>
                    <a:pt x="13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41" name="Google Shape;1323;p25">
              <a:extLst>
                <a:ext uri="{FF2B5EF4-FFF2-40B4-BE49-F238E27FC236}">
                  <a16:creationId xmlns:a16="http://schemas.microsoft.com/office/drawing/2014/main" id="{27F39BDC-5743-4123-8988-B7D5517472A0}"/>
                </a:ext>
              </a:extLst>
            </p:cNvPr>
            <p:cNvSpPr/>
            <p:nvPr/>
          </p:nvSpPr>
          <p:spPr>
            <a:xfrm>
              <a:off x="6743300" y="7026575"/>
              <a:ext cx="56900" cy="48900"/>
            </a:xfrm>
            <a:custGeom>
              <a:avLst/>
              <a:gdLst/>
              <a:ahLst/>
              <a:cxnLst/>
              <a:rect l="l" t="t" r="r" b="b"/>
              <a:pathLst>
                <a:path w="2276" h="1956" extrusionOk="0">
                  <a:moveTo>
                    <a:pt x="1308" y="1"/>
                  </a:moveTo>
                  <a:cubicBezTo>
                    <a:pt x="455" y="1"/>
                    <a:pt x="0" y="1024"/>
                    <a:pt x="569" y="1650"/>
                  </a:cubicBezTo>
                  <a:cubicBezTo>
                    <a:pt x="780" y="1861"/>
                    <a:pt x="1042" y="1956"/>
                    <a:pt x="1298" y="1956"/>
                  </a:cubicBezTo>
                  <a:cubicBezTo>
                    <a:pt x="1800" y="1956"/>
                    <a:pt x="2275" y="1590"/>
                    <a:pt x="2275" y="1024"/>
                  </a:cubicBezTo>
                  <a:cubicBezTo>
                    <a:pt x="2275" y="456"/>
                    <a:pt x="1820" y="1"/>
                    <a:pt x="13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42" name="Google Shape;1324;p25">
              <a:extLst>
                <a:ext uri="{FF2B5EF4-FFF2-40B4-BE49-F238E27FC236}">
                  <a16:creationId xmlns:a16="http://schemas.microsoft.com/office/drawing/2014/main" id="{ADDD47BF-FC95-4735-9BB5-A6E7F52541DA}"/>
                </a:ext>
              </a:extLst>
            </p:cNvPr>
            <p:cNvSpPr/>
            <p:nvPr/>
          </p:nvSpPr>
          <p:spPr>
            <a:xfrm>
              <a:off x="6743300" y="6850250"/>
              <a:ext cx="56900" cy="49325"/>
            </a:xfrm>
            <a:custGeom>
              <a:avLst/>
              <a:gdLst/>
              <a:ahLst/>
              <a:cxnLst/>
              <a:rect l="l" t="t" r="r" b="b"/>
              <a:pathLst>
                <a:path w="2276" h="1973" extrusionOk="0">
                  <a:moveTo>
                    <a:pt x="1308" y="0"/>
                  </a:moveTo>
                  <a:cubicBezTo>
                    <a:pt x="398" y="0"/>
                    <a:pt x="0" y="1081"/>
                    <a:pt x="569" y="1707"/>
                  </a:cubicBezTo>
                  <a:cubicBezTo>
                    <a:pt x="770" y="1890"/>
                    <a:pt x="1018" y="1972"/>
                    <a:pt x="1262" y="1972"/>
                  </a:cubicBezTo>
                  <a:cubicBezTo>
                    <a:pt x="1778" y="1972"/>
                    <a:pt x="2275" y="1603"/>
                    <a:pt x="2275" y="1024"/>
                  </a:cubicBezTo>
                  <a:cubicBezTo>
                    <a:pt x="2275" y="455"/>
                    <a:pt x="1820" y="0"/>
                    <a:pt x="1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43" name="Google Shape;1325;p25">
              <a:extLst>
                <a:ext uri="{FF2B5EF4-FFF2-40B4-BE49-F238E27FC236}">
                  <a16:creationId xmlns:a16="http://schemas.microsoft.com/office/drawing/2014/main" id="{A758F119-75D3-42C0-8A5C-F3F54B8D76A6}"/>
                </a:ext>
              </a:extLst>
            </p:cNvPr>
            <p:cNvSpPr/>
            <p:nvPr/>
          </p:nvSpPr>
          <p:spPr>
            <a:xfrm>
              <a:off x="6743300" y="667532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8" y="1"/>
                  </a:moveTo>
                  <a:cubicBezTo>
                    <a:pt x="398" y="1"/>
                    <a:pt x="0" y="1025"/>
                    <a:pt x="569" y="1650"/>
                  </a:cubicBezTo>
                  <a:cubicBezTo>
                    <a:pt x="770" y="1852"/>
                    <a:pt x="1019" y="1941"/>
                    <a:pt x="1264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399"/>
                    <a:pt x="1820" y="1"/>
                    <a:pt x="13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544" name="Google Shape;1419;p25">
            <a:extLst>
              <a:ext uri="{FF2B5EF4-FFF2-40B4-BE49-F238E27FC236}">
                <a16:creationId xmlns:a16="http://schemas.microsoft.com/office/drawing/2014/main" id="{E85A4347-11D1-48AC-9978-1E03029F0376}"/>
              </a:ext>
            </a:extLst>
          </p:cNvPr>
          <p:cNvSpPr txBox="1">
            <a:spLocks/>
          </p:cNvSpPr>
          <p:nvPr/>
        </p:nvSpPr>
        <p:spPr>
          <a:xfrm>
            <a:off x="12386308" y="3317820"/>
            <a:ext cx="3492237" cy="673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  <a:t>Hoàn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  <a:t>thành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  <a:t>chương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  <a:t>trình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  <a:t>,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  <a:t>chạy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  <a:t>thử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  <a:t>và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  <a:t>gỡ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  <a:t>lỗi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2055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Picture 340">
            <a:extLst>
              <a:ext uri="{FF2B5EF4-FFF2-40B4-BE49-F238E27FC236}">
                <a16:creationId xmlns:a16="http://schemas.microsoft.com/office/drawing/2014/main" id="{707D5C47-222E-4C92-A82C-7A08E8D1F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F2968EC-A146-4BF5-B0BD-A6B59A1FD1DC}"/>
              </a:ext>
            </a:extLst>
          </p:cNvPr>
          <p:cNvGrpSpPr/>
          <p:nvPr/>
        </p:nvGrpSpPr>
        <p:grpSpPr>
          <a:xfrm>
            <a:off x="2251993" y="187915"/>
            <a:ext cx="8271175" cy="1145599"/>
            <a:chOff x="734900" y="3829152"/>
            <a:chExt cx="8271175" cy="1145599"/>
          </a:xfrm>
        </p:grpSpPr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3E0923DB-3C8E-452A-91D0-3B36622FDB48}"/>
                </a:ext>
              </a:extLst>
            </p:cNvPr>
            <p:cNvGrpSpPr/>
            <p:nvPr/>
          </p:nvGrpSpPr>
          <p:grpSpPr>
            <a:xfrm>
              <a:off x="1474528" y="3953387"/>
              <a:ext cx="7531547" cy="1021364"/>
              <a:chOff x="1474528" y="3953387"/>
              <a:chExt cx="7531547" cy="1021364"/>
            </a:xfrm>
          </p:grpSpPr>
          <p:sp>
            <p:nvSpPr>
              <p:cNvPr id="156" name="Google Shape;560;p18">
                <a:extLst>
                  <a:ext uri="{FF2B5EF4-FFF2-40B4-BE49-F238E27FC236}">
                    <a16:creationId xmlns:a16="http://schemas.microsoft.com/office/drawing/2014/main" id="{B1AA0D55-2524-4EDA-B03B-77F00B802723}"/>
                  </a:ext>
                </a:extLst>
              </p:cNvPr>
              <p:cNvSpPr/>
              <p:nvPr/>
            </p:nvSpPr>
            <p:spPr>
              <a:xfrm>
                <a:off x="1474528" y="4527014"/>
                <a:ext cx="7041243" cy="447737"/>
              </a:xfrm>
              <a:prstGeom prst="rect">
                <a:avLst/>
              </a:prstGeom>
              <a:gradFill>
                <a:gsLst>
                  <a:gs pos="0">
                    <a:srgbClr val="FD5F15"/>
                  </a:gs>
                  <a:gs pos="100000">
                    <a:srgbClr val="FFDA5F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82939" tIns="82939" rIns="82939" bIns="82939" anchor="ctr" anchorCtr="0">
                <a:noAutofit/>
              </a:bodyPr>
              <a:lstStyle/>
              <a:p>
                <a:pPr marL="0" marR="0" lvl="0" indent="0" defTabSz="8295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27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20C49FC7-CF7B-425C-8CB4-4EE4AAEBB94E}"/>
                  </a:ext>
                </a:extLst>
              </p:cNvPr>
              <p:cNvSpPr txBox="1"/>
              <p:nvPr/>
            </p:nvSpPr>
            <p:spPr>
              <a:xfrm>
                <a:off x="1616651" y="3953387"/>
                <a:ext cx="7389424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54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Tiến</a:t>
                </a:r>
                <a:r>
                  <a:rPr lang="en-US" sz="5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54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hành</a:t>
                </a:r>
                <a:r>
                  <a:rPr lang="en-US" sz="5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54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thực</a:t>
                </a:r>
                <a:r>
                  <a:rPr lang="en-US" sz="5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54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hiện</a:t>
                </a:r>
                <a:endParaRPr lang="en-US" sz="5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3CC3CCBF-1F4C-43A1-A0C5-29D78F707695}"/>
                </a:ext>
              </a:extLst>
            </p:cNvPr>
            <p:cNvGrpSpPr/>
            <p:nvPr/>
          </p:nvGrpSpPr>
          <p:grpSpPr>
            <a:xfrm>
              <a:off x="734900" y="3829152"/>
              <a:ext cx="890990" cy="923329"/>
              <a:chOff x="3878435" y="3804156"/>
              <a:chExt cx="465341" cy="520446"/>
            </a:xfrm>
          </p:grpSpPr>
          <p:sp>
            <p:nvSpPr>
              <p:cNvPr id="145" name="Google Shape;1162;p24">
                <a:extLst>
                  <a:ext uri="{FF2B5EF4-FFF2-40B4-BE49-F238E27FC236}">
                    <a16:creationId xmlns:a16="http://schemas.microsoft.com/office/drawing/2014/main" id="{4CC5DF87-AD27-43C1-B3FD-F03932578F57}"/>
                  </a:ext>
                </a:extLst>
              </p:cNvPr>
              <p:cNvSpPr/>
              <p:nvPr/>
            </p:nvSpPr>
            <p:spPr>
              <a:xfrm>
                <a:off x="4093878" y="3804156"/>
                <a:ext cx="33428" cy="6322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2211" extrusionOk="0">
                    <a:moveTo>
                      <a:pt x="584" y="0"/>
                    </a:moveTo>
                    <a:cubicBezTo>
                      <a:pt x="293" y="0"/>
                      <a:pt x="1" y="195"/>
                      <a:pt x="36" y="584"/>
                    </a:cubicBezTo>
                    <a:lnTo>
                      <a:pt x="36" y="1680"/>
                    </a:lnTo>
                    <a:cubicBezTo>
                      <a:pt x="36" y="1963"/>
                      <a:pt x="284" y="2211"/>
                      <a:pt x="602" y="2211"/>
                    </a:cubicBezTo>
                    <a:cubicBezTo>
                      <a:pt x="885" y="2211"/>
                      <a:pt x="1133" y="1963"/>
                      <a:pt x="1133" y="1680"/>
                    </a:cubicBezTo>
                    <a:lnTo>
                      <a:pt x="1133" y="584"/>
                    </a:lnTo>
                    <a:cubicBezTo>
                      <a:pt x="1168" y="195"/>
                      <a:pt x="876" y="0"/>
                      <a:pt x="5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163;p24">
                <a:extLst>
                  <a:ext uri="{FF2B5EF4-FFF2-40B4-BE49-F238E27FC236}">
                    <a16:creationId xmlns:a16="http://schemas.microsoft.com/office/drawing/2014/main" id="{D6E5E754-A2EF-423B-A6AE-C62492A45AC5}"/>
                  </a:ext>
                </a:extLst>
              </p:cNvPr>
              <p:cNvSpPr/>
              <p:nvPr/>
            </p:nvSpPr>
            <p:spPr>
              <a:xfrm>
                <a:off x="4250670" y="3913278"/>
                <a:ext cx="64682" cy="45180"/>
              </a:xfrm>
              <a:custGeom>
                <a:avLst/>
                <a:gdLst/>
                <a:ahLst/>
                <a:cxnLst/>
                <a:rect l="l" t="t" r="r" b="b"/>
                <a:pathLst>
                  <a:path w="2262" h="1580" extrusionOk="0">
                    <a:moveTo>
                      <a:pt x="1514" y="1"/>
                    </a:moveTo>
                    <a:cubicBezTo>
                      <a:pt x="1439" y="1"/>
                      <a:pt x="1358" y="18"/>
                      <a:pt x="1274" y="58"/>
                    </a:cubicBezTo>
                    <a:lnTo>
                      <a:pt x="355" y="588"/>
                    </a:lnTo>
                    <a:cubicBezTo>
                      <a:pt x="107" y="730"/>
                      <a:pt x="1" y="1083"/>
                      <a:pt x="178" y="1331"/>
                    </a:cubicBezTo>
                    <a:cubicBezTo>
                      <a:pt x="271" y="1494"/>
                      <a:pt x="440" y="1580"/>
                      <a:pt x="615" y="1580"/>
                    </a:cubicBezTo>
                    <a:cubicBezTo>
                      <a:pt x="707" y="1580"/>
                      <a:pt x="800" y="1556"/>
                      <a:pt x="885" y="1508"/>
                    </a:cubicBezTo>
                    <a:lnTo>
                      <a:pt x="1805" y="977"/>
                    </a:lnTo>
                    <a:cubicBezTo>
                      <a:pt x="2262" y="673"/>
                      <a:pt x="1984" y="1"/>
                      <a:pt x="15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164;p24">
                <a:extLst>
                  <a:ext uri="{FF2B5EF4-FFF2-40B4-BE49-F238E27FC236}">
                    <a16:creationId xmlns:a16="http://schemas.microsoft.com/office/drawing/2014/main" id="{0402C61B-3164-4465-BD96-E78BB74C9E4C}"/>
                  </a:ext>
                </a:extLst>
              </p:cNvPr>
              <p:cNvSpPr/>
              <p:nvPr/>
            </p:nvSpPr>
            <p:spPr>
              <a:xfrm>
                <a:off x="3908775" y="4109876"/>
                <a:ext cx="66112" cy="46295"/>
              </a:xfrm>
              <a:custGeom>
                <a:avLst/>
                <a:gdLst/>
                <a:ahLst/>
                <a:cxnLst/>
                <a:rect l="l" t="t" r="r" b="b"/>
                <a:pathLst>
                  <a:path w="2312" h="1619" extrusionOk="0">
                    <a:moveTo>
                      <a:pt x="1547" y="1"/>
                    </a:moveTo>
                    <a:cubicBezTo>
                      <a:pt x="1460" y="1"/>
                      <a:pt x="1368" y="25"/>
                      <a:pt x="1274" y="80"/>
                    </a:cubicBezTo>
                    <a:lnTo>
                      <a:pt x="354" y="611"/>
                    </a:lnTo>
                    <a:cubicBezTo>
                      <a:pt x="107" y="788"/>
                      <a:pt x="0" y="1106"/>
                      <a:pt x="142" y="1354"/>
                    </a:cubicBezTo>
                    <a:cubicBezTo>
                      <a:pt x="258" y="1517"/>
                      <a:pt x="436" y="1619"/>
                      <a:pt x="615" y="1619"/>
                    </a:cubicBezTo>
                    <a:cubicBezTo>
                      <a:pt x="707" y="1619"/>
                      <a:pt x="800" y="1591"/>
                      <a:pt x="885" y="1531"/>
                    </a:cubicBezTo>
                    <a:lnTo>
                      <a:pt x="1804" y="1000"/>
                    </a:lnTo>
                    <a:cubicBezTo>
                      <a:pt x="2312" y="702"/>
                      <a:pt x="2014" y="1"/>
                      <a:pt x="15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165;p24">
                <a:extLst>
                  <a:ext uri="{FF2B5EF4-FFF2-40B4-BE49-F238E27FC236}">
                    <a16:creationId xmlns:a16="http://schemas.microsoft.com/office/drawing/2014/main" id="{75998E01-94A4-4750-9537-E68BC82BACAF}"/>
                  </a:ext>
                </a:extLst>
              </p:cNvPr>
              <p:cNvSpPr/>
              <p:nvPr/>
            </p:nvSpPr>
            <p:spPr>
              <a:xfrm>
                <a:off x="4183927" y="3835526"/>
                <a:ext cx="52815" cy="56933"/>
              </a:xfrm>
              <a:custGeom>
                <a:avLst/>
                <a:gdLst/>
                <a:ahLst/>
                <a:cxnLst/>
                <a:rect l="l" t="t" r="r" b="b"/>
                <a:pathLst>
                  <a:path w="1847" h="1991" extrusionOk="0">
                    <a:moveTo>
                      <a:pt x="1124" y="0"/>
                    </a:moveTo>
                    <a:cubicBezTo>
                      <a:pt x="964" y="0"/>
                      <a:pt x="807" y="78"/>
                      <a:pt x="708" y="265"/>
                    </a:cubicBezTo>
                    <a:lnTo>
                      <a:pt x="177" y="1185"/>
                    </a:lnTo>
                    <a:cubicBezTo>
                      <a:pt x="0" y="1432"/>
                      <a:pt x="106" y="1751"/>
                      <a:pt x="354" y="1928"/>
                    </a:cubicBezTo>
                    <a:cubicBezTo>
                      <a:pt x="430" y="1971"/>
                      <a:pt x="512" y="1991"/>
                      <a:pt x="595" y="1991"/>
                    </a:cubicBezTo>
                    <a:cubicBezTo>
                      <a:pt x="783" y="1991"/>
                      <a:pt x="974" y="1887"/>
                      <a:pt x="1097" y="1715"/>
                    </a:cubicBezTo>
                    <a:lnTo>
                      <a:pt x="1627" y="796"/>
                    </a:lnTo>
                    <a:cubicBezTo>
                      <a:pt x="1847" y="381"/>
                      <a:pt x="1478" y="0"/>
                      <a:pt x="11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166;p24">
                <a:extLst>
                  <a:ext uri="{FF2B5EF4-FFF2-40B4-BE49-F238E27FC236}">
                    <a16:creationId xmlns:a16="http://schemas.microsoft.com/office/drawing/2014/main" id="{F9D0906D-47E6-49F6-AF3D-0C00B1832983}"/>
                  </a:ext>
                </a:extLst>
              </p:cNvPr>
              <p:cNvSpPr/>
              <p:nvPr/>
            </p:nvSpPr>
            <p:spPr>
              <a:xfrm>
                <a:off x="3983812" y="3834868"/>
                <a:ext cx="55360" cy="57276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2003" extrusionOk="0">
                    <a:moveTo>
                      <a:pt x="710" y="1"/>
                    </a:moveTo>
                    <a:cubicBezTo>
                      <a:pt x="351" y="1"/>
                      <a:pt x="1" y="385"/>
                      <a:pt x="242" y="819"/>
                    </a:cubicBezTo>
                    <a:lnTo>
                      <a:pt x="772" y="1738"/>
                    </a:lnTo>
                    <a:cubicBezTo>
                      <a:pt x="882" y="1925"/>
                      <a:pt x="1047" y="2003"/>
                      <a:pt x="1211" y="2003"/>
                    </a:cubicBezTo>
                    <a:cubicBezTo>
                      <a:pt x="1575" y="2003"/>
                      <a:pt x="1936" y="1622"/>
                      <a:pt x="1692" y="1208"/>
                    </a:cubicBezTo>
                    <a:lnTo>
                      <a:pt x="1161" y="288"/>
                    </a:lnTo>
                    <a:cubicBezTo>
                      <a:pt x="1049" y="85"/>
                      <a:pt x="878" y="1"/>
                      <a:pt x="7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167;p24">
                <a:extLst>
                  <a:ext uri="{FF2B5EF4-FFF2-40B4-BE49-F238E27FC236}">
                    <a16:creationId xmlns:a16="http://schemas.microsoft.com/office/drawing/2014/main" id="{35D6D9CF-0550-43F7-AD61-B16229D30B77}"/>
                  </a:ext>
                </a:extLst>
              </p:cNvPr>
              <p:cNvSpPr/>
              <p:nvPr/>
            </p:nvSpPr>
            <p:spPr>
              <a:xfrm>
                <a:off x="4246295" y="4109876"/>
                <a:ext cx="70515" cy="46067"/>
              </a:xfrm>
              <a:custGeom>
                <a:avLst/>
                <a:gdLst/>
                <a:ahLst/>
                <a:cxnLst/>
                <a:rect l="l" t="t" r="r" b="b"/>
                <a:pathLst>
                  <a:path w="2466" h="1611" extrusionOk="0">
                    <a:moveTo>
                      <a:pt x="765" y="1"/>
                    </a:moveTo>
                    <a:cubicBezTo>
                      <a:pt x="298" y="1"/>
                      <a:pt x="0" y="702"/>
                      <a:pt x="508" y="1000"/>
                    </a:cubicBezTo>
                    <a:lnTo>
                      <a:pt x="1427" y="1531"/>
                    </a:lnTo>
                    <a:cubicBezTo>
                      <a:pt x="1521" y="1586"/>
                      <a:pt x="1614" y="1610"/>
                      <a:pt x="1700" y="1610"/>
                    </a:cubicBezTo>
                    <a:cubicBezTo>
                      <a:pt x="2167" y="1610"/>
                      <a:pt x="2465" y="909"/>
                      <a:pt x="1958" y="611"/>
                    </a:cubicBezTo>
                    <a:lnTo>
                      <a:pt x="1038" y="80"/>
                    </a:lnTo>
                    <a:cubicBezTo>
                      <a:pt x="944" y="25"/>
                      <a:pt x="852" y="1"/>
                      <a:pt x="7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168;p24">
                <a:extLst>
                  <a:ext uri="{FF2B5EF4-FFF2-40B4-BE49-F238E27FC236}">
                    <a16:creationId xmlns:a16="http://schemas.microsoft.com/office/drawing/2014/main" id="{8FF10D05-5CD1-4F7F-A9CA-F76224FC546D}"/>
                  </a:ext>
                </a:extLst>
              </p:cNvPr>
              <p:cNvSpPr/>
              <p:nvPr/>
            </p:nvSpPr>
            <p:spPr>
              <a:xfrm>
                <a:off x="3905830" y="3913278"/>
                <a:ext cx="64682" cy="45180"/>
              </a:xfrm>
              <a:custGeom>
                <a:avLst/>
                <a:gdLst/>
                <a:ahLst/>
                <a:cxnLst/>
                <a:rect l="l" t="t" r="r" b="b"/>
                <a:pathLst>
                  <a:path w="2262" h="1580" extrusionOk="0">
                    <a:moveTo>
                      <a:pt x="748" y="1"/>
                    </a:moveTo>
                    <a:cubicBezTo>
                      <a:pt x="278" y="1"/>
                      <a:pt x="0" y="673"/>
                      <a:pt x="457" y="977"/>
                    </a:cubicBezTo>
                    <a:lnTo>
                      <a:pt x="1377" y="1508"/>
                    </a:lnTo>
                    <a:cubicBezTo>
                      <a:pt x="1462" y="1556"/>
                      <a:pt x="1555" y="1580"/>
                      <a:pt x="1647" y="1580"/>
                    </a:cubicBezTo>
                    <a:cubicBezTo>
                      <a:pt x="1822" y="1580"/>
                      <a:pt x="1991" y="1494"/>
                      <a:pt x="2084" y="1331"/>
                    </a:cubicBezTo>
                    <a:cubicBezTo>
                      <a:pt x="2261" y="1083"/>
                      <a:pt x="2155" y="730"/>
                      <a:pt x="1907" y="588"/>
                    </a:cubicBezTo>
                    <a:lnTo>
                      <a:pt x="988" y="58"/>
                    </a:lnTo>
                    <a:cubicBezTo>
                      <a:pt x="904" y="18"/>
                      <a:pt x="823" y="1"/>
                      <a:pt x="7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169;p24">
                <a:extLst>
                  <a:ext uri="{FF2B5EF4-FFF2-40B4-BE49-F238E27FC236}">
                    <a16:creationId xmlns:a16="http://schemas.microsoft.com/office/drawing/2014/main" id="{759162BA-C249-4028-897A-87D5A703C2C1}"/>
                  </a:ext>
                </a:extLst>
              </p:cNvPr>
              <p:cNvSpPr/>
              <p:nvPr/>
            </p:nvSpPr>
            <p:spPr>
              <a:xfrm>
                <a:off x="4272918" y="4019112"/>
                <a:ext cx="70858" cy="30368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1062" extrusionOk="0">
                    <a:moveTo>
                      <a:pt x="708" y="0"/>
                    </a:moveTo>
                    <a:cubicBezTo>
                      <a:pt x="1" y="0"/>
                      <a:pt x="1" y="1061"/>
                      <a:pt x="708" y="1061"/>
                    </a:cubicBezTo>
                    <a:lnTo>
                      <a:pt x="1770" y="1061"/>
                    </a:lnTo>
                    <a:cubicBezTo>
                      <a:pt x="2477" y="1061"/>
                      <a:pt x="2477" y="0"/>
                      <a:pt x="17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170;p24">
                <a:extLst>
                  <a:ext uri="{FF2B5EF4-FFF2-40B4-BE49-F238E27FC236}">
                    <a16:creationId xmlns:a16="http://schemas.microsoft.com/office/drawing/2014/main" id="{6C9FCC98-FF83-4B3E-802C-7FB938B01168}"/>
                  </a:ext>
                </a:extLst>
              </p:cNvPr>
              <p:cNvSpPr/>
              <p:nvPr/>
            </p:nvSpPr>
            <p:spPr>
              <a:xfrm>
                <a:off x="3878435" y="4019112"/>
                <a:ext cx="69800" cy="30368"/>
              </a:xfrm>
              <a:custGeom>
                <a:avLst/>
                <a:gdLst/>
                <a:ahLst/>
                <a:cxnLst/>
                <a:rect l="l" t="t" r="r" b="b"/>
                <a:pathLst>
                  <a:path w="2441" h="1062" extrusionOk="0">
                    <a:moveTo>
                      <a:pt x="708" y="0"/>
                    </a:moveTo>
                    <a:cubicBezTo>
                      <a:pt x="0" y="0"/>
                      <a:pt x="0" y="1061"/>
                      <a:pt x="708" y="1061"/>
                    </a:cubicBezTo>
                    <a:lnTo>
                      <a:pt x="1769" y="1061"/>
                    </a:lnTo>
                    <a:cubicBezTo>
                      <a:pt x="2441" y="1061"/>
                      <a:pt x="2441" y="0"/>
                      <a:pt x="17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171;p24">
                <a:extLst>
                  <a:ext uri="{FF2B5EF4-FFF2-40B4-BE49-F238E27FC236}">
                    <a16:creationId xmlns:a16="http://schemas.microsoft.com/office/drawing/2014/main" id="{9B4AC1AB-3EDF-4A6E-BAF3-669CC34E3AAB}"/>
                  </a:ext>
                </a:extLst>
              </p:cNvPr>
              <p:cNvSpPr/>
              <p:nvPr/>
            </p:nvSpPr>
            <p:spPr>
              <a:xfrm>
                <a:off x="4049382" y="4263895"/>
                <a:ext cx="122415" cy="60707"/>
              </a:xfrm>
              <a:custGeom>
                <a:avLst/>
                <a:gdLst/>
                <a:ahLst/>
                <a:cxnLst/>
                <a:rect l="l" t="t" r="r" b="b"/>
                <a:pathLst>
                  <a:path w="4281" h="2123" extrusionOk="0">
                    <a:moveTo>
                      <a:pt x="36" y="0"/>
                    </a:moveTo>
                    <a:cubicBezTo>
                      <a:pt x="0" y="1168"/>
                      <a:pt x="955" y="2123"/>
                      <a:pt x="2158" y="2123"/>
                    </a:cubicBezTo>
                    <a:cubicBezTo>
                      <a:pt x="3326" y="2123"/>
                      <a:pt x="4281" y="1168"/>
                      <a:pt x="428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172;p24">
                <a:extLst>
                  <a:ext uri="{FF2B5EF4-FFF2-40B4-BE49-F238E27FC236}">
                    <a16:creationId xmlns:a16="http://schemas.microsoft.com/office/drawing/2014/main" id="{580CFD68-9DEA-4C92-A757-4F4D13375406}"/>
                  </a:ext>
                </a:extLst>
              </p:cNvPr>
              <p:cNvSpPr/>
              <p:nvPr/>
            </p:nvSpPr>
            <p:spPr>
              <a:xfrm>
                <a:off x="3935084" y="3897722"/>
                <a:ext cx="312572" cy="334819"/>
              </a:xfrm>
              <a:custGeom>
                <a:avLst/>
                <a:gdLst/>
                <a:ahLst/>
                <a:cxnLst/>
                <a:rect l="l" t="t" r="r" b="b"/>
                <a:pathLst>
                  <a:path w="10931" h="11709" extrusionOk="0">
                    <a:moveTo>
                      <a:pt x="7201" y="4244"/>
                    </a:moveTo>
                    <a:cubicBezTo>
                      <a:pt x="7605" y="4244"/>
                      <a:pt x="7948" y="4787"/>
                      <a:pt x="7570" y="5165"/>
                    </a:cubicBezTo>
                    <a:lnTo>
                      <a:pt x="6686" y="6049"/>
                    </a:lnTo>
                    <a:lnTo>
                      <a:pt x="6686" y="7959"/>
                    </a:lnTo>
                    <a:cubicBezTo>
                      <a:pt x="6650" y="8278"/>
                      <a:pt x="6394" y="8437"/>
                      <a:pt x="6137" y="8437"/>
                    </a:cubicBezTo>
                    <a:cubicBezTo>
                      <a:pt x="5881" y="8437"/>
                      <a:pt x="5625" y="8278"/>
                      <a:pt x="5589" y="7959"/>
                    </a:cubicBezTo>
                    <a:lnTo>
                      <a:pt x="5589" y="6049"/>
                    </a:lnTo>
                    <a:lnTo>
                      <a:pt x="4705" y="5165"/>
                    </a:lnTo>
                    <a:cubicBezTo>
                      <a:pt x="4493" y="4953"/>
                      <a:pt x="4493" y="4634"/>
                      <a:pt x="4705" y="4422"/>
                    </a:cubicBezTo>
                    <a:cubicBezTo>
                      <a:pt x="4811" y="4316"/>
                      <a:pt x="4944" y="4263"/>
                      <a:pt x="5076" y="4263"/>
                    </a:cubicBezTo>
                    <a:cubicBezTo>
                      <a:pt x="5209" y="4263"/>
                      <a:pt x="5342" y="4316"/>
                      <a:pt x="5448" y="4422"/>
                    </a:cubicBezTo>
                    <a:lnTo>
                      <a:pt x="6120" y="5094"/>
                    </a:lnTo>
                    <a:lnTo>
                      <a:pt x="6827" y="4422"/>
                    </a:lnTo>
                    <a:cubicBezTo>
                      <a:pt x="6945" y="4296"/>
                      <a:pt x="7076" y="4244"/>
                      <a:pt x="7201" y="4244"/>
                    </a:cubicBezTo>
                    <a:close/>
                    <a:moveTo>
                      <a:pt x="6155" y="0"/>
                    </a:moveTo>
                    <a:cubicBezTo>
                      <a:pt x="2264" y="0"/>
                      <a:pt x="0" y="4387"/>
                      <a:pt x="2229" y="7570"/>
                    </a:cubicBezTo>
                    <a:cubicBezTo>
                      <a:pt x="3148" y="8773"/>
                      <a:pt x="3714" y="10188"/>
                      <a:pt x="3927" y="11709"/>
                    </a:cubicBezTo>
                    <a:lnTo>
                      <a:pt x="8348" y="11709"/>
                    </a:lnTo>
                    <a:cubicBezTo>
                      <a:pt x="8490" y="10223"/>
                      <a:pt x="9056" y="8844"/>
                      <a:pt x="9940" y="7676"/>
                    </a:cubicBezTo>
                    <a:cubicBezTo>
                      <a:pt x="10577" y="6827"/>
                      <a:pt x="10931" y="5837"/>
                      <a:pt x="10931" y="4776"/>
                    </a:cubicBezTo>
                    <a:cubicBezTo>
                      <a:pt x="10931" y="2795"/>
                      <a:pt x="9339" y="0"/>
                      <a:pt x="61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195" name="Google Shape;1278;p25">
            <a:extLst>
              <a:ext uri="{FF2B5EF4-FFF2-40B4-BE49-F238E27FC236}">
                <a16:creationId xmlns:a16="http://schemas.microsoft.com/office/drawing/2014/main" id="{9F1F0645-2C5F-4D72-8581-D6749C04031F}"/>
              </a:ext>
            </a:extLst>
          </p:cNvPr>
          <p:cNvCxnSpPr>
            <a:stCxn id="241" idx="2"/>
            <a:endCxn id="242" idx="0"/>
          </p:cNvCxnSpPr>
          <p:nvPr/>
        </p:nvCxnSpPr>
        <p:spPr>
          <a:xfrm rot="16200000" flipH="1">
            <a:off x="2782651" y="1844913"/>
            <a:ext cx="795346" cy="218692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1281;p25">
            <a:extLst>
              <a:ext uri="{FF2B5EF4-FFF2-40B4-BE49-F238E27FC236}">
                <a16:creationId xmlns:a16="http://schemas.microsoft.com/office/drawing/2014/main" id="{0978ADCF-F48E-4510-AA1A-D38B05101F5B}"/>
              </a:ext>
            </a:extLst>
          </p:cNvPr>
          <p:cNvCxnSpPr>
            <a:stCxn id="242" idx="2"/>
            <a:endCxn id="243" idx="0"/>
          </p:cNvCxnSpPr>
          <p:nvPr/>
        </p:nvCxnSpPr>
        <p:spPr>
          <a:xfrm rot="5400000">
            <a:off x="3028502" y="3250880"/>
            <a:ext cx="303646" cy="218692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283;p25">
            <a:extLst>
              <a:ext uri="{FF2B5EF4-FFF2-40B4-BE49-F238E27FC236}">
                <a16:creationId xmlns:a16="http://schemas.microsoft.com/office/drawing/2014/main" id="{4C0D48A5-FD02-483D-BA7C-29D2A581A92D}"/>
              </a:ext>
            </a:extLst>
          </p:cNvPr>
          <p:cNvCxnSpPr>
            <a:stCxn id="243" idx="2"/>
            <a:endCxn id="244" idx="0"/>
          </p:cNvCxnSpPr>
          <p:nvPr/>
        </p:nvCxnSpPr>
        <p:spPr>
          <a:xfrm rot="16200000" flipH="1">
            <a:off x="2911524" y="4527972"/>
            <a:ext cx="268327" cy="191765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8" name="Google Shape;1295;p25">
            <a:extLst>
              <a:ext uri="{FF2B5EF4-FFF2-40B4-BE49-F238E27FC236}">
                <a16:creationId xmlns:a16="http://schemas.microsoft.com/office/drawing/2014/main" id="{433926EE-DBE6-42B8-85FB-16E395D5122F}"/>
              </a:ext>
            </a:extLst>
          </p:cNvPr>
          <p:cNvGrpSpPr/>
          <p:nvPr/>
        </p:nvGrpSpPr>
        <p:grpSpPr>
          <a:xfrm>
            <a:off x="4908113" y="3316454"/>
            <a:ext cx="367681" cy="1458926"/>
            <a:chOff x="6743300" y="5794925"/>
            <a:chExt cx="405300" cy="1632850"/>
          </a:xfrm>
        </p:grpSpPr>
        <p:sp>
          <p:nvSpPr>
            <p:cNvPr id="199" name="Google Shape;1296;p25">
              <a:extLst>
                <a:ext uri="{FF2B5EF4-FFF2-40B4-BE49-F238E27FC236}">
                  <a16:creationId xmlns:a16="http://schemas.microsoft.com/office/drawing/2014/main" id="{BE576719-B107-487C-A1FC-1EF52A50B359}"/>
                </a:ext>
              </a:extLst>
            </p:cNvPr>
            <p:cNvSpPr/>
            <p:nvPr/>
          </p:nvSpPr>
          <p:spPr>
            <a:xfrm>
              <a:off x="7083150" y="6499000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66" y="1"/>
                  </a:moveTo>
                  <a:cubicBezTo>
                    <a:pt x="456" y="1"/>
                    <a:pt x="1" y="1025"/>
                    <a:pt x="626" y="1650"/>
                  </a:cubicBezTo>
                  <a:cubicBezTo>
                    <a:pt x="828" y="1852"/>
                    <a:pt x="1077" y="1941"/>
                    <a:pt x="1322" y="1941"/>
                  </a:cubicBezTo>
                  <a:cubicBezTo>
                    <a:pt x="1836" y="1941"/>
                    <a:pt x="2333" y="1546"/>
                    <a:pt x="2333" y="968"/>
                  </a:cubicBezTo>
                  <a:cubicBezTo>
                    <a:pt x="2333" y="456"/>
                    <a:pt x="1878" y="1"/>
                    <a:pt x="1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0" name="Google Shape;1297;p25">
              <a:extLst>
                <a:ext uri="{FF2B5EF4-FFF2-40B4-BE49-F238E27FC236}">
                  <a16:creationId xmlns:a16="http://schemas.microsoft.com/office/drawing/2014/main" id="{864DC29F-22EC-4132-A13C-998EA085044F}"/>
                </a:ext>
              </a:extLst>
            </p:cNvPr>
            <p:cNvSpPr/>
            <p:nvPr/>
          </p:nvSpPr>
          <p:spPr>
            <a:xfrm>
              <a:off x="7083150" y="6322675"/>
              <a:ext cx="58325" cy="48525"/>
            </a:xfrm>
            <a:custGeom>
              <a:avLst/>
              <a:gdLst/>
              <a:ahLst/>
              <a:cxnLst/>
              <a:rect l="l" t="t" r="r" b="b"/>
              <a:pathLst>
                <a:path w="2333" h="1941" extrusionOk="0">
                  <a:moveTo>
                    <a:pt x="1366" y="0"/>
                  </a:moveTo>
                  <a:cubicBezTo>
                    <a:pt x="456" y="0"/>
                    <a:pt x="1" y="1024"/>
                    <a:pt x="626" y="1650"/>
                  </a:cubicBezTo>
                  <a:cubicBezTo>
                    <a:pt x="828" y="1852"/>
                    <a:pt x="1071" y="1941"/>
                    <a:pt x="1310" y="1941"/>
                  </a:cubicBezTo>
                  <a:cubicBezTo>
                    <a:pt x="1811" y="1941"/>
                    <a:pt x="2294" y="1546"/>
                    <a:pt x="2333" y="967"/>
                  </a:cubicBezTo>
                  <a:cubicBezTo>
                    <a:pt x="2333" y="455"/>
                    <a:pt x="1878" y="0"/>
                    <a:pt x="1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1" name="Google Shape;1298;p25">
              <a:extLst>
                <a:ext uri="{FF2B5EF4-FFF2-40B4-BE49-F238E27FC236}">
                  <a16:creationId xmlns:a16="http://schemas.microsoft.com/office/drawing/2014/main" id="{01F48756-2431-4F44-95A7-D2D70D77371C}"/>
                </a:ext>
              </a:extLst>
            </p:cNvPr>
            <p:cNvSpPr/>
            <p:nvPr/>
          </p:nvSpPr>
          <p:spPr>
            <a:xfrm>
              <a:off x="7083550" y="6147700"/>
              <a:ext cx="57925" cy="48600"/>
            </a:xfrm>
            <a:custGeom>
              <a:avLst/>
              <a:gdLst/>
              <a:ahLst/>
              <a:cxnLst/>
              <a:rect l="l" t="t" r="r" b="b"/>
              <a:pathLst>
                <a:path w="2317" h="1944" extrusionOk="0">
                  <a:moveTo>
                    <a:pt x="1281" y="1"/>
                  </a:moveTo>
                  <a:cubicBezTo>
                    <a:pt x="417" y="1"/>
                    <a:pt x="1" y="1043"/>
                    <a:pt x="610" y="1653"/>
                  </a:cubicBezTo>
                  <a:cubicBezTo>
                    <a:pt x="812" y="1854"/>
                    <a:pt x="1055" y="1944"/>
                    <a:pt x="1294" y="1944"/>
                  </a:cubicBezTo>
                  <a:cubicBezTo>
                    <a:pt x="1795" y="1944"/>
                    <a:pt x="2278" y="1548"/>
                    <a:pt x="2317" y="970"/>
                  </a:cubicBezTo>
                  <a:cubicBezTo>
                    <a:pt x="2317" y="401"/>
                    <a:pt x="1862" y="3"/>
                    <a:pt x="1350" y="3"/>
                  </a:cubicBezTo>
                  <a:cubicBezTo>
                    <a:pt x="1327" y="2"/>
                    <a:pt x="1304" y="1"/>
                    <a:pt x="12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2" name="Google Shape;1299;p25">
              <a:extLst>
                <a:ext uri="{FF2B5EF4-FFF2-40B4-BE49-F238E27FC236}">
                  <a16:creationId xmlns:a16="http://schemas.microsoft.com/office/drawing/2014/main" id="{6BA93240-AE00-4896-B20D-ECDAD72EF1C3}"/>
                </a:ext>
              </a:extLst>
            </p:cNvPr>
            <p:cNvSpPr/>
            <p:nvPr/>
          </p:nvSpPr>
          <p:spPr>
            <a:xfrm>
              <a:off x="7083150" y="5971425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66" y="1"/>
                  </a:moveTo>
                  <a:cubicBezTo>
                    <a:pt x="456" y="1"/>
                    <a:pt x="1" y="1025"/>
                    <a:pt x="626" y="1650"/>
                  </a:cubicBezTo>
                  <a:cubicBezTo>
                    <a:pt x="828" y="1852"/>
                    <a:pt x="1077" y="1941"/>
                    <a:pt x="1322" y="1941"/>
                  </a:cubicBezTo>
                  <a:cubicBezTo>
                    <a:pt x="1836" y="1941"/>
                    <a:pt x="2333" y="1546"/>
                    <a:pt x="2333" y="968"/>
                  </a:cubicBezTo>
                  <a:cubicBezTo>
                    <a:pt x="2333" y="399"/>
                    <a:pt x="1878" y="1"/>
                    <a:pt x="1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3" name="Google Shape;1300;p25">
              <a:extLst>
                <a:ext uri="{FF2B5EF4-FFF2-40B4-BE49-F238E27FC236}">
                  <a16:creationId xmlns:a16="http://schemas.microsoft.com/office/drawing/2014/main" id="{63E53DAE-E45B-4236-8A12-378BC317AE0B}"/>
                </a:ext>
              </a:extLst>
            </p:cNvPr>
            <p:cNvSpPr/>
            <p:nvPr/>
          </p:nvSpPr>
          <p:spPr>
            <a:xfrm>
              <a:off x="7091675" y="5794925"/>
              <a:ext cx="56925" cy="48550"/>
            </a:xfrm>
            <a:custGeom>
              <a:avLst/>
              <a:gdLst/>
              <a:ahLst/>
              <a:cxnLst/>
              <a:rect l="l" t="t" r="r" b="b"/>
              <a:pathLst>
                <a:path w="2277" h="1942" extrusionOk="0">
                  <a:moveTo>
                    <a:pt x="1012" y="1"/>
                  </a:moveTo>
                  <a:cubicBezTo>
                    <a:pt x="497" y="1"/>
                    <a:pt x="1" y="396"/>
                    <a:pt x="1" y="974"/>
                  </a:cubicBezTo>
                  <a:cubicBezTo>
                    <a:pt x="1" y="1543"/>
                    <a:pt x="456" y="1941"/>
                    <a:pt x="1025" y="1941"/>
                  </a:cubicBezTo>
                  <a:cubicBezTo>
                    <a:pt x="1878" y="1941"/>
                    <a:pt x="2276" y="918"/>
                    <a:pt x="1707" y="292"/>
                  </a:cubicBezTo>
                  <a:cubicBezTo>
                    <a:pt x="1506" y="90"/>
                    <a:pt x="1257" y="1"/>
                    <a:pt x="10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4" name="Google Shape;1301;p25">
              <a:extLst>
                <a:ext uri="{FF2B5EF4-FFF2-40B4-BE49-F238E27FC236}">
                  <a16:creationId xmlns:a16="http://schemas.microsoft.com/office/drawing/2014/main" id="{50499F61-D7E1-4417-9808-02254EFADE0F}"/>
                </a:ext>
              </a:extLst>
            </p:cNvPr>
            <p:cNvSpPr/>
            <p:nvPr/>
          </p:nvSpPr>
          <p:spPr>
            <a:xfrm>
              <a:off x="7083150" y="7379250"/>
              <a:ext cx="58325" cy="48525"/>
            </a:xfrm>
            <a:custGeom>
              <a:avLst/>
              <a:gdLst/>
              <a:ahLst/>
              <a:cxnLst/>
              <a:rect l="l" t="t" r="r" b="b"/>
              <a:pathLst>
                <a:path w="2333" h="1941" extrusionOk="0">
                  <a:moveTo>
                    <a:pt x="1366" y="0"/>
                  </a:moveTo>
                  <a:cubicBezTo>
                    <a:pt x="456" y="0"/>
                    <a:pt x="1" y="1024"/>
                    <a:pt x="626" y="1650"/>
                  </a:cubicBezTo>
                  <a:cubicBezTo>
                    <a:pt x="828" y="1851"/>
                    <a:pt x="1077" y="1941"/>
                    <a:pt x="1322" y="1941"/>
                  </a:cubicBezTo>
                  <a:cubicBezTo>
                    <a:pt x="1836" y="1941"/>
                    <a:pt x="2333" y="1545"/>
                    <a:pt x="2333" y="967"/>
                  </a:cubicBezTo>
                  <a:cubicBezTo>
                    <a:pt x="2333" y="398"/>
                    <a:pt x="1878" y="0"/>
                    <a:pt x="1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5" name="Google Shape;1302;p25">
              <a:extLst>
                <a:ext uri="{FF2B5EF4-FFF2-40B4-BE49-F238E27FC236}">
                  <a16:creationId xmlns:a16="http://schemas.microsoft.com/office/drawing/2014/main" id="{2202CD97-66EE-482A-9BF6-C7B18550E4D7}"/>
                </a:ext>
              </a:extLst>
            </p:cNvPr>
            <p:cNvSpPr/>
            <p:nvPr/>
          </p:nvSpPr>
          <p:spPr>
            <a:xfrm>
              <a:off x="7083150" y="7202900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66" y="1"/>
                  </a:moveTo>
                  <a:cubicBezTo>
                    <a:pt x="456" y="1"/>
                    <a:pt x="1" y="1025"/>
                    <a:pt x="626" y="1650"/>
                  </a:cubicBezTo>
                  <a:cubicBezTo>
                    <a:pt x="828" y="1852"/>
                    <a:pt x="1071" y="1941"/>
                    <a:pt x="1310" y="1941"/>
                  </a:cubicBezTo>
                  <a:cubicBezTo>
                    <a:pt x="1811" y="1941"/>
                    <a:pt x="2294" y="1546"/>
                    <a:pt x="2333" y="968"/>
                  </a:cubicBezTo>
                  <a:cubicBezTo>
                    <a:pt x="2333" y="456"/>
                    <a:pt x="1878" y="1"/>
                    <a:pt x="1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6" name="Google Shape;1303;p25">
              <a:extLst>
                <a:ext uri="{FF2B5EF4-FFF2-40B4-BE49-F238E27FC236}">
                  <a16:creationId xmlns:a16="http://schemas.microsoft.com/office/drawing/2014/main" id="{B2448A18-1F65-4316-A0E5-4BD74A00A0E8}"/>
                </a:ext>
              </a:extLst>
            </p:cNvPr>
            <p:cNvSpPr/>
            <p:nvPr/>
          </p:nvSpPr>
          <p:spPr>
            <a:xfrm>
              <a:off x="7083150" y="7026575"/>
              <a:ext cx="58325" cy="48900"/>
            </a:xfrm>
            <a:custGeom>
              <a:avLst/>
              <a:gdLst/>
              <a:ahLst/>
              <a:cxnLst/>
              <a:rect l="l" t="t" r="r" b="b"/>
              <a:pathLst>
                <a:path w="2333" h="1956" extrusionOk="0">
                  <a:moveTo>
                    <a:pt x="1366" y="1"/>
                  </a:moveTo>
                  <a:cubicBezTo>
                    <a:pt x="456" y="1"/>
                    <a:pt x="1" y="1024"/>
                    <a:pt x="626" y="1650"/>
                  </a:cubicBezTo>
                  <a:cubicBezTo>
                    <a:pt x="837" y="1861"/>
                    <a:pt x="1093" y="1956"/>
                    <a:pt x="1343" y="1956"/>
                  </a:cubicBezTo>
                  <a:cubicBezTo>
                    <a:pt x="1832" y="1956"/>
                    <a:pt x="2295" y="1590"/>
                    <a:pt x="2333" y="1024"/>
                  </a:cubicBezTo>
                  <a:cubicBezTo>
                    <a:pt x="2333" y="456"/>
                    <a:pt x="1878" y="1"/>
                    <a:pt x="1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7" name="Google Shape;1304;p25">
              <a:extLst>
                <a:ext uri="{FF2B5EF4-FFF2-40B4-BE49-F238E27FC236}">
                  <a16:creationId xmlns:a16="http://schemas.microsoft.com/office/drawing/2014/main" id="{D3EA3BE7-7738-458D-BEE7-39494DC74839}"/>
                </a:ext>
              </a:extLst>
            </p:cNvPr>
            <p:cNvSpPr/>
            <p:nvPr/>
          </p:nvSpPr>
          <p:spPr>
            <a:xfrm>
              <a:off x="7083150" y="6850250"/>
              <a:ext cx="58325" cy="49325"/>
            </a:xfrm>
            <a:custGeom>
              <a:avLst/>
              <a:gdLst/>
              <a:ahLst/>
              <a:cxnLst/>
              <a:rect l="l" t="t" r="r" b="b"/>
              <a:pathLst>
                <a:path w="2333" h="1973" extrusionOk="0">
                  <a:moveTo>
                    <a:pt x="1366" y="0"/>
                  </a:moveTo>
                  <a:cubicBezTo>
                    <a:pt x="456" y="0"/>
                    <a:pt x="1" y="1081"/>
                    <a:pt x="626" y="1707"/>
                  </a:cubicBezTo>
                  <a:cubicBezTo>
                    <a:pt x="827" y="1890"/>
                    <a:pt x="1070" y="1972"/>
                    <a:pt x="1308" y="1972"/>
                  </a:cubicBezTo>
                  <a:cubicBezTo>
                    <a:pt x="1810" y="1972"/>
                    <a:pt x="2294" y="1603"/>
                    <a:pt x="2333" y="1024"/>
                  </a:cubicBezTo>
                  <a:cubicBezTo>
                    <a:pt x="2333" y="455"/>
                    <a:pt x="1878" y="0"/>
                    <a:pt x="1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8" name="Google Shape;1305;p25">
              <a:extLst>
                <a:ext uri="{FF2B5EF4-FFF2-40B4-BE49-F238E27FC236}">
                  <a16:creationId xmlns:a16="http://schemas.microsoft.com/office/drawing/2014/main" id="{15B0DB29-6974-4FF2-9AAF-26BF4A3A611E}"/>
                </a:ext>
              </a:extLst>
            </p:cNvPr>
            <p:cNvSpPr/>
            <p:nvPr/>
          </p:nvSpPr>
          <p:spPr>
            <a:xfrm>
              <a:off x="7083150" y="6675325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66" y="1"/>
                  </a:moveTo>
                  <a:cubicBezTo>
                    <a:pt x="456" y="1"/>
                    <a:pt x="1" y="1025"/>
                    <a:pt x="626" y="1650"/>
                  </a:cubicBezTo>
                  <a:cubicBezTo>
                    <a:pt x="828" y="1852"/>
                    <a:pt x="1071" y="1941"/>
                    <a:pt x="1310" y="1941"/>
                  </a:cubicBezTo>
                  <a:cubicBezTo>
                    <a:pt x="1811" y="1941"/>
                    <a:pt x="2294" y="1546"/>
                    <a:pt x="2333" y="968"/>
                  </a:cubicBezTo>
                  <a:cubicBezTo>
                    <a:pt x="2333" y="399"/>
                    <a:pt x="1878" y="1"/>
                    <a:pt x="1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9" name="Google Shape;1306;p25">
              <a:extLst>
                <a:ext uri="{FF2B5EF4-FFF2-40B4-BE49-F238E27FC236}">
                  <a16:creationId xmlns:a16="http://schemas.microsoft.com/office/drawing/2014/main" id="{13845C25-D9B2-486C-B605-0719DAD5023F}"/>
                </a:ext>
              </a:extLst>
            </p:cNvPr>
            <p:cNvSpPr/>
            <p:nvPr/>
          </p:nvSpPr>
          <p:spPr>
            <a:xfrm>
              <a:off x="6913925" y="6499000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399" y="1"/>
                    <a:pt x="1" y="1025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456"/>
                    <a:pt x="1821" y="1"/>
                    <a:pt x="1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0" name="Google Shape;1307;p25">
              <a:extLst>
                <a:ext uri="{FF2B5EF4-FFF2-40B4-BE49-F238E27FC236}">
                  <a16:creationId xmlns:a16="http://schemas.microsoft.com/office/drawing/2014/main" id="{C09E8050-2295-4C21-9AF1-B8F3F87B0BFE}"/>
                </a:ext>
              </a:extLst>
            </p:cNvPr>
            <p:cNvSpPr/>
            <p:nvPr/>
          </p:nvSpPr>
          <p:spPr>
            <a:xfrm>
              <a:off x="6913925" y="6322675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9" y="0"/>
                  </a:moveTo>
                  <a:cubicBezTo>
                    <a:pt x="399" y="0"/>
                    <a:pt x="1" y="1024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7"/>
                  </a:cubicBezTo>
                  <a:cubicBezTo>
                    <a:pt x="2276" y="455"/>
                    <a:pt x="1821" y="0"/>
                    <a:pt x="1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1" name="Google Shape;1308;p25">
              <a:extLst>
                <a:ext uri="{FF2B5EF4-FFF2-40B4-BE49-F238E27FC236}">
                  <a16:creationId xmlns:a16="http://schemas.microsoft.com/office/drawing/2014/main" id="{AD1AF191-AB23-45C9-A296-CB334BB2662B}"/>
                </a:ext>
              </a:extLst>
            </p:cNvPr>
            <p:cNvSpPr/>
            <p:nvPr/>
          </p:nvSpPr>
          <p:spPr>
            <a:xfrm>
              <a:off x="6914300" y="6147700"/>
              <a:ext cx="56525" cy="48600"/>
            </a:xfrm>
            <a:custGeom>
              <a:avLst/>
              <a:gdLst/>
              <a:ahLst/>
              <a:cxnLst/>
              <a:rect l="l" t="t" r="r" b="b"/>
              <a:pathLst>
                <a:path w="2261" h="1944" extrusionOk="0">
                  <a:moveTo>
                    <a:pt x="1226" y="1"/>
                  </a:moveTo>
                  <a:cubicBezTo>
                    <a:pt x="364" y="1"/>
                    <a:pt x="0" y="1043"/>
                    <a:pt x="555" y="1653"/>
                  </a:cubicBezTo>
                  <a:cubicBezTo>
                    <a:pt x="756" y="1854"/>
                    <a:pt x="1005" y="1944"/>
                    <a:pt x="1250" y="1944"/>
                  </a:cubicBezTo>
                  <a:cubicBezTo>
                    <a:pt x="1765" y="1944"/>
                    <a:pt x="2261" y="1548"/>
                    <a:pt x="2261" y="970"/>
                  </a:cubicBezTo>
                  <a:cubicBezTo>
                    <a:pt x="2261" y="401"/>
                    <a:pt x="1806" y="3"/>
                    <a:pt x="1294" y="3"/>
                  </a:cubicBezTo>
                  <a:cubicBezTo>
                    <a:pt x="1271" y="2"/>
                    <a:pt x="1248" y="1"/>
                    <a:pt x="1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2" name="Google Shape;1309;p25">
              <a:extLst>
                <a:ext uri="{FF2B5EF4-FFF2-40B4-BE49-F238E27FC236}">
                  <a16:creationId xmlns:a16="http://schemas.microsoft.com/office/drawing/2014/main" id="{503567C6-4AA7-456B-83BE-FAD9FA4C82E8}"/>
                </a:ext>
              </a:extLst>
            </p:cNvPr>
            <p:cNvSpPr/>
            <p:nvPr/>
          </p:nvSpPr>
          <p:spPr>
            <a:xfrm>
              <a:off x="6913925" y="597142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399" y="1"/>
                    <a:pt x="1" y="1025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399"/>
                    <a:pt x="1821" y="1"/>
                    <a:pt x="1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" name="Google Shape;1310;p25">
              <a:extLst>
                <a:ext uri="{FF2B5EF4-FFF2-40B4-BE49-F238E27FC236}">
                  <a16:creationId xmlns:a16="http://schemas.microsoft.com/office/drawing/2014/main" id="{76B7BC41-0AFC-41A8-B74F-A94238E09BC2}"/>
                </a:ext>
              </a:extLst>
            </p:cNvPr>
            <p:cNvSpPr/>
            <p:nvPr/>
          </p:nvSpPr>
          <p:spPr>
            <a:xfrm>
              <a:off x="6921050" y="5794925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025" y="1"/>
                  </a:moveTo>
                  <a:cubicBezTo>
                    <a:pt x="527" y="1"/>
                    <a:pt x="57" y="396"/>
                    <a:pt x="57" y="974"/>
                  </a:cubicBezTo>
                  <a:cubicBezTo>
                    <a:pt x="0" y="1543"/>
                    <a:pt x="455" y="1941"/>
                    <a:pt x="1024" y="1941"/>
                  </a:cubicBezTo>
                  <a:cubicBezTo>
                    <a:pt x="1877" y="1941"/>
                    <a:pt x="2332" y="918"/>
                    <a:pt x="1707" y="292"/>
                  </a:cubicBezTo>
                  <a:cubicBezTo>
                    <a:pt x="1505" y="90"/>
                    <a:pt x="1262" y="1"/>
                    <a:pt x="10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4" name="Google Shape;1311;p25">
              <a:extLst>
                <a:ext uri="{FF2B5EF4-FFF2-40B4-BE49-F238E27FC236}">
                  <a16:creationId xmlns:a16="http://schemas.microsoft.com/office/drawing/2014/main" id="{5A371833-2416-4FA6-A5F8-A69AB0CCD7ED}"/>
                </a:ext>
              </a:extLst>
            </p:cNvPr>
            <p:cNvSpPr/>
            <p:nvPr/>
          </p:nvSpPr>
          <p:spPr>
            <a:xfrm>
              <a:off x="6913925" y="7379250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9" y="0"/>
                  </a:moveTo>
                  <a:cubicBezTo>
                    <a:pt x="399" y="0"/>
                    <a:pt x="1" y="1024"/>
                    <a:pt x="570" y="1650"/>
                  </a:cubicBezTo>
                  <a:cubicBezTo>
                    <a:pt x="771" y="1851"/>
                    <a:pt x="1020" y="1941"/>
                    <a:pt x="1265" y="1941"/>
                  </a:cubicBezTo>
                  <a:cubicBezTo>
                    <a:pt x="1780" y="1941"/>
                    <a:pt x="2276" y="1545"/>
                    <a:pt x="2276" y="967"/>
                  </a:cubicBezTo>
                  <a:cubicBezTo>
                    <a:pt x="2276" y="398"/>
                    <a:pt x="1821" y="0"/>
                    <a:pt x="1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5" name="Google Shape;1312;p25">
              <a:extLst>
                <a:ext uri="{FF2B5EF4-FFF2-40B4-BE49-F238E27FC236}">
                  <a16:creationId xmlns:a16="http://schemas.microsoft.com/office/drawing/2014/main" id="{A8AE5631-01DB-4436-BA30-CE183E0F98F0}"/>
                </a:ext>
              </a:extLst>
            </p:cNvPr>
            <p:cNvSpPr/>
            <p:nvPr/>
          </p:nvSpPr>
          <p:spPr>
            <a:xfrm>
              <a:off x="6913925" y="7202900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399" y="1"/>
                    <a:pt x="1" y="1025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456"/>
                    <a:pt x="1821" y="1"/>
                    <a:pt x="1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6" name="Google Shape;1313;p25">
              <a:extLst>
                <a:ext uri="{FF2B5EF4-FFF2-40B4-BE49-F238E27FC236}">
                  <a16:creationId xmlns:a16="http://schemas.microsoft.com/office/drawing/2014/main" id="{B2421690-7806-42CC-8608-D9F77668CFED}"/>
                </a:ext>
              </a:extLst>
            </p:cNvPr>
            <p:cNvSpPr/>
            <p:nvPr/>
          </p:nvSpPr>
          <p:spPr>
            <a:xfrm>
              <a:off x="6913925" y="7026575"/>
              <a:ext cx="56900" cy="48900"/>
            </a:xfrm>
            <a:custGeom>
              <a:avLst/>
              <a:gdLst/>
              <a:ahLst/>
              <a:cxnLst/>
              <a:rect l="l" t="t" r="r" b="b"/>
              <a:pathLst>
                <a:path w="2276" h="1956" extrusionOk="0">
                  <a:moveTo>
                    <a:pt x="1309" y="1"/>
                  </a:moveTo>
                  <a:cubicBezTo>
                    <a:pt x="399" y="1"/>
                    <a:pt x="1" y="1024"/>
                    <a:pt x="570" y="1650"/>
                  </a:cubicBezTo>
                  <a:cubicBezTo>
                    <a:pt x="781" y="1861"/>
                    <a:pt x="1037" y="1956"/>
                    <a:pt x="1286" y="1956"/>
                  </a:cubicBezTo>
                  <a:cubicBezTo>
                    <a:pt x="1776" y="1956"/>
                    <a:pt x="2238" y="1590"/>
                    <a:pt x="2276" y="1024"/>
                  </a:cubicBezTo>
                  <a:cubicBezTo>
                    <a:pt x="2276" y="456"/>
                    <a:pt x="1821" y="1"/>
                    <a:pt x="1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7" name="Google Shape;1314;p25">
              <a:extLst>
                <a:ext uri="{FF2B5EF4-FFF2-40B4-BE49-F238E27FC236}">
                  <a16:creationId xmlns:a16="http://schemas.microsoft.com/office/drawing/2014/main" id="{CAE56C23-777F-4077-A231-CF7EDD5AF99D}"/>
                </a:ext>
              </a:extLst>
            </p:cNvPr>
            <p:cNvSpPr/>
            <p:nvPr/>
          </p:nvSpPr>
          <p:spPr>
            <a:xfrm>
              <a:off x="6913925" y="6850250"/>
              <a:ext cx="56900" cy="49325"/>
            </a:xfrm>
            <a:custGeom>
              <a:avLst/>
              <a:gdLst/>
              <a:ahLst/>
              <a:cxnLst/>
              <a:rect l="l" t="t" r="r" b="b"/>
              <a:pathLst>
                <a:path w="2276" h="1973" extrusionOk="0">
                  <a:moveTo>
                    <a:pt x="1309" y="0"/>
                  </a:moveTo>
                  <a:cubicBezTo>
                    <a:pt x="399" y="0"/>
                    <a:pt x="1" y="1081"/>
                    <a:pt x="570" y="1707"/>
                  </a:cubicBezTo>
                  <a:cubicBezTo>
                    <a:pt x="771" y="1890"/>
                    <a:pt x="1019" y="1972"/>
                    <a:pt x="1263" y="1972"/>
                  </a:cubicBezTo>
                  <a:cubicBezTo>
                    <a:pt x="1778" y="1972"/>
                    <a:pt x="2276" y="1603"/>
                    <a:pt x="2276" y="1024"/>
                  </a:cubicBezTo>
                  <a:cubicBezTo>
                    <a:pt x="2276" y="455"/>
                    <a:pt x="1821" y="0"/>
                    <a:pt x="1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8" name="Google Shape;1315;p25">
              <a:extLst>
                <a:ext uri="{FF2B5EF4-FFF2-40B4-BE49-F238E27FC236}">
                  <a16:creationId xmlns:a16="http://schemas.microsoft.com/office/drawing/2014/main" id="{2C1E7FB7-F64F-4B04-8CDA-FC49D51A0024}"/>
                </a:ext>
              </a:extLst>
            </p:cNvPr>
            <p:cNvSpPr/>
            <p:nvPr/>
          </p:nvSpPr>
          <p:spPr>
            <a:xfrm>
              <a:off x="6913925" y="667532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399" y="1"/>
                    <a:pt x="1" y="1025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399"/>
                    <a:pt x="1821" y="1"/>
                    <a:pt x="1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9" name="Google Shape;1316;p25">
              <a:extLst>
                <a:ext uri="{FF2B5EF4-FFF2-40B4-BE49-F238E27FC236}">
                  <a16:creationId xmlns:a16="http://schemas.microsoft.com/office/drawing/2014/main" id="{A6FF8D33-327E-4987-B1B5-7C46DE566652}"/>
                </a:ext>
              </a:extLst>
            </p:cNvPr>
            <p:cNvSpPr/>
            <p:nvPr/>
          </p:nvSpPr>
          <p:spPr>
            <a:xfrm>
              <a:off x="6743300" y="6499000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8" y="1"/>
                  </a:moveTo>
                  <a:cubicBezTo>
                    <a:pt x="398" y="1"/>
                    <a:pt x="0" y="1025"/>
                    <a:pt x="626" y="1650"/>
                  </a:cubicBezTo>
                  <a:cubicBezTo>
                    <a:pt x="809" y="1852"/>
                    <a:pt x="1046" y="1941"/>
                    <a:pt x="1282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456"/>
                    <a:pt x="1820" y="1"/>
                    <a:pt x="13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0" name="Google Shape;1317;p25">
              <a:extLst>
                <a:ext uri="{FF2B5EF4-FFF2-40B4-BE49-F238E27FC236}">
                  <a16:creationId xmlns:a16="http://schemas.microsoft.com/office/drawing/2014/main" id="{3A8BF0C9-4587-48F0-9D7E-FC425FD154E6}"/>
                </a:ext>
              </a:extLst>
            </p:cNvPr>
            <p:cNvSpPr/>
            <p:nvPr/>
          </p:nvSpPr>
          <p:spPr>
            <a:xfrm>
              <a:off x="6743300" y="6322675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8" y="0"/>
                  </a:moveTo>
                  <a:cubicBezTo>
                    <a:pt x="398" y="0"/>
                    <a:pt x="0" y="1024"/>
                    <a:pt x="569" y="1650"/>
                  </a:cubicBezTo>
                  <a:cubicBezTo>
                    <a:pt x="770" y="1852"/>
                    <a:pt x="1019" y="1941"/>
                    <a:pt x="1264" y="1941"/>
                  </a:cubicBezTo>
                  <a:cubicBezTo>
                    <a:pt x="1779" y="1941"/>
                    <a:pt x="2275" y="1546"/>
                    <a:pt x="2275" y="967"/>
                  </a:cubicBezTo>
                  <a:cubicBezTo>
                    <a:pt x="2275" y="455"/>
                    <a:pt x="1820" y="0"/>
                    <a:pt x="1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1" name="Google Shape;1318;p25">
              <a:extLst>
                <a:ext uri="{FF2B5EF4-FFF2-40B4-BE49-F238E27FC236}">
                  <a16:creationId xmlns:a16="http://schemas.microsoft.com/office/drawing/2014/main" id="{4CDDAD59-E921-4810-8A2C-2DE28E6C6215}"/>
                </a:ext>
              </a:extLst>
            </p:cNvPr>
            <p:cNvSpPr/>
            <p:nvPr/>
          </p:nvSpPr>
          <p:spPr>
            <a:xfrm>
              <a:off x="6743650" y="6147700"/>
              <a:ext cx="56550" cy="48600"/>
            </a:xfrm>
            <a:custGeom>
              <a:avLst/>
              <a:gdLst/>
              <a:ahLst/>
              <a:cxnLst/>
              <a:rect l="l" t="t" r="r" b="b"/>
              <a:pathLst>
                <a:path w="2262" h="1944" extrusionOk="0">
                  <a:moveTo>
                    <a:pt x="1226" y="1"/>
                  </a:moveTo>
                  <a:cubicBezTo>
                    <a:pt x="365" y="1"/>
                    <a:pt x="1" y="1043"/>
                    <a:pt x="555" y="1653"/>
                  </a:cubicBezTo>
                  <a:cubicBezTo>
                    <a:pt x="756" y="1854"/>
                    <a:pt x="1005" y="1944"/>
                    <a:pt x="1250" y="1944"/>
                  </a:cubicBezTo>
                  <a:cubicBezTo>
                    <a:pt x="1765" y="1944"/>
                    <a:pt x="2261" y="1548"/>
                    <a:pt x="2261" y="970"/>
                  </a:cubicBezTo>
                  <a:cubicBezTo>
                    <a:pt x="2261" y="401"/>
                    <a:pt x="1806" y="3"/>
                    <a:pt x="1294" y="3"/>
                  </a:cubicBezTo>
                  <a:cubicBezTo>
                    <a:pt x="1271" y="2"/>
                    <a:pt x="1248" y="1"/>
                    <a:pt x="1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2" name="Google Shape;1319;p25">
              <a:extLst>
                <a:ext uri="{FF2B5EF4-FFF2-40B4-BE49-F238E27FC236}">
                  <a16:creationId xmlns:a16="http://schemas.microsoft.com/office/drawing/2014/main" id="{4DDE3E71-0225-4BC7-AC77-88F4795E3F0F}"/>
                </a:ext>
              </a:extLst>
            </p:cNvPr>
            <p:cNvSpPr/>
            <p:nvPr/>
          </p:nvSpPr>
          <p:spPr>
            <a:xfrm>
              <a:off x="6743300" y="597142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8" y="1"/>
                  </a:moveTo>
                  <a:cubicBezTo>
                    <a:pt x="398" y="1"/>
                    <a:pt x="0" y="1025"/>
                    <a:pt x="626" y="1650"/>
                  </a:cubicBezTo>
                  <a:cubicBezTo>
                    <a:pt x="809" y="1852"/>
                    <a:pt x="1046" y="1941"/>
                    <a:pt x="1282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399"/>
                    <a:pt x="1820" y="1"/>
                    <a:pt x="13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3" name="Google Shape;1320;p25">
              <a:extLst>
                <a:ext uri="{FF2B5EF4-FFF2-40B4-BE49-F238E27FC236}">
                  <a16:creationId xmlns:a16="http://schemas.microsoft.com/office/drawing/2014/main" id="{835A9F81-2CCA-4128-A48F-FCBF5ED285C8}"/>
                </a:ext>
              </a:extLst>
            </p:cNvPr>
            <p:cNvSpPr/>
            <p:nvPr/>
          </p:nvSpPr>
          <p:spPr>
            <a:xfrm>
              <a:off x="6751825" y="579492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968" y="1"/>
                  </a:moveTo>
                  <a:cubicBezTo>
                    <a:pt x="471" y="1"/>
                    <a:pt x="0" y="396"/>
                    <a:pt x="0" y="974"/>
                  </a:cubicBezTo>
                  <a:cubicBezTo>
                    <a:pt x="0" y="1543"/>
                    <a:pt x="399" y="1941"/>
                    <a:pt x="967" y="1941"/>
                  </a:cubicBezTo>
                  <a:cubicBezTo>
                    <a:pt x="1821" y="1941"/>
                    <a:pt x="2276" y="918"/>
                    <a:pt x="1650" y="292"/>
                  </a:cubicBezTo>
                  <a:cubicBezTo>
                    <a:pt x="1448" y="90"/>
                    <a:pt x="1205" y="1"/>
                    <a:pt x="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4" name="Google Shape;1321;p25">
              <a:extLst>
                <a:ext uri="{FF2B5EF4-FFF2-40B4-BE49-F238E27FC236}">
                  <a16:creationId xmlns:a16="http://schemas.microsoft.com/office/drawing/2014/main" id="{E87F401F-95EE-4EA4-B0FC-649200EF572E}"/>
                </a:ext>
              </a:extLst>
            </p:cNvPr>
            <p:cNvSpPr/>
            <p:nvPr/>
          </p:nvSpPr>
          <p:spPr>
            <a:xfrm>
              <a:off x="6743300" y="7379250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8" y="0"/>
                  </a:moveTo>
                  <a:cubicBezTo>
                    <a:pt x="398" y="0"/>
                    <a:pt x="0" y="1024"/>
                    <a:pt x="626" y="1650"/>
                  </a:cubicBezTo>
                  <a:cubicBezTo>
                    <a:pt x="809" y="1851"/>
                    <a:pt x="1046" y="1941"/>
                    <a:pt x="1282" y="1941"/>
                  </a:cubicBezTo>
                  <a:cubicBezTo>
                    <a:pt x="1779" y="1941"/>
                    <a:pt x="2275" y="1545"/>
                    <a:pt x="2275" y="967"/>
                  </a:cubicBezTo>
                  <a:cubicBezTo>
                    <a:pt x="2275" y="398"/>
                    <a:pt x="1820" y="0"/>
                    <a:pt x="1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5" name="Google Shape;1322;p25">
              <a:extLst>
                <a:ext uri="{FF2B5EF4-FFF2-40B4-BE49-F238E27FC236}">
                  <a16:creationId xmlns:a16="http://schemas.microsoft.com/office/drawing/2014/main" id="{0827BBE5-51B5-4DB4-A63C-51C6566B5161}"/>
                </a:ext>
              </a:extLst>
            </p:cNvPr>
            <p:cNvSpPr/>
            <p:nvPr/>
          </p:nvSpPr>
          <p:spPr>
            <a:xfrm>
              <a:off x="6743300" y="7202900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8" y="1"/>
                  </a:moveTo>
                  <a:cubicBezTo>
                    <a:pt x="398" y="1"/>
                    <a:pt x="0" y="1025"/>
                    <a:pt x="569" y="1650"/>
                  </a:cubicBezTo>
                  <a:cubicBezTo>
                    <a:pt x="770" y="1852"/>
                    <a:pt x="1019" y="1941"/>
                    <a:pt x="1264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456"/>
                    <a:pt x="1820" y="1"/>
                    <a:pt x="13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6" name="Google Shape;1323;p25">
              <a:extLst>
                <a:ext uri="{FF2B5EF4-FFF2-40B4-BE49-F238E27FC236}">
                  <a16:creationId xmlns:a16="http://schemas.microsoft.com/office/drawing/2014/main" id="{ECD600C8-FF8C-4EE3-82F1-EA78A611C7B9}"/>
                </a:ext>
              </a:extLst>
            </p:cNvPr>
            <p:cNvSpPr/>
            <p:nvPr/>
          </p:nvSpPr>
          <p:spPr>
            <a:xfrm>
              <a:off x="6743300" y="7026575"/>
              <a:ext cx="56900" cy="48900"/>
            </a:xfrm>
            <a:custGeom>
              <a:avLst/>
              <a:gdLst/>
              <a:ahLst/>
              <a:cxnLst/>
              <a:rect l="l" t="t" r="r" b="b"/>
              <a:pathLst>
                <a:path w="2276" h="1956" extrusionOk="0">
                  <a:moveTo>
                    <a:pt x="1308" y="1"/>
                  </a:moveTo>
                  <a:cubicBezTo>
                    <a:pt x="455" y="1"/>
                    <a:pt x="0" y="1024"/>
                    <a:pt x="569" y="1650"/>
                  </a:cubicBezTo>
                  <a:cubicBezTo>
                    <a:pt x="780" y="1861"/>
                    <a:pt x="1042" y="1956"/>
                    <a:pt x="1298" y="1956"/>
                  </a:cubicBezTo>
                  <a:cubicBezTo>
                    <a:pt x="1800" y="1956"/>
                    <a:pt x="2275" y="1590"/>
                    <a:pt x="2275" y="1024"/>
                  </a:cubicBezTo>
                  <a:cubicBezTo>
                    <a:pt x="2275" y="456"/>
                    <a:pt x="1820" y="1"/>
                    <a:pt x="13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7" name="Google Shape;1324;p25">
              <a:extLst>
                <a:ext uri="{FF2B5EF4-FFF2-40B4-BE49-F238E27FC236}">
                  <a16:creationId xmlns:a16="http://schemas.microsoft.com/office/drawing/2014/main" id="{5AA7FC52-FD83-4A48-A13C-7078D896D178}"/>
                </a:ext>
              </a:extLst>
            </p:cNvPr>
            <p:cNvSpPr/>
            <p:nvPr/>
          </p:nvSpPr>
          <p:spPr>
            <a:xfrm>
              <a:off x="6743300" y="6850250"/>
              <a:ext cx="56900" cy="49325"/>
            </a:xfrm>
            <a:custGeom>
              <a:avLst/>
              <a:gdLst/>
              <a:ahLst/>
              <a:cxnLst/>
              <a:rect l="l" t="t" r="r" b="b"/>
              <a:pathLst>
                <a:path w="2276" h="1973" extrusionOk="0">
                  <a:moveTo>
                    <a:pt x="1308" y="0"/>
                  </a:moveTo>
                  <a:cubicBezTo>
                    <a:pt x="398" y="0"/>
                    <a:pt x="0" y="1081"/>
                    <a:pt x="569" y="1707"/>
                  </a:cubicBezTo>
                  <a:cubicBezTo>
                    <a:pt x="770" y="1890"/>
                    <a:pt x="1018" y="1972"/>
                    <a:pt x="1262" y="1972"/>
                  </a:cubicBezTo>
                  <a:cubicBezTo>
                    <a:pt x="1778" y="1972"/>
                    <a:pt x="2275" y="1603"/>
                    <a:pt x="2275" y="1024"/>
                  </a:cubicBezTo>
                  <a:cubicBezTo>
                    <a:pt x="2275" y="455"/>
                    <a:pt x="1820" y="0"/>
                    <a:pt x="1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8" name="Google Shape;1325;p25">
              <a:extLst>
                <a:ext uri="{FF2B5EF4-FFF2-40B4-BE49-F238E27FC236}">
                  <a16:creationId xmlns:a16="http://schemas.microsoft.com/office/drawing/2014/main" id="{C8DA4DAD-593F-4D5F-8DC4-D503A4C0D885}"/>
                </a:ext>
              </a:extLst>
            </p:cNvPr>
            <p:cNvSpPr/>
            <p:nvPr/>
          </p:nvSpPr>
          <p:spPr>
            <a:xfrm>
              <a:off x="6743300" y="667532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8" y="1"/>
                  </a:moveTo>
                  <a:cubicBezTo>
                    <a:pt x="398" y="1"/>
                    <a:pt x="0" y="1025"/>
                    <a:pt x="569" y="1650"/>
                  </a:cubicBezTo>
                  <a:cubicBezTo>
                    <a:pt x="770" y="1852"/>
                    <a:pt x="1019" y="1941"/>
                    <a:pt x="1264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399"/>
                    <a:pt x="1820" y="1"/>
                    <a:pt x="13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32A56B1-7B65-4D9A-A501-93B8E293BD0C}"/>
              </a:ext>
            </a:extLst>
          </p:cNvPr>
          <p:cNvGrpSpPr/>
          <p:nvPr/>
        </p:nvGrpSpPr>
        <p:grpSpPr>
          <a:xfrm>
            <a:off x="1811984" y="1528814"/>
            <a:ext cx="2131216" cy="1113762"/>
            <a:chOff x="1811983" y="1382957"/>
            <a:chExt cx="2131216" cy="1113762"/>
          </a:xfrm>
        </p:grpSpPr>
        <p:sp>
          <p:nvSpPr>
            <p:cNvPr id="229" name="Google Shape;1419;p25">
              <a:extLst>
                <a:ext uri="{FF2B5EF4-FFF2-40B4-BE49-F238E27FC236}">
                  <a16:creationId xmlns:a16="http://schemas.microsoft.com/office/drawing/2014/main" id="{6865E46B-68AB-43E6-868C-0FFF911A612D}"/>
                </a:ext>
              </a:extLst>
            </p:cNvPr>
            <p:cNvSpPr txBox="1">
              <a:spLocks/>
            </p:cNvSpPr>
            <p:nvPr/>
          </p:nvSpPr>
          <p:spPr>
            <a:xfrm>
              <a:off x="2486084" y="1382957"/>
              <a:ext cx="1457115" cy="35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kumimoji="0" lang="en-US" sz="1814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Khai</a:t>
              </a:r>
              <a:r>
                <a:rPr kumimoji="0" lang="en-US" sz="1814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1814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báo</a:t>
              </a:r>
              <a:endParaRPr kumimoji="0" lang="en-US" sz="1814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endParaRPr>
            </a:p>
          </p:txBody>
        </p:sp>
        <p:sp>
          <p:nvSpPr>
            <p:cNvPr id="230" name="Google Shape;1420;p25">
              <a:extLst>
                <a:ext uri="{FF2B5EF4-FFF2-40B4-BE49-F238E27FC236}">
                  <a16:creationId xmlns:a16="http://schemas.microsoft.com/office/drawing/2014/main" id="{25AEADEE-2BFF-4F14-BCA8-97571B0402EE}"/>
                </a:ext>
              </a:extLst>
            </p:cNvPr>
            <p:cNvSpPr/>
            <p:nvPr/>
          </p:nvSpPr>
          <p:spPr>
            <a:xfrm>
              <a:off x="2486083" y="1951866"/>
              <a:ext cx="1457115" cy="5448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defTabSz="829544">
                <a:buClr>
                  <a:srgbClr val="000000"/>
                </a:buClr>
              </a:pPr>
              <a:r>
                <a:rPr lang="en" sz="1270" b="1" kern="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Khai báo thủ viện.</a:t>
              </a:r>
            </a:p>
            <a:p>
              <a:pPr defTabSz="829544">
                <a:buClr>
                  <a:srgbClr val="000000"/>
                </a:buClr>
              </a:pPr>
              <a:r>
                <a:rPr lang="en" sz="1270" b="1" kern="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Khai báo chân. SCK -  Pin0.</a:t>
              </a:r>
            </a:p>
            <a:p>
              <a:pPr defTabSz="829544">
                <a:buClr>
                  <a:srgbClr val="000000"/>
                </a:buClr>
              </a:pPr>
              <a:r>
                <a:rPr lang="en" sz="1270" b="1" kern="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RCK -  Pin1.</a:t>
              </a:r>
            </a:p>
            <a:p>
              <a:pPr defTabSz="829544">
                <a:buClr>
                  <a:srgbClr val="000000"/>
                </a:buClr>
              </a:pPr>
              <a:r>
                <a:rPr lang="en" sz="1270" b="1" kern="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SDI   –  Pin2 .</a:t>
              </a:r>
              <a:endParaRPr sz="1270" b="1" kern="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40" name="Google Shape;1438;p25">
              <a:extLst>
                <a:ext uri="{FF2B5EF4-FFF2-40B4-BE49-F238E27FC236}">
                  <a16:creationId xmlns:a16="http://schemas.microsoft.com/office/drawing/2014/main" id="{60B51713-B188-4D8A-A12F-B37CD801339C}"/>
                </a:ext>
              </a:extLst>
            </p:cNvPr>
            <p:cNvSpPr/>
            <p:nvPr/>
          </p:nvSpPr>
          <p:spPr>
            <a:xfrm>
              <a:off x="1811983" y="1518781"/>
              <a:ext cx="549752" cy="895661"/>
            </a:xfrm>
            <a:prstGeom prst="rect">
              <a:avLst/>
            </a:prstGeom>
            <a:gradFill>
              <a:gsLst>
                <a:gs pos="0">
                  <a:srgbClr val="39C6F0"/>
                </a:gs>
                <a:gs pos="100000">
                  <a:srgbClr val="1976F9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algn="ctr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1" name="Google Shape;1279;p25">
              <a:extLst>
                <a:ext uri="{FF2B5EF4-FFF2-40B4-BE49-F238E27FC236}">
                  <a16:creationId xmlns:a16="http://schemas.microsoft.com/office/drawing/2014/main" id="{E0D80552-2D06-48DD-BEB5-D2C5D792CD34}"/>
                </a:ext>
              </a:extLst>
            </p:cNvPr>
            <p:cNvSpPr txBox="1">
              <a:spLocks/>
            </p:cNvSpPr>
            <p:nvPr/>
          </p:nvSpPr>
          <p:spPr>
            <a:xfrm>
              <a:off x="1825319" y="1538377"/>
              <a:ext cx="523081" cy="8564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kumimoji="0" lang="en" sz="1814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01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5255682-C211-4D5D-9E2B-54875E278BC9}"/>
              </a:ext>
            </a:extLst>
          </p:cNvPr>
          <p:cNvGrpSpPr/>
          <p:nvPr/>
        </p:nvGrpSpPr>
        <p:grpSpPr>
          <a:xfrm>
            <a:off x="1768980" y="3102337"/>
            <a:ext cx="2779684" cy="1109778"/>
            <a:chOff x="1768979" y="2956480"/>
            <a:chExt cx="2779684" cy="1109778"/>
          </a:xfrm>
        </p:grpSpPr>
        <p:sp>
          <p:nvSpPr>
            <p:cNvPr id="231" name="Google Shape;1421;p25">
              <a:extLst>
                <a:ext uri="{FF2B5EF4-FFF2-40B4-BE49-F238E27FC236}">
                  <a16:creationId xmlns:a16="http://schemas.microsoft.com/office/drawing/2014/main" id="{F07FB1A1-EC4F-4385-AA91-83CA9FD76FEB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768979" y="2956480"/>
              <a:ext cx="2666831" cy="3513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kumimoji="0" lang="en-US" sz="1814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Viết</a:t>
              </a:r>
              <a:r>
                <a:rPr kumimoji="0" lang="en-US" sz="1814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1814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Hàm</a:t>
              </a:r>
              <a:r>
                <a:rPr kumimoji="0" lang="en-US" sz="1814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1814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GPIO_Configure</a:t>
              </a:r>
              <a:endParaRPr kumimoji="0" lang="en-US" sz="1814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endParaRPr>
            </a:p>
          </p:txBody>
        </p:sp>
        <p:sp>
          <p:nvSpPr>
            <p:cNvPr id="232" name="Google Shape;1422;p25">
              <a:extLst>
                <a:ext uri="{FF2B5EF4-FFF2-40B4-BE49-F238E27FC236}">
                  <a16:creationId xmlns:a16="http://schemas.microsoft.com/office/drawing/2014/main" id="{E4355FEE-1FD6-4D3F-8BF5-74F06260A742}"/>
                </a:ext>
              </a:extLst>
            </p:cNvPr>
            <p:cNvSpPr/>
            <p:nvPr/>
          </p:nvSpPr>
          <p:spPr>
            <a:xfrm flipH="1">
              <a:off x="1810536" y="3470207"/>
              <a:ext cx="2092451" cy="5443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defTabSz="829544">
                <a:buClr>
                  <a:srgbClr val="000000"/>
                </a:buClr>
              </a:pPr>
              <a:r>
                <a:rPr lang="en" sz="1270" b="1" kern="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Cấu hình cho Port A và cấp Clock, khai báo mode.</a:t>
              </a:r>
              <a:endParaRPr sz="1270" b="1" kern="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33" name="Google Shape;1423;p25">
              <a:extLst>
                <a:ext uri="{FF2B5EF4-FFF2-40B4-BE49-F238E27FC236}">
                  <a16:creationId xmlns:a16="http://schemas.microsoft.com/office/drawing/2014/main" id="{878900AE-2E6B-4516-B257-A1941ADDD8A2}"/>
                </a:ext>
              </a:extLst>
            </p:cNvPr>
            <p:cNvSpPr/>
            <p:nvPr/>
          </p:nvSpPr>
          <p:spPr>
            <a:xfrm flipH="1">
              <a:off x="3998911" y="3170597"/>
              <a:ext cx="549752" cy="895661"/>
            </a:xfrm>
            <a:prstGeom prst="rect">
              <a:avLst/>
            </a:prstGeom>
            <a:gradFill>
              <a:gsLst>
                <a:gs pos="0">
                  <a:srgbClr val="FD5F15"/>
                </a:gs>
                <a:gs pos="100000">
                  <a:srgbClr val="FFDA5F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algn="ctr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2" name="Google Shape;1280;p25">
              <a:extLst>
                <a:ext uri="{FF2B5EF4-FFF2-40B4-BE49-F238E27FC236}">
                  <a16:creationId xmlns:a16="http://schemas.microsoft.com/office/drawing/2014/main" id="{156D86C2-8320-4F39-A8F5-519396B11BA7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4012247" y="3190193"/>
              <a:ext cx="523081" cy="8564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kumimoji="0" lang="en" sz="1814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02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197F669-C63B-4F9F-A746-D51BB6BE8E1B}"/>
              </a:ext>
            </a:extLst>
          </p:cNvPr>
          <p:cNvGrpSpPr/>
          <p:nvPr/>
        </p:nvGrpSpPr>
        <p:grpSpPr>
          <a:xfrm>
            <a:off x="1811984" y="4476570"/>
            <a:ext cx="2668234" cy="895801"/>
            <a:chOff x="1811983" y="4330713"/>
            <a:chExt cx="2668234" cy="895801"/>
          </a:xfrm>
        </p:grpSpPr>
        <p:sp>
          <p:nvSpPr>
            <p:cNvPr id="234" name="Google Shape;1424;p25">
              <a:extLst>
                <a:ext uri="{FF2B5EF4-FFF2-40B4-BE49-F238E27FC236}">
                  <a16:creationId xmlns:a16="http://schemas.microsoft.com/office/drawing/2014/main" id="{14EBA440-C45E-4659-9158-F6AA2C1A4F00}"/>
                </a:ext>
              </a:extLst>
            </p:cNvPr>
            <p:cNvSpPr txBox="1">
              <a:spLocks/>
            </p:cNvSpPr>
            <p:nvPr/>
          </p:nvSpPr>
          <p:spPr>
            <a:xfrm>
              <a:off x="2498815" y="4330724"/>
              <a:ext cx="1936995" cy="3513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kumimoji="0" lang="en-US" sz="1814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Viết</a:t>
              </a:r>
              <a:r>
                <a:rPr kumimoji="0" lang="en-US" sz="1814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1814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hàm</a:t>
              </a:r>
              <a:r>
                <a:rPr kumimoji="0" lang="en-US" sz="1814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1814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shiftout</a:t>
              </a:r>
              <a:endParaRPr kumimoji="0" lang="en-US" sz="1814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endParaRPr>
            </a:p>
          </p:txBody>
        </p:sp>
        <p:sp>
          <p:nvSpPr>
            <p:cNvPr id="235" name="Google Shape;1425;p25">
              <a:extLst>
                <a:ext uri="{FF2B5EF4-FFF2-40B4-BE49-F238E27FC236}">
                  <a16:creationId xmlns:a16="http://schemas.microsoft.com/office/drawing/2014/main" id="{2AD9A1EA-F97E-4A5C-9D4B-0AF5FE69D658}"/>
                </a:ext>
              </a:extLst>
            </p:cNvPr>
            <p:cNvSpPr/>
            <p:nvPr/>
          </p:nvSpPr>
          <p:spPr>
            <a:xfrm>
              <a:off x="2498815" y="4681933"/>
              <a:ext cx="1981402" cy="5445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defTabSz="829544">
                <a:buClr>
                  <a:srgbClr val="000000"/>
                </a:buClr>
              </a:pPr>
              <a:r>
                <a:rPr lang="en" sz="1270" b="1" kern="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Truyền nhận dữ liệu và hàm SetLED để bắt LED</a:t>
              </a:r>
              <a:endParaRPr sz="1270" b="1" kern="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36" name="Google Shape;1426;p25">
              <a:extLst>
                <a:ext uri="{FF2B5EF4-FFF2-40B4-BE49-F238E27FC236}">
                  <a16:creationId xmlns:a16="http://schemas.microsoft.com/office/drawing/2014/main" id="{E71DD015-EEEC-4309-B7B8-5E95DF6D2F16}"/>
                </a:ext>
              </a:extLst>
            </p:cNvPr>
            <p:cNvSpPr/>
            <p:nvPr/>
          </p:nvSpPr>
          <p:spPr>
            <a:xfrm>
              <a:off x="1811983" y="4330713"/>
              <a:ext cx="549752" cy="895661"/>
            </a:xfrm>
            <a:prstGeom prst="rect">
              <a:avLst/>
            </a:prstGeom>
            <a:gradFill>
              <a:gsLst>
                <a:gs pos="0">
                  <a:srgbClr val="625BE7"/>
                </a:gs>
                <a:gs pos="100000">
                  <a:srgbClr val="F84DE0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algn="ctr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3" name="Google Shape;1282;p25">
              <a:extLst>
                <a:ext uri="{FF2B5EF4-FFF2-40B4-BE49-F238E27FC236}">
                  <a16:creationId xmlns:a16="http://schemas.microsoft.com/office/drawing/2014/main" id="{F7C255EE-7D3B-4DFE-9E0C-A26328525DEA}"/>
                </a:ext>
              </a:extLst>
            </p:cNvPr>
            <p:cNvSpPr txBox="1">
              <a:spLocks/>
            </p:cNvSpPr>
            <p:nvPr/>
          </p:nvSpPr>
          <p:spPr>
            <a:xfrm>
              <a:off x="1825319" y="4350309"/>
              <a:ext cx="523081" cy="8564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kumimoji="0" lang="en" sz="1814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03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AE38F95-0892-4EE5-AFD4-97FF342E324C}"/>
              </a:ext>
            </a:extLst>
          </p:cNvPr>
          <p:cNvGrpSpPr/>
          <p:nvPr/>
        </p:nvGrpSpPr>
        <p:grpSpPr>
          <a:xfrm>
            <a:off x="1810536" y="5611322"/>
            <a:ext cx="2455519" cy="934529"/>
            <a:chOff x="1810535" y="5465465"/>
            <a:chExt cx="2455519" cy="934529"/>
          </a:xfrm>
        </p:grpSpPr>
        <p:sp>
          <p:nvSpPr>
            <p:cNvPr id="237" name="Google Shape;1427;p25">
              <a:extLst>
                <a:ext uri="{FF2B5EF4-FFF2-40B4-BE49-F238E27FC236}">
                  <a16:creationId xmlns:a16="http://schemas.microsoft.com/office/drawing/2014/main" id="{0A6B813F-6489-41C3-8CEB-430382D0D608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810535" y="5487517"/>
              <a:ext cx="1629953" cy="3513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kumimoji="0" lang="en-US" sz="1814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Hàm</a:t>
              </a:r>
              <a:r>
                <a:rPr kumimoji="0" lang="en-US" sz="1814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1814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hiệu</a:t>
              </a:r>
              <a:r>
                <a:rPr kumimoji="0" lang="en-US" sz="1814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 </a:t>
              </a:r>
              <a:r>
                <a:rPr kumimoji="0" lang="en-US" sz="1814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ứng</a:t>
              </a:r>
              <a:endParaRPr kumimoji="0" lang="en-US" sz="1814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endParaRPr>
            </a:p>
          </p:txBody>
        </p:sp>
        <p:sp>
          <p:nvSpPr>
            <p:cNvPr id="238" name="Google Shape;1428;p25">
              <a:extLst>
                <a:ext uri="{FF2B5EF4-FFF2-40B4-BE49-F238E27FC236}">
                  <a16:creationId xmlns:a16="http://schemas.microsoft.com/office/drawing/2014/main" id="{303B9FBC-F3AD-4642-B3DB-CFB3F5E08F8F}"/>
                </a:ext>
              </a:extLst>
            </p:cNvPr>
            <p:cNvSpPr/>
            <p:nvPr/>
          </p:nvSpPr>
          <p:spPr>
            <a:xfrm flipH="1">
              <a:off x="1850747" y="5855413"/>
              <a:ext cx="1583556" cy="5445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defTabSz="829544">
                <a:buClr>
                  <a:srgbClr val="000000"/>
                </a:buClr>
              </a:pPr>
              <a:r>
                <a:rPr lang="en" sz="1270" b="1" kern="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Bao gồm hàm Snake và Cánh bướm</a:t>
              </a:r>
              <a:endParaRPr sz="1270" b="1" kern="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39" name="Google Shape;1429;p25">
              <a:extLst>
                <a:ext uri="{FF2B5EF4-FFF2-40B4-BE49-F238E27FC236}">
                  <a16:creationId xmlns:a16="http://schemas.microsoft.com/office/drawing/2014/main" id="{58B9E3FD-924C-404E-80FA-AAD8F5F2A36D}"/>
                </a:ext>
              </a:extLst>
            </p:cNvPr>
            <p:cNvSpPr/>
            <p:nvPr/>
          </p:nvSpPr>
          <p:spPr>
            <a:xfrm flipH="1">
              <a:off x="3709267" y="5465465"/>
              <a:ext cx="549752" cy="895661"/>
            </a:xfrm>
            <a:prstGeom prst="rect">
              <a:avLst/>
            </a:prstGeom>
            <a:gradFill>
              <a:gsLst>
                <a:gs pos="0">
                  <a:srgbClr val="39C6F0"/>
                </a:gs>
                <a:gs pos="100000">
                  <a:srgbClr val="1976F9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algn="ctr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4" name="Google Shape;1284;p25">
              <a:extLst>
                <a:ext uri="{FF2B5EF4-FFF2-40B4-BE49-F238E27FC236}">
                  <a16:creationId xmlns:a16="http://schemas.microsoft.com/office/drawing/2014/main" id="{9A2A4B91-39A1-4EE5-A030-F242AD9943BC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3742973" y="5475106"/>
              <a:ext cx="523081" cy="8564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defRPr sz="3500" b="1" i="0" u="none" strike="noStrike" cap="none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Barlow"/>
                <a:buNone/>
                <a:tabLst/>
                <a:defRPr/>
              </a:pPr>
              <a:r>
                <a:rPr kumimoji="0" lang="en" sz="1814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arlow"/>
                  <a:sym typeface="Barlow"/>
                </a:rPr>
                <a:t>04</a:t>
              </a:r>
            </a:p>
          </p:txBody>
        </p:sp>
      </p:grp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16BE2D70-6551-43D0-98E5-44B21E78C9CB}"/>
              </a:ext>
            </a:extLst>
          </p:cNvPr>
          <p:cNvSpPr/>
          <p:nvPr/>
        </p:nvSpPr>
        <p:spPr>
          <a:xfrm>
            <a:off x="5748095" y="2890367"/>
            <a:ext cx="1528294" cy="1549944"/>
          </a:xfrm>
          <a:prstGeom prst="rightArrow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C000">
                  <a:lumMod val="65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rlow" panose="00000500000000000000" pitchFamily="2" charset="0"/>
              </a:rPr>
              <a:t>05</a:t>
            </a:r>
          </a:p>
        </p:txBody>
      </p:sp>
      <p:grpSp>
        <p:nvGrpSpPr>
          <p:cNvPr id="247" name="Google Shape;1295;p25">
            <a:extLst>
              <a:ext uri="{FF2B5EF4-FFF2-40B4-BE49-F238E27FC236}">
                <a16:creationId xmlns:a16="http://schemas.microsoft.com/office/drawing/2014/main" id="{45627042-C662-4DBF-A99B-157B6E16BE9C}"/>
              </a:ext>
            </a:extLst>
          </p:cNvPr>
          <p:cNvGrpSpPr/>
          <p:nvPr/>
        </p:nvGrpSpPr>
        <p:grpSpPr>
          <a:xfrm>
            <a:off x="4908113" y="1657427"/>
            <a:ext cx="367681" cy="1458926"/>
            <a:chOff x="6743300" y="5794925"/>
            <a:chExt cx="405300" cy="1632850"/>
          </a:xfrm>
        </p:grpSpPr>
        <p:sp>
          <p:nvSpPr>
            <p:cNvPr id="248" name="Google Shape;1296;p25">
              <a:extLst>
                <a:ext uri="{FF2B5EF4-FFF2-40B4-BE49-F238E27FC236}">
                  <a16:creationId xmlns:a16="http://schemas.microsoft.com/office/drawing/2014/main" id="{5EC69FB5-72A5-490D-942F-96E3E2BDDDA9}"/>
                </a:ext>
              </a:extLst>
            </p:cNvPr>
            <p:cNvSpPr/>
            <p:nvPr/>
          </p:nvSpPr>
          <p:spPr>
            <a:xfrm>
              <a:off x="7083150" y="6499000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66" y="1"/>
                  </a:moveTo>
                  <a:cubicBezTo>
                    <a:pt x="456" y="1"/>
                    <a:pt x="1" y="1025"/>
                    <a:pt x="626" y="1650"/>
                  </a:cubicBezTo>
                  <a:cubicBezTo>
                    <a:pt x="828" y="1852"/>
                    <a:pt x="1077" y="1941"/>
                    <a:pt x="1322" y="1941"/>
                  </a:cubicBezTo>
                  <a:cubicBezTo>
                    <a:pt x="1836" y="1941"/>
                    <a:pt x="2333" y="1546"/>
                    <a:pt x="2333" y="968"/>
                  </a:cubicBezTo>
                  <a:cubicBezTo>
                    <a:pt x="2333" y="456"/>
                    <a:pt x="1878" y="1"/>
                    <a:pt x="1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9" name="Google Shape;1297;p25">
              <a:extLst>
                <a:ext uri="{FF2B5EF4-FFF2-40B4-BE49-F238E27FC236}">
                  <a16:creationId xmlns:a16="http://schemas.microsoft.com/office/drawing/2014/main" id="{3563DEE8-1FF2-4B91-BDC6-73A3479BACB5}"/>
                </a:ext>
              </a:extLst>
            </p:cNvPr>
            <p:cNvSpPr/>
            <p:nvPr/>
          </p:nvSpPr>
          <p:spPr>
            <a:xfrm>
              <a:off x="7083150" y="6322675"/>
              <a:ext cx="58325" cy="48525"/>
            </a:xfrm>
            <a:custGeom>
              <a:avLst/>
              <a:gdLst/>
              <a:ahLst/>
              <a:cxnLst/>
              <a:rect l="l" t="t" r="r" b="b"/>
              <a:pathLst>
                <a:path w="2333" h="1941" extrusionOk="0">
                  <a:moveTo>
                    <a:pt x="1366" y="0"/>
                  </a:moveTo>
                  <a:cubicBezTo>
                    <a:pt x="456" y="0"/>
                    <a:pt x="1" y="1024"/>
                    <a:pt x="626" y="1650"/>
                  </a:cubicBezTo>
                  <a:cubicBezTo>
                    <a:pt x="828" y="1852"/>
                    <a:pt x="1071" y="1941"/>
                    <a:pt x="1310" y="1941"/>
                  </a:cubicBezTo>
                  <a:cubicBezTo>
                    <a:pt x="1811" y="1941"/>
                    <a:pt x="2294" y="1546"/>
                    <a:pt x="2333" y="967"/>
                  </a:cubicBezTo>
                  <a:cubicBezTo>
                    <a:pt x="2333" y="455"/>
                    <a:pt x="1878" y="0"/>
                    <a:pt x="1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0" name="Google Shape;1298;p25">
              <a:extLst>
                <a:ext uri="{FF2B5EF4-FFF2-40B4-BE49-F238E27FC236}">
                  <a16:creationId xmlns:a16="http://schemas.microsoft.com/office/drawing/2014/main" id="{3AD3F362-835A-49A7-A066-EAD93608809F}"/>
                </a:ext>
              </a:extLst>
            </p:cNvPr>
            <p:cNvSpPr/>
            <p:nvPr/>
          </p:nvSpPr>
          <p:spPr>
            <a:xfrm>
              <a:off x="7083550" y="6147700"/>
              <a:ext cx="57925" cy="48600"/>
            </a:xfrm>
            <a:custGeom>
              <a:avLst/>
              <a:gdLst/>
              <a:ahLst/>
              <a:cxnLst/>
              <a:rect l="l" t="t" r="r" b="b"/>
              <a:pathLst>
                <a:path w="2317" h="1944" extrusionOk="0">
                  <a:moveTo>
                    <a:pt x="1281" y="1"/>
                  </a:moveTo>
                  <a:cubicBezTo>
                    <a:pt x="417" y="1"/>
                    <a:pt x="1" y="1043"/>
                    <a:pt x="610" y="1653"/>
                  </a:cubicBezTo>
                  <a:cubicBezTo>
                    <a:pt x="812" y="1854"/>
                    <a:pt x="1055" y="1944"/>
                    <a:pt x="1294" y="1944"/>
                  </a:cubicBezTo>
                  <a:cubicBezTo>
                    <a:pt x="1795" y="1944"/>
                    <a:pt x="2278" y="1548"/>
                    <a:pt x="2317" y="970"/>
                  </a:cubicBezTo>
                  <a:cubicBezTo>
                    <a:pt x="2317" y="401"/>
                    <a:pt x="1862" y="3"/>
                    <a:pt x="1350" y="3"/>
                  </a:cubicBezTo>
                  <a:cubicBezTo>
                    <a:pt x="1327" y="2"/>
                    <a:pt x="1304" y="1"/>
                    <a:pt x="12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1" name="Google Shape;1299;p25">
              <a:extLst>
                <a:ext uri="{FF2B5EF4-FFF2-40B4-BE49-F238E27FC236}">
                  <a16:creationId xmlns:a16="http://schemas.microsoft.com/office/drawing/2014/main" id="{3593EF64-04BE-41D8-9EA9-B8F9032BE093}"/>
                </a:ext>
              </a:extLst>
            </p:cNvPr>
            <p:cNvSpPr/>
            <p:nvPr/>
          </p:nvSpPr>
          <p:spPr>
            <a:xfrm>
              <a:off x="7083150" y="5971425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66" y="1"/>
                  </a:moveTo>
                  <a:cubicBezTo>
                    <a:pt x="456" y="1"/>
                    <a:pt x="1" y="1025"/>
                    <a:pt x="626" y="1650"/>
                  </a:cubicBezTo>
                  <a:cubicBezTo>
                    <a:pt x="828" y="1852"/>
                    <a:pt x="1077" y="1941"/>
                    <a:pt x="1322" y="1941"/>
                  </a:cubicBezTo>
                  <a:cubicBezTo>
                    <a:pt x="1836" y="1941"/>
                    <a:pt x="2333" y="1546"/>
                    <a:pt x="2333" y="968"/>
                  </a:cubicBezTo>
                  <a:cubicBezTo>
                    <a:pt x="2333" y="399"/>
                    <a:pt x="1878" y="1"/>
                    <a:pt x="1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2" name="Google Shape;1300;p25">
              <a:extLst>
                <a:ext uri="{FF2B5EF4-FFF2-40B4-BE49-F238E27FC236}">
                  <a16:creationId xmlns:a16="http://schemas.microsoft.com/office/drawing/2014/main" id="{2D32E6BF-EA9E-4E3E-837D-3A42BAEEECB0}"/>
                </a:ext>
              </a:extLst>
            </p:cNvPr>
            <p:cNvSpPr/>
            <p:nvPr/>
          </p:nvSpPr>
          <p:spPr>
            <a:xfrm>
              <a:off x="7091675" y="5794925"/>
              <a:ext cx="56925" cy="48550"/>
            </a:xfrm>
            <a:custGeom>
              <a:avLst/>
              <a:gdLst/>
              <a:ahLst/>
              <a:cxnLst/>
              <a:rect l="l" t="t" r="r" b="b"/>
              <a:pathLst>
                <a:path w="2277" h="1942" extrusionOk="0">
                  <a:moveTo>
                    <a:pt x="1012" y="1"/>
                  </a:moveTo>
                  <a:cubicBezTo>
                    <a:pt x="497" y="1"/>
                    <a:pt x="1" y="396"/>
                    <a:pt x="1" y="974"/>
                  </a:cubicBezTo>
                  <a:cubicBezTo>
                    <a:pt x="1" y="1543"/>
                    <a:pt x="456" y="1941"/>
                    <a:pt x="1025" y="1941"/>
                  </a:cubicBezTo>
                  <a:cubicBezTo>
                    <a:pt x="1878" y="1941"/>
                    <a:pt x="2276" y="918"/>
                    <a:pt x="1707" y="292"/>
                  </a:cubicBezTo>
                  <a:cubicBezTo>
                    <a:pt x="1506" y="90"/>
                    <a:pt x="1257" y="1"/>
                    <a:pt x="10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3" name="Google Shape;1301;p25">
              <a:extLst>
                <a:ext uri="{FF2B5EF4-FFF2-40B4-BE49-F238E27FC236}">
                  <a16:creationId xmlns:a16="http://schemas.microsoft.com/office/drawing/2014/main" id="{AFAD9798-F8F9-4F9F-9264-1221D6AA0D0C}"/>
                </a:ext>
              </a:extLst>
            </p:cNvPr>
            <p:cNvSpPr/>
            <p:nvPr/>
          </p:nvSpPr>
          <p:spPr>
            <a:xfrm>
              <a:off x="7083150" y="7379250"/>
              <a:ext cx="58325" cy="48525"/>
            </a:xfrm>
            <a:custGeom>
              <a:avLst/>
              <a:gdLst/>
              <a:ahLst/>
              <a:cxnLst/>
              <a:rect l="l" t="t" r="r" b="b"/>
              <a:pathLst>
                <a:path w="2333" h="1941" extrusionOk="0">
                  <a:moveTo>
                    <a:pt x="1366" y="0"/>
                  </a:moveTo>
                  <a:cubicBezTo>
                    <a:pt x="456" y="0"/>
                    <a:pt x="1" y="1024"/>
                    <a:pt x="626" y="1650"/>
                  </a:cubicBezTo>
                  <a:cubicBezTo>
                    <a:pt x="828" y="1851"/>
                    <a:pt x="1077" y="1941"/>
                    <a:pt x="1322" y="1941"/>
                  </a:cubicBezTo>
                  <a:cubicBezTo>
                    <a:pt x="1836" y="1941"/>
                    <a:pt x="2333" y="1545"/>
                    <a:pt x="2333" y="967"/>
                  </a:cubicBezTo>
                  <a:cubicBezTo>
                    <a:pt x="2333" y="398"/>
                    <a:pt x="1878" y="0"/>
                    <a:pt x="1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4" name="Google Shape;1302;p25">
              <a:extLst>
                <a:ext uri="{FF2B5EF4-FFF2-40B4-BE49-F238E27FC236}">
                  <a16:creationId xmlns:a16="http://schemas.microsoft.com/office/drawing/2014/main" id="{2126EA5A-932C-4470-967F-2A3646BE6A85}"/>
                </a:ext>
              </a:extLst>
            </p:cNvPr>
            <p:cNvSpPr/>
            <p:nvPr/>
          </p:nvSpPr>
          <p:spPr>
            <a:xfrm>
              <a:off x="7083150" y="7202900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66" y="1"/>
                  </a:moveTo>
                  <a:cubicBezTo>
                    <a:pt x="456" y="1"/>
                    <a:pt x="1" y="1025"/>
                    <a:pt x="626" y="1650"/>
                  </a:cubicBezTo>
                  <a:cubicBezTo>
                    <a:pt x="828" y="1852"/>
                    <a:pt x="1071" y="1941"/>
                    <a:pt x="1310" y="1941"/>
                  </a:cubicBezTo>
                  <a:cubicBezTo>
                    <a:pt x="1811" y="1941"/>
                    <a:pt x="2294" y="1546"/>
                    <a:pt x="2333" y="968"/>
                  </a:cubicBezTo>
                  <a:cubicBezTo>
                    <a:pt x="2333" y="456"/>
                    <a:pt x="1878" y="1"/>
                    <a:pt x="1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5" name="Google Shape;1303;p25">
              <a:extLst>
                <a:ext uri="{FF2B5EF4-FFF2-40B4-BE49-F238E27FC236}">
                  <a16:creationId xmlns:a16="http://schemas.microsoft.com/office/drawing/2014/main" id="{D6DB422B-92CD-40A4-A19D-7B57F6B825B8}"/>
                </a:ext>
              </a:extLst>
            </p:cNvPr>
            <p:cNvSpPr/>
            <p:nvPr/>
          </p:nvSpPr>
          <p:spPr>
            <a:xfrm>
              <a:off x="7083150" y="7026575"/>
              <a:ext cx="58325" cy="48900"/>
            </a:xfrm>
            <a:custGeom>
              <a:avLst/>
              <a:gdLst/>
              <a:ahLst/>
              <a:cxnLst/>
              <a:rect l="l" t="t" r="r" b="b"/>
              <a:pathLst>
                <a:path w="2333" h="1956" extrusionOk="0">
                  <a:moveTo>
                    <a:pt x="1366" y="1"/>
                  </a:moveTo>
                  <a:cubicBezTo>
                    <a:pt x="456" y="1"/>
                    <a:pt x="1" y="1024"/>
                    <a:pt x="626" y="1650"/>
                  </a:cubicBezTo>
                  <a:cubicBezTo>
                    <a:pt x="837" y="1861"/>
                    <a:pt x="1093" y="1956"/>
                    <a:pt x="1343" y="1956"/>
                  </a:cubicBezTo>
                  <a:cubicBezTo>
                    <a:pt x="1832" y="1956"/>
                    <a:pt x="2295" y="1590"/>
                    <a:pt x="2333" y="1024"/>
                  </a:cubicBezTo>
                  <a:cubicBezTo>
                    <a:pt x="2333" y="456"/>
                    <a:pt x="1878" y="1"/>
                    <a:pt x="1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6" name="Google Shape;1304;p25">
              <a:extLst>
                <a:ext uri="{FF2B5EF4-FFF2-40B4-BE49-F238E27FC236}">
                  <a16:creationId xmlns:a16="http://schemas.microsoft.com/office/drawing/2014/main" id="{52B186FF-DD8B-4B2E-97A9-7EBEF3BD8CE2}"/>
                </a:ext>
              </a:extLst>
            </p:cNvPr>
            <p:cNvSpPr/>
            <p:nvPr/>
          </p:nvSpPr>
          <p:spPr>
            <a:xfrm>
              <a:off x="7083150" y="6850250"/>
              <a:ext cx="58325" cy="49325"/>
            </a:xfrm>
            <a:custGeom>
              <a:avLst/>
              <a:gdLst/>
              <a:ahLst/>
              <a:cxnLst/>
              <a:rect l="l" t="t" r="r" b="b"/>
              <a:pathLst>
                <a:path w="2333" h="1973" extrusionOk="0">
                  <a:moveTo>
                    <a:pt x="1366" y="0"/>
                  </a:moveTo>
                  <a:cubicBezTo>
                    <a:pt x="456" y="0"/>
                    <a:pt x="1" y="1081"/>
                    <a:pt x="626" y="1707"/>
                  </a:cubicBezTo>
                  <a:cubicBezTo>
                    <a:pt x="827" y="1890"/>
                    <a:pt x="1070" y="1972"/>
                    <a:pt x="1308" y="1972"/>
                  </a:cubicBezTo>
                  <a:cubicBezTo>
                    <a:pt x="1810" y="1972"/>
                    <a:pt x="2294" y="1603"/>
                    <a:pt x="2333" y="1024"/>
                  </a:cubicBezTo>
                  <a:cubicBezTo>
                    <a:pt x="2333" y="455"/>
                    <a:pt x="1878" y="0"/>
                    <a:pt x="1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7" name="Google Shape;1305;p25">
              <a:extLst>
                <a:ext uri="{FF2B5EF4-FFF2-40B4-BE49-F238E27FC236}">
                  <a16:creationId xmlns:a16="http://schemas.microsoft.com/office/drawing/2014/main" id="{D398FEC6-2EBE-420A-989D-67CBDA829442}"/>
                </a:ext>
              </a:extLst>
            </p:cNvPr>
            <p:cNvSpPr/>
            <p:nvPr/>
          </p:nvSpPr>
          <p:spPr>
            <a:xfrm>
              <a:off x="7083150" y="6675325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66" y="1"/>
                  </a:moveTo>
                  <a:cubicBezTo>
                    <a:pt x="456" y="1"/>
                    <a:pt x="1" y="1025"/>
                    <a:pt x="626" y="1650"/>
                  </a:cubicBezTo>
                  <a:cubicBezTo>
                    <a:pt x="828" y="1852"/>
                    <a:pt x="1071" y="1941"/>
                    <a:pt x="1310" y="1941"/>
                  </a:cubicBezTo>
                  <a:cubicBezTo>
                    <a:pt x="1811" y="1941"/>
                    <a:pt x="2294" y="1546"/>
                    <a:pt x="2333" y="968"/>
                  </a:cubicBezTo>
                  <a:cubicBezTo>
                    <a:pt x="2333" y="399"/>
                    <a:pt x="1878" y="1"/>
                    <a:pt x="1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8" name="Google Shape;1306;p25">
              <a:extLst>
                <a:ext uri="{FF2B5EF4-FFF2-40B4-BE49-F238E27FC236}">
                  <a16:creationId xmlns:a16="http://schemas.microsoft.com/office/drawing/2014/main" id="{6A1B7FE8-D656-4E5C-B95C-BD3324F5E066}"/>
                </a:ext>
              </a:extLst>
            </p:cNvPr>
            <p:cNvSpPr/>
            <p:nvPr/>
          </p:nvSpPr>
          <p:spPr>
            <a:xfrm>
              <a:off x="6913925" y="6499000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399" y="1"/>
                    <a:pt x="1" y="1025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456"/>
                    <a:pt x="1821" y="1"/>
                    <a:pt x="1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9" name="Google Shape;1307;p25">
              <a:extLst>
                <a:ext uri="{FF2B5EF4-FFF2-40B4-BE49-F238E27FC236}">
                  <a16:creationId xmlns:a16="http://schemas.microsoft.com/office/drawing/2014/main" id="{455202EA-8A32-417E-850B-C4F575E4F210}"/>
                </a:ext>
              </a:extLst>
            </p:cNvPr>
            <p:cNvSpPr/>
            <p:nvPr/>
          </p:nvSpPr>
          <p:spPr>
            <a:xfrm>
              <a:off x="6913925" y="6322675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9" y="0"/>
                  </a:moveTo>
                  <a:cubicBezTo>
                    <a:pt x="399" y="0"/>
                    <a:pt x="1" y="1024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7"/>
                  </a:cubicBezTo>
                  <a:cubicBezTo>
                    <a:pt x="2276" y="455"/>
                    <a:pt x="1821" y="0"/>
                    <a:pt x="1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0" name="Google Shape;1308;p25">
              <a:extLst>
                <a:ext uri="{FF2B5EF4-FFF2-40B4-BE49-F238E27FC236}">
                  <a16:creationId xmlns:a16="http://schemas.microsoft.com/office/drawing/2014/main" id="{2C5843E4-75FD-4974-88D8-963490951693}"/>
                </a:ext>
              </a:extLst>
            </p:cNvPr>
            <p:cNvSpPr/>
            <p:nvPr/>
          </p:nvSpPr>
          <p:spPr>
            <a:xfrm>
              <a:off x="6914300" y="6147700"/>
              <a:ext cx="56525" cy="48600"/>
            </a:xfrm>
            <a:custGeom>
              <a:avLst/>
              <a:gdLst/>
              <a:ahLst/>
              <a:cxnLst/>
              <a:rect l="l" t="t" r="r" b="b"/>
              <a:pathLst>
                <a:path w="2261" h="1944" extrusionOk="0">
                  <a:moveTo>
                    <a:pt x="1226" y="1"/>
                  </a:moveTo>
                  <a:cubicBezTo>
                    <a:pt x="364" y="1"/>
                    <a:pt x="0" y="1043"/>
                    <a:pt x="555" y="1653"/>
                  </a:cubicBezTo>
                  <a:cubicBezTo>
                    <a:pt x="756" y="1854"/>
                    <a:pt x="1005" y="1944"/>
                    <a:pt x="1250" y="1944"/>
                  </a:cubicBezTo>
                  <a:cubicBezTo>
                    <a:pt x="1765" y="1944"/>
                    <a:pt x="2261" y="1548"/>
                    <a:pt x="2261" y="970"/>
                  </a:cubicBezTo>
                  <a:cubicBezTo>
                    <a:pt x="2261" y="401"/>
                    <a:pt x="1806" y="3"/>
                    <a:pt x="1294" y="3"/>
                  </a:cubicBezTo>
                  <a:cubicBezTo>
                    <a:pt x="1271" y="2"/>
                    <a:pt x="1248" y="1"/>
                    <a:pt x="1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1" name="Google Shape;1309;p25">
              <a:extLst>
                <a:ext uri="{FF2B5EF4-FFF2-40B4-BE49-F238E27FC236}">
                  <a16:creationId xmlns:a16="http://schemas.microsoft.com/office/drawing/2014/main" id="{B79B74CA-9E78-45BB-BA58-C1DAAF742290}"/>
                </a:ext>
              </a:extLst>
            </p:cNvPr>
            <p:cNvSpPr/>
            <p:nvPr/>
          </p:nvSpPr>
          <p:spPr>
            <a:xfrm>
              <a:off x="6913925" y="597142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399" y="1"/>
                    <a:pt x="1" y="1025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399"/>
                    <a:pt x="1821" y="1"/>
                    <a:pt x="1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2" name="Google Shape;1310;p25">
              <a:extLst>
                <a:ext uri="{FF2B5EF4-FFF2-40B4-BE49-F238E27FC236}">
                  <a16:creationId xmlns:a16="http://schemas.microsoft.com/office/drawing/2014/main" id="{550D595E-A534-4A23-98CC-A28A17A43F31}"/>
                </a:ext>
              </a:extLst>
            </p:cNvPr>
            <p:cNvSpPr/>
            <p:nvPr/>
          </p:nvSpPr>
          <p:spPr>
            <a:xfrm>
              <a:off x="6921050" y="5794925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025" y="1"/>
                  </a:moveTo>
                  <a:cubicBezTo>
                    <a:pt x="527" y="1"/>
                    <a:pt x="57" y="396"/>
                    <a:pt x="57" y="974"/>
                  </a:cubicBezTo>
                  <a:cubicBezTo>
                    <a:pt x="0" y="1543"/>
                    <a:pt x="455" y="1941"/>
                    <a:pt x="1024" y="1941"/>
                  </a:cubicBezTo>
                  <a:cubicBezTo>
                    <a:pt x="1877" y="1941"/>
                    <a:pt x="2332" y="918"/>
                    <a:pt x="1707" y="292"/>
                  </a:cubicBezTo>
                  <a:cubicBezTo>
                    <a:pt x="1505" y="90"/>
                    <a:pt x="1262" y="1"/>
                    <a:pt x="10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3" name="Google Shape;1311;p25">
              <a:extLst>
                <a:ext uri="{FF2B5EF4-FFF2-40B4-BE49-F238E27FC236}">
                  <a16:creationId xmlns:a16="http://schemas.microsoft.com/office/drawing/2014/main" id="{B1480573-5AED-48F3-AA5F-7445DA247B52}"/>
                </a:ext>
              </a:extLst>
            </p:cNvPr>
            <p:cNvSpPr/>
            <p:nvPr/>
          </p:nvSpPr>
          <p:spPr>
            <a:xfrm>
              <a:off x="6913925" y="7379250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9" y="0"/>
                  </a:moveTo>
                  <a:cubicBezTo>
                    <a:pt x="399" y="0"/>
                    <a:pt x="1" y="1024"/>
                    <a:pt x="570" y="1650"/>
                  </a:cubicBezTo>
                  <a:cubicBezTo>
                    <a:pt x="771" y="1851"/>
                    <a:pt x="1020" y="1941"/>
                    <a:pt x="1265" y="1941"/>
                  </a:cubicBezTo>
                  <a:cubicBezTo>
                    <a:pt x="1780" y="1941"/>
                    <a:pt x="2276" y="1545"/>
                    <a:pt x="2276" y="967"/>
                  </a:cubicBezTo>
                  <a:cubicBezTo>
                    <a:pt x="2276" y="398"/>
                    <a:pt x="1821" y="0"/>
                    <a:pt x="1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4" name="Google Shape;1312;p25">
              <a:extLst>
                <a:ext uri="{FF2B5EF4-FFF2-40B4-BE49-F238E27FC236}">
                  <a16:creationId xmlns:a16="http://schemas.microsoft.com/office/drawing/2014/main" id="{B9F40545-21A2-4A40-B551-35A9F085CCF9}"/>
                </a:ext>
              </a:extLst>
            </p:cNvPr>
            <p:cNvSpPr/>
            <p:nvPr/>
          </p:nvSpPr>
          <p:spPr>
            <a:xfrm>
              <a:off x="6913925" y="7202900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399" y="1"/>
                    <a:pt x="1" y="1025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456"/>
                    <a:pt x="1821" y="1"/>
                    <a:pt x="1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5" name="Google Shape;1313;p25">
              <a:extLst>
                <a:ext uri="{FF2B5EF4-FFF2-40B4-BE49-F238E27FC236}">
                  <a16:creationId xmlns:a16="http://schemas.microsoft.com/office/drawing/2014/main" id="{2D21617A-6D34-4E9B-A688-B392749791DA}"/>
                </a:ext>
              </a:extLst>
            </p:cNvPr>
            <p:cNvSpPr/>
            <p:nvPr/>
          </p:nvSpPr>
          <p:spPr>
            <a:xfrm>
              <a:off x="6913925" y="7026575"/>
              <a:ext cx="56900" cy="48900"/>
            </a:xfrm>
            <a:custGeom>
              <a:avLst/>
              <a:gdLst/>
              <a:ahLst/>
              <a:cxnLst/>
              <a:rect l="l" t="t" r="r" b="b"/>
              <a:pathLst>
                <a:path w="2276" h="1956" extrusionOk="0">
                  <a:moveTo>
                    <a:pt x="1309" y="1"/>
                  </a:moveTo>
                  <a:cubicBezTo>
                    <a:pt x="399" y="1"/>
                    <a:pt x="1" y="1024"/>
                    <a:pt x="570" y="1650"/>
                  </a:cubicBezTo>
                  <a:cubicBezTo>
                    <a:pt x="781" y="1861"/>
                    <a:pt x="1037" y="1956"/>
                    <a:pt x="1286" y="1956"/>
                  </a:cubicBezTo>
                  <a:cubicBezTo>
                    <a:pt x="1776" y="1956"/>
                    <a:pt x="2238" y="1590"/>
                    <a:pt x="2276" y="1024"/>
                  </a:cubicBezTo>
                  <a:cubicBezTo>
                    <a:pt x="2276" y="456"/>
                    <a:pt x="1821" y="1"/>
                    <a:pt x="1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6" name="Google Shape;1314;p25">
              <a:extLst>
                <a:ext uri="{FF2B5EF4-FFF2-40B4-BE49-F238E27FC236}">
                  <a16:creationId xmlns:a16="http://schemas.microsoft.com/office/drawing/2014/main" id="{16EEB3B3-0A19-4F3B-9910-4DD0D65A694F}"/>
                </a:ext>
              </a:extLst>
            </p:cNvPr>
            <p:cNvSpPr/>
            <p:nvPr/>
          </p:nvSpPr>
          <p:spPr>
            <a:xfrm>
              <a:off x="6913925" y="6850250"/>
              <a:ext cx="56900" cy="49325"/>
            </a:xfrm>
            <a:custGeom>
              <a:avLst/>
              <a:gdLst/>
              <a:ahLst/>
              <a:cxnLst/>
              <a:rect l="l" t="t" r="r" b="b"/>
              <a:pathLst>
                <a:path w="2276" h="1973" extrusionOk="0">
                  <a:moveTo>
                    <a:pt x="1309" y="0"/>
                  </a:moveTo>
                  <a:cubicBezTo>
                    <a:pt x="399" y="0"/>
                    <a:pt x="1" y="1081"/>
                    <a:pt x="570" y="1707"/>
                  </a:cubicBezTo>
                  <a:cubicBezTo>
                    <a:pt x="771" y="1890"/>
                    <a:pt x="1019" y="1972"/>
                    <a:pt x="1263" y="1972"/>
                  </a:cubicBezTo>
                  <a:cubicBezTo>
                    <a:pt x="1778" y="1972"/>
                    <a:pt x="2276" y="1603"/>
                    <a:pt x="2276" y="1024"/>
                  </a:cubicBezTo>
                  <a:cubicBezTo>
                    <a:pt x="2276" y="455"/>
                    <a:pt x="1821" y="0"/>
                    <a:pt x="1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7" name="Google Shape;1315;p25">
              <a:extLst>
                <a:ext uri="{FF2B5EF4-FFF2-40B4-BE49-F238E27FC236}">
                  <a16:creationId xmlns:a16="http://schemas.microsoft.com/office/drawing/2014/main" id="{71BCD57E-1DCD-4C07-B692-B14FA983AA4C}"/>
                </a:ext>
              </a:extLst>
            </p:cNvPr>
            <p:cNvSpPr/>
            <p:nvPr/>
          </p:nvSpPr>
          <p:spPr>
            <a:xfrm>
              <a:off x="6913925" y="667532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399" y="1"/>
                    <a:pt x="1" y="1025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399"/>
                    <a:pt x="1821" y="1"/>
                    <a:pt x="1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" name="Google Shape;1316;p25">
              <a:extLst>
                <a:ext uri="{FF2B5EF4-FFF2-40B4-BE49-F238E27FC236}">
                  <a16:creationId xmlns:a16="http://schemas.microsoft.com/office/drawing/2014/main" id="{4101C7E6-9E2B-452A-B48E-7B05C034A8E4}"/>
                </a:ext>
              </a:extLst>
            </p:cNvPr>
            <p:cNvSpPr/>
            <p:nvPr/>
          </p:nvSpPr>
          <p:spPr>
            <a:xfrm>
              <a:off x="6743300" y="6499000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8" y="1"/>
                  </a:moveTo>
                  <a:cubicBezTo>
                    <a:pt x="398" y="1"/>
                    <a:pt x="0" y="1025"/>
                    <a:pt x="626" y="1650"/>
                  </a:cubicBezTo>
                  <a:cubicBezTo>
                    <a:pt x="809" y="1852"/>
                    <a:pt x="1046" y="1941"/>
                    <a:pt x="1282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456"/>
                    <a:pt x="1820" y="1"/>
                    <a:pt x="13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" name="Google Shape;1317;p25">
              <a:extLst>
                <a:ext uri="{FF2B5EF4-FFF2-40B4-BE49-F238E27FC236}">
                  <a16:creationId xmlns:a16="http://schemas.microsoft.com/office/drawing/2014/main" id="{B8B7EE2E-2BE3-489C-B8E8-0E8417AD86B2}"/>
                </a:ext>
              </a:extLst>
            </p:cNvPr>
            <p:cNvSpPr/>
            <p:nvPr/>
          </p:nvSpPr>
          <p:spPr>
            <a:xfrm>
              <a:off x="6743300" y="6322675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8" y="0"/>
                  </a:moveTo>
                  <a:cubicBezTo>
                    <a:pt x="398" y="0"/>
                    <a:pt x="0" y="1024"/>
                    <a:pt x="569" y="1650"/>
                  </a:cubicBezTo>
                  <a:cubicBezTo>
                    <a:pt x="770" y="1852"/>
                    <a:pt x="1019" y="1941"/>
                    <a:pt x="1264" y="1941"/>
                  </a:cubicBezTo>
                  <a:cubicBezTo>
                    <a:pt x="1779" y="1941"/>
                    <a:pt x="2275" y="1546"/>
                    <a:pt x="2275" y="967"/>
                  </a:cubicBezTo>
                  <a:cubicBezTo>
                    <a:pt x="2275" y="455"/>
                    <a:pt x="1820" y="0"/>
                    <a:pt x="1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" name="Google Shape;1318;p25">
              <a:extLst>
                <a:ext uri="{FF2B5EF4-FFF2-40B4-BE49-F238E27FC236}">
                  <a16:creationId xmlns:a16="http://schemas.microsoft.com/office/drawing/2014/main" id="{581C738C-1F93-4480-86BC-355320C7C0B9}"/>
                </a:ext>
              </a:extLst>
            </p:cNvPr>
            <p:cNvSpPr/>
            <p:nvPr/>
          </p:nvSpPr>
          <p:spPr>
            <a:xfrm>
              <a:off x="6743650" y="6147700"/>
              <a:ext cx="56550" cy="48600"/>
            </a:xfrm>
            <a:custGeom>
              <a:avLst/>
              <a:gdLst/>
              <a:ahLst/>
              <a:cxnLst/>
              <a:rect l="l" t="t" r="r" b="b"/>
              <a:pathLst>
                <a:path w="2262" h="1944" extrusionOk="0">
                  <a:moveTo>
                    <a:pt x="1226" y="1"/>
                  </a:moveTo>
                  <a:cubicBezTo>
                    <a:pt x="365" y="1"/>
                    <a:pt x="1" y="1043"/>
                    <a:pt x="555" y="1653"/>
                  </a:cubicBezTo>
                  <a:cubicBezTo>
                    <a:pt x="756" y="1854"/>
                    <a:pt x="1005" y="1944"/>
                    <a:pt x="1250" y="1944"/>
                  </a:cubicBezTo>
                  <a:cubicBezTo>
                    <a:pt x="1765" y="1944"/>
                    <a:pt x="2261" y="1548"/>
                    <a:pt x="2261" y="970"/>
                  </a:cubicBezTo>
                  <a:cubicBezTo>
                    <a:pt x="2261" y="401"/>
                    <a:pt x="1806" y="3"/>
                    <a:pt x="1294" y="3"/>
                  </a:cubicBezTo>
                  <a:cubicBezTo>
                    <a:pt x="1271" y="2"/>
                    <a:pt x="1248" y="1"/>
                    <a:pt x="1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" name="Google Shape;1319;p25">
              <a:extLst>
                <a:ext uri="{FF2B5EF4-FFF2-40B4-BE49-F238E27FC236}">
                  <a16:creationId xmlns:a16="http://schemas.microsoft.com/office/drawing/2014/main" id="{B5F92A62-539A-4450-8F4F-E066060A841C}"/>
                </a:ext>
              </a:extLst>
            </p:cNvPr>
            <p:cNvSpPr/>
            <p:nvPr/>
          </p:nvSpPr>
          <p:spPr>
            <a:xfrm>
              <a:off x="6743300" y="597142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8" y="1"/>
                  </a:moveTo>
                  <a:cubicBezTo>
                    <a:pt x="398" y="1"/>
                    <a:pt x="0" y="1025"/>
                    <a:pt x="626" y="1650"/>
                  </a:cubicBezTo>
                  <a:cubicBezTo>
                    <a:pt x="809" y="1852"/>
                    <a:pt x="1046" y="1941"/>
                    <a:pt x="1282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399"/>
                    <a:pt x="1820" y="1"/>
                    <a:pt x="13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2" name="Google Shape;1320;p25">
              <a:extLst>
                <a:ext uri="{FF2B5EF4-FFF2-40B4-BE49-F238E27FC236}">
                  <a16:creationId xmlns:a16="http://schemas.microsoft.com/office/drawing/2014/main" id="{9C3AE9B6-F111-4626-8E04-66541B72BEF3}"/>
                </a:ext>
              </a:extLst>
            </p:cNvPr>
            <p:cNvSpPr/>
            <p:nvPr/>
          </p:nvSpPr>
          <p:spPr>
            <a:xfrm>
              <a:off x="6751825" y="579492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968" y="1"/>
                  </a:moveTo>
                  <a:cubicBezTo>
                    <a:pt x="471" y="1"/>
                    <a:pt x="0" y="396"/>
                    <a:pt x="0" y="974"/>
                  </a:cubicBezTo>
                  <a:cubicBezTo>
                    <a:pt x="0" y="1543"/>
                    <a:pt x="399" y="1941"/>
                    <a:pt x="967" y="1941"/>
                  </a:cubicBezTo>
                  <a:cubicBezTo>
                    <a:pt x="1821" y="1941"/>
                    <a:pt x="2276" y="918"/>
                    <a:pt x="1650" y="292"/>
                  </a:cubicBezTo>
                  <a:cubicBezTo>
                    <a:pt x="1448" y="90"/>
                    <a:pt x="1205" y="1"/>
                    <a:pt x="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3" name="Google Shape;1321;p25">
              <a:extLst>
                <a:ext uri="{FF2B5EF4-FFF2-40B4-BE49-F238E27FC236}">
                  <a16:creationId xmlns:a16="http://schemas.microsoft.com/office/drawing/2014/main" id="{6836B90B-5065-4FE9-89BF-3AAF004BFD6B}"/>
                </a:ext>
              </a:extLst>
            </p:cNvPr>
            <p:cNvSpPr/>
            <p:nvPr/>
          </p:nvSpPr>
          <p:spPr>
            <a:xfrm>
              <a:off x="6743300" y="7379250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8" y="0"/>
                  </a:moveTo>
                  <a:cubicBezTo>
                    <a:pt x="398" y="0"/>
                    <a:pt x="0" y="1024"/>
                    <a:pt x="626" y="1650"/>
                  </a:cubicBezTo>
                  <a:cubicBezTo>
                    <a:pt x="809" y="1851"/>
                    <a:pt x="1046" y="1941"/>
                    <a:pt x="1282" y="1941"/>
                  </a:cubicBezTo>
                  <a:cubicBezTo>
                    <a:pt x="1779" y="1941"/>
                    <a:pt x="2275" y="1545"/>
                    <a:pt x="2275" y="967"/>
                  </a:cubicBezTo>
                  <a:cubicBezTo>
                    <a:pt x="2275" y="398"/>
                    <a:pt x="1820" y="0"/>
                    <a:pt x="1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4" name="Google Shape;1322;p25">
              <a:extLst>
                <a:ext uri="{FF2B5EF4-FFF2-40B4-BE49-F238E27FC236}">
                  <a16:creationId xmlns:a16="http://schemas.microsoft.com/office/drawing/2014/main" id="{4E2BEDCF-C6B9-4DD5-8606-FF11FDA9F051}"/>
                </a:ext>
              </a:extLst>
            </p:cNvPr>
            <p:cNvSpPr/>
            <p:nvPr/>
          </p:nvSpPr>
          <p:spPr>
            <a:xfrm>
              <a:off x="6743300" y="7202900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8" y="1"/>
                  </a:moveTo>
                  <a:cubicBezTo>
                    <a:pt x="398" y="1"/>
                    <a:pt x="0" y="1025"/>
                    <a:pt x="569" y="1650"/>
                  </a:cubicBezTo>
                  <a:cubicBezTo>
                    <a:pt x="770" y="1852"/>
                    <a:pt x="1019" y="1941"/>
                    <a:pt x="1264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456"/>
                    <a:pt x="1820" y="1"/>
                    <a:pt x="13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5" name="Google Shape;1323;p25">
              <a:extLst>
                <a:ext uri="{FF2B5EF4-FFF2-40B4-BE49-F238E27FC236}">
                  <a16:creationId xmlns:a16="http://schemas.microsoft.com/office/drawing/2014/main" id="{ECBE7BC6-85A6-4E17-A819-CDC0C86D8134}"/>
                </a:ext>
              </a:extLst>
            </p:cNvPr>
            <p:cNvSpPr/>
            <p:nvPr/>
          </p:nvSpPr>
          <p:spPr>
            <a:xfrm>
              <a:off x="6743300" y="7026575"/>
              <a:ext cx="56900" cy="48900"/>
            </a:xfrm>
            <a:custGeom>
              <a:avLst/>
              <a:gdLst/>
              <a:ahLst/>
              <a:cxnLst/>
              <a:rect l="l" t="t" r="r" b="b"/>
              <a:pathLst>
                <a:path w="2276" h="1956" extrusionOk="0">
                  <a:moveTo>
                    <a:pt x="1308" y="1"/>
                  </a:moveTo>
                  <a:cubicBezTo>
                    <a:pt x="455" y="1"/>
                    <a:pt x="0" y="1024"/>
                    <a:pt x="569" y="1650"/>
                  </a:cubicBezTo>
                  <a:cubicBezTo>
                    <a:pt x="780" y="1861"/>
                    <a:pt x="1042" y="1956"/>
                    <a:pt x="1298" y="1956"/>
                  </a:cubicBezTo>
                  <a:cubicBezTo>
                    <a:pt x="1800" y="1956"/>
                    <a:pt x="2275" y="1590"/>
                    <a:pt x="2275" y="1024"/>
                  </a:cubicBezTo>
                  <a:cubicBezTo>
                    <a:pt x="2275" y="456"/>
                    <a:pt x="1820" y="1"/>
                    <a:pt x="13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6" name="Google Shape;1324;p25">
              <a:extLst>
                <a:ext uri="{FF2B5EF4-FFF2-40B4-BE49-F238E27FC236}">
                  <a16:creationId xmlns:a16="http://schemas.microsoft.com/office/drawing/2014/main" id="{4A04D219-CDAC-4036-9F22-7AA6CA704BE9}"/>
                </a:ext>
              </a:extLst>
            </p:cNvPr>
            <p:cNvSpPr/>
            <p:nvPr/>
          </p:nvSpPr>
          <p:spPr>
            <a:xfrm>
              <a:off x="6743300" y="6850250"/>
              <a:ext cx="56900" cy="49325"/>
            </a:xfrm>
            <a:custGeom>
              <a:avLst/>
              <a:gdLst/>
              <a:ahLst/>
              <a:cxnLst/>
              <a:rect l="l" t="t" r="r" b="b"/>
              <a:pathLst>
                <a:path w="2276" h="1973" extrusionOk="0">
                  <a:moveTo>
                    <a:pt x="1308" y="0"/>
                  </a:moveTo>
                  <a:cubicBezTo>
                    <a:pt x="398" y="0"/>
                    <a:pt x="0" y="1081"/>
                    <a:pt x="569" y="1707"/>
                  </a:cubicBezTo>
                  <a:cubicBezTo>
                    <a:pt x="770" y="1890"/>
                    <a:pt x="1018" y="1972"/>
                    <a:pt x="1262" y="1972"/>
                  </a:cubicBezTo>
                  <a:cubicBezTo>
                    <a:pt x="1778" y="1972"/>
                    <a:pt x="2275" y="1603"/>
                    <a:pt x="2275" y="1024"/>
                  </a:cubicBezTo>
                  <a:cubicBezTo>
                    <a:pt x="2275" y="455"/>
                    <a:pt x="1820" y="0"/>
                    <a:pt x="1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7" name="Google Shape;1325;p25">
              <a:extLst>
                <a:ext uri="{FF2B5EF4-FFF2-40B4-BE49-F238E27FC236}">
                  <a16:creationId xmlns:a16="http://schemas.microsoft.com/office/drawing/2014/main" id="{6DC5C3AE-AA10-4BAD-9871-43C51B9B4E5A}"/>
                </a:ext>
              </a:extLst>
            </p:cNvPr>
            <p:cNvSpPr/>
            <p:nvPr/>
          </p:nvSpPr>
          <p:spPr>
            <a:xfrm>
              <a:off x="6743300" y="667532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8" y="1"/>
                  </a:moveTo>
                  <a:cubicBezTo>
                    <a:pt x="398" y="1"/>
                    <a:pt x="0" y="1025"/>
                    <a:pt x="569" y="1650"/>
                  </a:cubicBezTo>
                  <a:cubicBezTo>
                    <a:pt x="770" y="1852"/>
                    <a:pt x="1019" y="1941"/>
                    <a:pt x="1264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399"/>
                    <a:pt x="1820" y="1"/>
                    <a:pt x="13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78" name="Google Shape;1295;p25">
            <a:extLst>
              <a:ext uri="{FF2B5EF4-FFF2-40B4-BE49-F238E27FC236}">
                <a16:creationId xmlns:a16="http://schemas.microsoft.com/office/drawing/2014/main" id="{EC398FD9-ECF9-48C7-9732-27F74EF4B1BF}"/>
              </a:ext>
            </a:extLst>
          </p:cNvPr>
          <p:cNvGrpSpPr/>
          <p:nvPr/>
        </p:nvGrpSpPr>
        <p:grpSpPr>
          <a:xfrm>
            <a:off x="4908113" y="5048057"/>
            <a:ext cx="367681" cy="1458926"/>
            <a:chOff x="6743300" y="5794925"/>
            <a:chExt cx="405300" cy="1632850"/>
          </a:xfrm>
        </p:grpSpPr>
        <p:sp>
          <p:nvSpPr>
            <p:cNvPr id="279" name="Google Shape;1296;p25">
              <a:extLst>
                <a:ext uri="{FF2B5EF4-FFF2-40B4-BE49-F238E27FC236}">
                  <a16:creationId xmlns:a16="http://schemas.microsoft.com/office/drawing/2014/main" id="{9C87F900-C732-45AF-96DB-79EB06BE2C48}"/>
                </a:ext>
              </a:extLst>
            </p:cNvPr>
            <p:cNvSpPr/>
            <p:nvPr/>
          </p:nvSpPr>
          <p:spPr>
            <a:xfrm>
              <a:off x="7083150" y="6499000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66" y="1"/>
                  </a:moveTo>
                  <a:cubicBezTo>
                    <a:pt x="456" y="1"/>
                    <a:pt x="1" y="1025"/>
                    <a:pt x="626" y="1650"/>
                  </a:cubicBezTo>
                  <a:cubicBezTo>
                    <a:pt x="828" y="1852"/>
                    <a:pt x="1077" y="1941"/>
                    <a:pt x="1322" y="1941"/>
                  </a:cubicBezTo>
                  <a:cubicBezTo>
                    <a:pt x="1836" y="1941"/>
                    <a:pt x="2333" y="1546"/>
                    <a:pt x="2333" y="968"/>
                  </a:cubicBezTo>
                  <a:cubicBezTo>
                    <a:pt x="2333" y="456"/>
                    <a:pt x="1878" y="1"/>
                    <a:pt x="1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0" name="Google Shape;1297;p25">
              <a:extLst>
                <a:ext uri="{FF2B5EF4-FFF2-40B4-BE49-F238E27FC236}">
                  <a16:creationId xmlns:a16="http://schemas.microsoft.com/office/drawing/2014/main" id="{F4B6B93B-910D-495B-9FDF-0545CA2463C5}"/>
                </a:ext>
              </a:extLst>
            </p:cNvPr>
            <p:cNvSpPr/>
            <p:nvPr/>
          </p:nvSpPr>
          <p:spPr>
            <a:xfrm>
              <a:off x="7083150" y="6322675"/>
              <a:ext cx="58325" cy="48525"/>
            </a:xfrm>
            <a:custGeom>
              <a:avLst/>
              <a:gdLst/>
              <a:ahLst/>
              <a:cxnLst/>
              <a:rect l="l" t="t" r="r" b="b"/>
              <a:pathLst>
                <a:path w="2333" h="1941" extrusionOk="0">
                  <a:moveTo>
                    <a:pt x="1366" y="0"/>
                  </a:moveTo>
                  <a:cubicBezTo>
                    <a:pt x="456" y="0"/>
                    <a:pt x="1" y="1024"/>
                    <a:pt x="626" y="1650"/>
                  </a:cubicBezTo>
                  <a:cubicBezTo>
                    <a:pt x="828" y="1852"/>
                    <a:pt x="1071" y="1941"/>
                    <a:pt x="1310" y="1941"/>
                  </a:cubicBezTo>
                  <a:cubicBezTo>
                    <a:pt x="1811" y="1941"/>
                    <a:pt x="2294" y="1546"/>
                    <a:pt x="2333" y="967"/>
                  </a:cubicBezTo>
                  <a:cubicBezTo>
                    <a:pt x="2333" y="455"/>
                    <a:pt x="1878" y="0"/>
                    <a:pt x="1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1" name="Google Shape;1298;p25">
              <a:extLst>
                <a:ext uri="{FF2B5EF4-FFF2-40B4-BE49-F238E27FC236}">
                  <a16:creationId xmlns:a16="http://schemas.microsoft.com/office/drawing/2014/main" id="{2B2FB5AA-6389-433D-974D-52D341DD085C}"/>
                </a:ext>
              </a:extLst>
            </p:cNvPr>
            <p:cNvSpPr/>
            <p:nvPr/>
          </p:nvSpPr>
          <p:spPr>
            <a:xfrm>
              <a:off x="7083550" y="6147700"/>
              <a:ext cx="57925" cy="48600"/>
            </a:xfrm>
            <a:custGeom>
              <a:avLst/>
              <a:gdLst/>
              <a:ahLst/>
              <a:cxnLst/>
              <a:rect l="l" t="t" r="r" b="b"/>
              <a:pathLst>
                <a:path w="2317" h="1944" extrusionOk="0">
                  <a:moveTo>
                    <a:pt x="1281" y="1"/>
                  </a:moveTo>
                  <a:cubicBezTo>
                    <a:pt x="417" y="1"/>
                    <a:pt x="1" y="1043"/>
                    <a:pt x="610" y="1653"/>
                  </a:cubicBezTo>
                  <a:cubicBezTo>
                    <a:pt x="812" y="1854"/>
                    <a:pt x="1055" y="1944"/>
                    <a:pt x="1294" y="1944"/>
                  </a:cubicBezTo>
                  <a:cubicBezTo>
                    <a:pt x="1795" y="1944"/>
                    <a:pt x="2278" y="1548"/>
                    <a:pt x="2317" y="970"/>
                  </a:cubicBezTo>
                  <a:cubicBezTo>
                    <a:pt x="2317" y="401"/>
                    <a:pt x="1862" y="3"/>
                    <a:pt x="1350" y="3"/>
                  </a:cubicBezTo>
                  <a:cubicBezTo>
                    <a:pt x="1327" y="2"/>
                    <a:pt x="1304" y="1"/>
                    <a:pt x="12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2" name="Google Shape;1299;p25">
              <a:extLst>
                <a:ext uri="{FF2B5EF4-FFF2-40B4-BE49-F238E27FC236}">
                  <a16:creationId xmlns:a16="http://schemas.microsoft.com/office/drawing/2014/main" id="{5BAA2F6F-6462-41E4-81C1-1003F08A24F2}"/>
                </a:ext>
              </a:extLst>
            </p:cNvPr>
            <p:cNvSpPr/>
            <p:nvPr/>
          </p:nvSpPr>
          <p:spPr>
            <a:xfrm>
              <a:off x="7083150" y="5971425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66" y="1"/>
                  </a:moveTo>
                  <a:cubicBezTo>
                    <a:pt x="456" y="1"/>
                    <a:pt x="1" y="1025"/>
                    <a:pt x="626" y="1650"/>
                  </a:cubicBezTo>
                  <a:cubicBezTo>
                    <a:pt x="828" y="1852"/>
                    <a:pt x="1077" y="1941"/>
                    <a:pt x="1322" y="1941"/>
                  </a:cubicBezTo>
                  <a:cubicBezTo>
                    <a:pt x="1836" y="1941"/>
                    <a:pt x="2333" y="1546"/>
                    <a:pt x="2333" y="968"/>
                  </a:cubicBezTo>
                  <a:cubicBezTo>
                    <a:pt x="2333" y="399"/>
                    <a:pt x="1878" y="1"/>
                    <a:pt x="1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3" name="Google Shape;1300;p25">
              <a:extLst>
                <a:ext uri="{FF2B5EF4-FFF2-40B4-BE49-F238E27FC236}">
                  <a16:creationId xmlns:a16="http://schemas.microsoft.com/office/drawing/2014/main" id="{CDE6C353-72C9-4B91-8C93-4256890EAAE4}"/>
                </a:ext>
              </a:extLst>
            </p:cNvPr>
            <p:cNvSpPr/>
            <p:nvPr/>
          </p:nvSpPr>
          <p:spPr>
            <a:xfrm>
              <a:off x="7091675" y="5794925"/>
              <a:ext cx="56925" cy="48550"/>
            </a:xfrm>
            <a:custGeom>
              <a:avLst/>
              <a:gdLst/>
              <a:ahLst/>
              <a:cxnLst/>
              <a:rect l="l" t="t" r="r" b="b"/>
              <a:pathLst>
                <a:path w="2277" h="1942" extrusionOk="0">
                  <a:moveTo>
                    <a:pt x="1012" y="1"/>
                  </a:moveTo>
                  <a:cubicBezTo>
                    <a:pt x="497" y="1"/>
                    <a:pt x="1" y="396"/>
                    <a:pt x="1" y="974"/>
                  </a:cubicBezTo>
                  <a:cubicBezTo>
                    <a:pt x="1" y="1543"/>
                    <a:pt x="456" y="1941"/>
                    <a:pt x="1025" y="1941"/>
                  </a:cubicBezTo>
                  <a:cubicBezTo>
                    <a:pt x="1878" y="1941"/>
                    <a:pt x="2276" y="918"/>
                    <a:pt x="1707" y="292"/>
                  </a:cubicBezTo>
                  <a:cubicBezTo>
                    <a:pt x="1506" y="90"/>
                    <a:pt x="1257" y="1"/>
                    <a:pt x="10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4" name="Google Shape;1301;p25">
              <a:extLst>
                <a:ext uri="{FF2B5EF4-FFF2-40B4-BE49-F238E27FC236}">
                  <a16:creationId xmlns:a16="http://schemas.microsoft.com/office/drawing/2014/main" id="{CCE962AD-8B82-4338-8182-95FB05770C7F}"/>
                </a:ext>
              </a:extLst>
            </p:cNvPr>
            <p:cNvSpPr/>
            <p:nvPr/>
          </p:nvSpPr>
          <p:spPr>
            <a:xfrm>
              <a:off x="7083150" y="7379250"/>
              <a:ext cx="58325" cy="48525"/>
            </a:xfrm>
            <a:custGeom>
              <a:avLst/>
              <a:gdLst/>
              <a:ahLst/>
              <a:cxnLst/>
              <a:rect l="l" t="t" r="r" b="b"/>
              <a:pathLst>
                <a:path w="2333" h="1941" extrusionOk="0">
                  <a:moveTo>
                    <a:pt x="1366" y="0"/>
                  </a:moveTo>
                  <a:cubicBezTo>
                    <a:pt x="456" y="0"/>
                    <a:pt x="1" y="1024"/>
                    <a:pt x="626" y="1650"/>
                  </a:cubicBezTo>
                  <a:cubicBezTo>
                    <a:pt x="828" y="1851"/>
                    <a:pt x="1077" y="1941"/>
                    <a:pt x="1322" y="1941"/>
                  </a:cubicBezTo>
                  <a:cubicBezTo>
                    <a:pt x="1836" y="1941"/>
                    <a:pt x="2333" y="1545"/>
                    <a:pt x="2333" y="967"/>
                  </a:cubicBezTo>
                  <a:cubicBezTo>
                    <a:pt x="2333" y="398"/>
                    <a:pt x="1878" y="0"/>
                    <a:pt x="1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5" name="Google Shape;1302;p25">
              <a:extLst>
                <a:ext uri="{FF2B5EF4-FFF2-40B4-BE49-F238E27FC236}">
                  <a16:creationId xmlns:a16="http://schemas.microsoft.com/office/drawing/2014/main" id="{223AEDEE-3ED1-4B5B-B3E3-4069AB53199C}"/>
                </a:ext>
              </a:extLst>
            </p:cNvPr>
            <p:cNvSpPr/>
            <p:nvPr/>
          </p:nvSpPr>
          <p:spPr>
            <a:xfrm>
              <a:off x="7083150" y="7202900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66" y="1"/>
                  </a:moveTo>
                  <a:cubicBezTo>
                    <a:pt x="456" y="1"/>
                    <a:pt x="1" y="1025"/>
                    <a:pt x="626" y="1650"/>
                  </a:cubicBezTo>
                  <a:cubicBezTo>
                    <a:pt x="828" y="1852"/>
                    <a:pt x="1071" y="1941"/>
                    <a:pt x="1310" y="1941"/>
                  </a:cubicBezTo>
                  <a:cubicBezTo>
                    <a:pt x="1811" y="1941"/>
                    <a:pt x="2294" y="1546"/>
                    <a:pt x="2333" y="968"/>
                  </a:cubicBezTo>
                  <a:cubicBezTo>
                    <a:pt x="2333" y="456"/>
                    <a:pt x="1878" y="1"/>
                    <a:pt x="1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6" name="Google Shape;1303;p25">
              <a:extLst>
                <a:ext uri="{FF2B5EF4-FFF2-40B4-BE49-F238E27FC236}">
                  <a16:creationId xmlns:a16="http://schemas.microsoft.com/office/drawing/2014/main" id="{06B27898-1473-4BFA-B4D7-5CDD2582ABBB}"/>
                </a:ext>
              </a:extLst>
            </p:cNvPr>
            <p:cNvSpPr/>
            <p:nvPr/>
          </p:nvSpPr>
          <p:spPr>
            <a:xfrm>
              <a:off x="7083150" y="7026575"/>
              <a:ext cx="58325" cy="48900"/>
            </a:xfrm>
            <a:custGeom>
              <a:avLst/>
              <a:gdLst/>
              <a:ahLst/>
              <a:cxnLst/>
              <a:rect l="l" t="t" r="r" b="b"/>
              <a:pathLst>
                <a:path w="2333" h="1956" extrusionOk="0">
                  <a:moveTo>
                    <a:pt x="1366" y="1"/>
                  </a:moveTo>
                  <a:cubicBezTo>
                    <a:pt x="456" y="1"/>
                    <a:pt x="1" y="1024"/>
                    <a:pt x="626" y="1650"/>
                  </a:cubicBezTo>
                  <a:cubicBezTo>
                    <a:pt x="837" y="1861"/>
                    <a:pt x="1093" y="1956"/>
                    <a:pt x="1343" y="1956"/>
                  </a:cubicBezTo>
                  <a:cubicBezTo>
                    <a:pt x="1832" y="1956"/>
                    <a:pt x="2295" y="1590"/>
                    <a:pt x="2333" y="1024"/>
                  </a:cubicBezTo>
                  <a:cubicBezTo>
                    <a:pt x="2333" y="456"/>
                    <a:pt x="1878" y="1"/>
                    <a:pt x="1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7" name="Google Shape;1304;p25">
              <a:extLst>
                <a:ext uri="{FF2B5EF4-FFF2-40B4-BE49-F238E27FC236}">
                  <a16:creationId xmlns:a16="http://schemas.microsoft.com/office/drawing/2014/main" id="{757A7A18-4862-4095-B3D4-94D79F8E596E}"/>
                </a:ext>
              </a:extLst>
            </p:cNvPr>
            <p:cNvSpPr/>
            <p:nvPr/>
          </p:nvSpPr>
          <p:spPr>
            <a:xfrm>
              <a:off x="7083150" y="6850250"/>
              <a:ext cx="58325" cy="49325"/>
            </a:xfrm>
            <a:custGeom>
              <a:avLst/>
              <a:gdLst/>
              <a:ahLst/>
              <a:cxnLst/>
              <a:rect l="l" t="t" r="r" b="b"/>
              <a:pathLst>
                <a:path w="2333" h="1973" extrusionOk="0">
                  <a:moveTo>
                    <a:pt x="1366" y="0"/>
                  </a:moveTo>
                  <a:cubicBezTo>
                    <a:pt x="456" y="0"/>
                    <a:pt x="1" y="1081"/>
                    <a:pt x="626" y="1707"/>
                  </a:cubicBezTo>
                  <a:cubicBezTo>
                    <a:pt x="827" y="1890"/>
                    <a:pt x="1070" y="1972"/>
                    <a:pt x="1308" y="1972"/>
                  </a:cubicBezTo>
                  <a:cubicBezTo>
                    <a:pt x="1810" y="1972"/>
                    <a:pt x="2294" y="1603"/>
                    <a:pt x="2333" y="1024"/>
                  </a:cubicBezTo>
                  <a:cubicBezTo>
                    <a:pt x="2333" y="455"/>
                    <a:pt x="1878" y="0"/>
                    <a:pt x="1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8" name="Google Shape;1305;p25">
              <a:extLst>
                <a:ext uri="{FF2B5EF4-FFF2-40B4-BE49-F238E27FC236}">
                  <a16:creationId xmlns:a16="http://schemas.microsoft.com/office/drawing/2014/main" id="{99B4E973-EAE2-4F5C-AFBE-6DB670421855}"/>
                </a:ext>
              </a:extLst>
            </p:cNvPr>
            <p:cNvSpPr/>
            <p:nvPr/>
          </p:nvSpPr>
          <p:spPr>
            <a:xfrm>
              <a:off x="7083150" y="6675325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66" y="1"/>
                  </a:moveTo>
                  <a:cubicBezTo>
                    <a:pt x="456" y="1"/>
                    <a:pt x="1" y="1025"/>
                    <a:pt x="626" y="1650"/>
                  </a:cubicBezTo>
                  <a:cubicBezTo>
                    <a:pt x="828" y="1852"/>
                    <a:pt x="1071" y="1941"/>
                    <a:pt x="1310" y="1941"/>
                  </a:cubicBezTo>
                  <a:cubicBezTo>
                    <a:pt x="1811" y="1941"/>
                    <a:pt x="2294" y="1546"/>
                    <a:pt x="2333" y="968"/>
                  </a:cubicBezTo>
                  <a:cubicBezTo>
                    <a:pt x="2333" y="399"/>
                    <a:pt x="1878" y="1"/>
                    <a:pt x="1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9" name="Google Shape;1306;p25">
              <a:extLst>
                <a:ext uri="{FF2B5EF4-FFF2-40B4-BE49-F238E27FC236}">
                  <a16:creationId xmlns:a16="http://schemas.microsoft.com/office/drawing/2014/main" id="{40EC4C71-9434-435D-96DD-39578D268CD2}"/>
                </a:ext>
              </a:extLst>
            </p:cNvPr>
            <p:cNvSpPr/>
            <p:nvPr/>
          </p:nvSpPr>
          <p:spPr>
            <a:xfrm>
              <a:off x="6913925" y="6499000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399" y="1"/>
                    <a:pt x="1" y="1025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456"/>
                    <a:pt x="1821" y="1"/>
                    <a:pt x="1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0" name="Google Shape;1307;p25">
              <a:extLst>
                <a:ext uri="{FF2B5EF4-FFF2-40B4-BE49-F238E27FC236}">
                  <a16:creationId xmlns:a16="http://schemas.microsoft.com/office/drawing/2014/main" id="{EFCB3FFE-4E04-4096-B6C6-F9D520190568}"/>
                </a:ext>
              </a:extLst>
            </p:cNvPr>
            <p:cNvSpPr/>
            <p:nvPr/>
          </p:nvSpPr>
          <p:spPr>
            <a:xfrm>
              <a:off x="6913925" y="6322675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9" y="0"/>
                  </a:moveTo>
                  <a:cubicBezTo>
                    <a:pt x="399" y="0"/>
                    <a:pt x="1" y="1024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7"/>
                  </a:cubicBezTo>
                  <a:cubicBezTo>
                    <a:pt x="2276" y="455"/>
                    <a:pt x="1821" y="0"/>
                    <a:pt x="1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1" name="Google Shape;1308;p25">
              <a:extLst>
                <a:ext uri="{FF2B5EF4-FFF2-40B4-BE49-F238E27FC236}">
                  <a16:creationId xmlns:a16="http://schemas.microsoft.com/office/drawing/2014/main" id="{D55E83E0-FBA1-459A-BEE9-5F085B3BFC56}"/>
                </a:ext>
              </a:extLst>
            </p:cNvPr>
            <p:cNvSpPr/>
            <p:nvPr/>
          </p:nvSpPr>
          <p:spPr>
            <a:xfrm>
              <a:off x="6914300" y="6147700"/>
              <a:ext cx="56525" cy="48600"/>
            </a:xfrm>
            <a:custGeom>
              <a:avLst/>
              <a:gdLst/>
              <a:ahLst/>
              <a:cxnLst/>
              <a:rect l="l" t="t" r="r" b="b"/>
              <a:pathLst>
                <a:path w="2261" h="1944" extrusionOk="0">
                  <a:moveTo>
                    <a:pt x="1226" y="1"/>
                  </a:moveTo>
                  <a:cubicBezTo>
                    <a:pt x="364" y="1"/>
                    <a:pt x="0" y="1043"/>
                    <a:pt x="555" y="1653"/>
                  </a:cubicBezTo>
                  <a:cubicBezTo>
                    <a:pt x="756" y="1854"/>
                    <a:pt x="1005" y="1944"/>
                    <a:pt x="1250" y="1944"/>
                  </a:cubicBezTo>
                  <a:cubicBezTo>
                    <a:pt x="1765" y="1944"/>
                    <a:pt x="2261" y="1548"/>
                    <a:pt x="2261" y="970"/>
                  </a:cubicBezTo>
                  <a:cubicBezTo>
                    <a:pt x="2261" y="401"/>
                    <a:pt x="1806" y="3"/>
                    <a:pt x="1294" y="3"/>
                  </a:cubicBezTo>
                  <a:cubicBezTo>
                    <a:pt x="1271" y="2"/>
                    <a:pt x="1248" y="1"/>
                    <a:pt x="1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2" name="Google Shape;1309;p25">
              <a:extLst>
                <a:ext uri="{FF2B5EF4-FFF2-40B4-BE49-F238E27FC236}">
                  <a16:creationId xmlns:a16="http://schemas.microsoft.com/office/drawing/2014/main" id="{F094679B-5998-4438-9DDA-58DEF43383BE}"/>
                </a:ext>
              </a:extLst>
            </p:cNvPr>
            <p:cNvSpPr/>
            <p:nvPr/>
          </p:nvSpPr>
          <p:spPr>
            <a:xfrm>
              <a:off x="6913925" y="597142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399" y="1"/>
                    <a:pt x="1" y="1025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399"/>
                    <a:pt x="1821" y="1"/>
                    <a:pt x="1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3" name="Google Shape;1310;p25">
              <a:extLst>
                <a:ext uri="{FF2B5EF4-FFF2-40B4-BE49-F238E27FC236}">
                  <a16:creationId xmlns:a16="http://schemas.microsoft.com/office/drawing/2014/main" id="{FCB81743-56E0-4FC1-99AE-0AAAE6C24B0B}"/>
                </a:ext>
              </a:extLst>
            </p:cNvPr>
            <p:cNvSpPr/>
            <p:nvPr/>
          </p:nvSpPr>
          <p:spPr>
            <a:xfrm>
              <a:off x="6921050" y="5794925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025" y="1"/>
                  </a:moveTo>
                  <a:cubicBezTo>
                    <a:pt x="527" y="1"/>
                    <a:pt x="57" y="396"/>
                    <a:pt x="57" y="974"/>
                  </a:cubicBezTo>
                  <a:cubicBezTo>
                    <a:pt x="0" y="1543"/>
                    <a:pt x="455" y="1941"/>
                    <a:pt x="1024" y="1941"/>
                  </a:cubicBezTo>
                  <a:cubicBezTo>
                    <a:pt x="1877" y="1941"/>
                    <a:pt x="2332" y="918"/>
                    <a:pt x="1707" y="292"/>
                  </a:cubicBezTo>
                  <a:cubicBezTo>
                    <a:pt x="1505" y="90"/>
                    <a:pt x="1262" y="1"/>
                    <a:pt x="10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4" name="Google Shape;1311;p25">
              <a:extLst>
                <a:ext uri="{FF2B5EF4-FFF2-40B4-BE49-F238E27FC236}">
                  <a16:creationId xmlns:a16="http://schemas.microsoft.com/office/drawing/2014/main" id="{DB5EBE01-3D22-4BEB-9501-23D6CF318B0A}"/>
                </a:ext>
              </a:extLst>
            </p:cNvPr>
            <p:cNvSpPr/>
            <p:nvPr/>
          </p:nvSpPr>
          <p:spPr>
            <a:xfrm>
              <a:off x="6913925" y="7379250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9" y="0"/>
                  </a:moveTo>
                  <a:cubicBezTo>
                    <a:pt x="399" y="0"/>
                    <a:pt x="1" y="1024"/>
                    <a:pt x="570" y="1650"/>
                  </a:cubicBezTo>
                  <a:cubicBezTo>
                    <a:pt x="771" y="1851"/>
                    <a:pt x="1020" y="1941"/>
                    <a:pt x="1265" y="1941"/>
                  </a:cubicBezTo>
                  <a:cubicBezTo>
                    <a:pt x="1780" y="1941"/>
                    <a:pt x="2276" y="1545"/>
                    <a:pt x="2276" y="967"/>
                  </a:cubicBezTo>
                  <a:cubicBezTo>
                    <a:pt x="2276" y="398"/>
                    <a:pt x="1821" y="0"/>
                    <a:pt x="1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5" name="Google Shape;1312;p25">
              <a:extLst>
                <a:ext uri="{FF2B5EF4-FFF2-40B4-BE49-F238E27FC236}">
                  <a16:creationId xmlns:a16="http://schemas.microsoft.com/office/drawing/2014/main" id="{55776F49-70D2-4AFB-A5AE-F03CA4ECF58A}"/>
                </a:ext>
              </a:extLst>
            </p:cNvPr>
            <p:cNvSpPr/>
            <p:nvPr/>
          </p:nvSpPr>
          <p:spPr>
            <a:xfrm>
              <a:off x="6913925" y="7202900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399" y="1"/>
                    <a:pt x="1" y="1025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456"/>
                    <a:pt x="1821" y="1"/>
                    <a:pt x="1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6" name="Google Shape;1313;p25">
              <a:extLst>
                <a:ext uri="{FF2B5EF4-FFF2-40B4-BE49-F238E27FC236}">
                  <a16:creationId xmlns:a16="http://schemas.microsoft.com/office/drawing/2014/main" id="{2CC3CE67-3FCA-4455-B15D-94DEF20026F9}"/>
                </a:ext>
              </a:extLst>
            </p:cNvPr>
            <p:cNvSpPr/>
            <p:nvPr/>
          </p:nvSpPr>
          <p:spPr>
            <a:xfrm>
              <a:off x="6913925" y="7026575"/>
              <a:ext cx="56900" cy="48900"/>
            </a:xfrm>
            <a:custGeom>
              <a:avLst/>
              <a:gdLst/>
              <a:ahLst/>
              <a:cxnLst/>
              <a:rect l="l" t="t" r="r" b="b"/>
              <a:pathLst>
                <a:path w="2276" h="1956" extrusionOk="0">
                  <a:moveTo>
                    <a:pt x="1309" y="1"/>
                  </a:moveTo>
                  <a:cubicBezTo>
                    <a:pt x="399" y="1"/>
                    <a:pt x="1" y="1024"/>
                    <a:pt x="570" y="1650"/>
                  </a:cubicBezTo>
                  <a:cubicBezTo>
                    <a:pt x="781" y="1861"/>
                    <a:pt x="1037" y="1956"/>
                    <a:pt x="1286" y="1956"/>
                  </a:cubicBezTo>
                  <a:cubicBezTo>
                    <a:pt x="1776" y="1956"/>
                    <a:pt x="2238" y="1590"/>
                    <a:pt x="2276" y="1024"/>
                  </a:cubicBezTo>
                  <a:cubicBezTo>
                    <a:pt x="2276" y="456"/>
                    <a:pt x="1821" y="1"/>
                    <a:pt x="1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7" name="Google Shape;1314;p25">
              <a:extLst>
                <a:ext uri="{FF2B5EF4-FFF2-40B4-BE49-F238E27FC236}">
                  <a16:creationId xmlns:a16="http://schemas.microsoft.com/office/drawing/2014/main" id="{983744D4-D980-4CB6-A916-0003CB19C6B9}"/>
                </a:ext>
              </a:extLst>
            </p:cNvPr>
            <p:cNvSpPr/>
            <p:nvPr/>
          </p:nvSpPr>
          <p:spPr>
            <a:xfrm>
              <a:off x="6913925" y="6850250"/>
              <a:ext cx="56900" cy="49325"/>
            </a:xfrm>
            <a:custGeom>
              <a:avLst/>
              <a:gdLst/>
              <a:ahLst/>
              <a:cxnLst/>
              <a:rect l="l" t="t" r="r" b="b"/>
              <a:pathLst>
                <a:path w="2276" h="1973" extrusionOk="0">
                  <a:moveTo>
                    <a:pt x="1309" y="0"/>
                  </a:moveTo>
                  <a:cubicBezTo>
                    <a:pt x="399" y="0"/>
                    <a:pt x="1" y="1081"/>
                    <a:pt x="570" y="1707"/>
                  </a:cubicBezTo>
                  <a:cubicBezTo>
                    <a:pt x="771" y="1890"/>
                    <a:pt x="1019" y="1972"/>
                    <a:pt x="1263" y="1972"/>
                  </a:cubicBezTo>
                  <a:cubicBezTo>
                    <a:pt x="1778" y="1972"/>
                    <a:pt x="2276" y="1603"/>
                    <a:pt x="2276" y="1024"/>
                  </a:cubicBezTo>
                  <a:cubicBezTo>
                    <a:pt x="2276" y="455"/>
                    <a:pt x="1821" y="0"/>
                    <a:pt x="1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8" name="Google Shape;1315;p25">
              <a:extLst>
                <a:ext uri="{FF2B5EF4-FFF2-40B4-BE49-F238E27FC236}">
                  <a16:creationId xmlns:a16="http://schemas.microsoft.com/office/drawing/2014/main" id="{F854336B-CEB6-49B6-B2A5-C0CFE794B992}"/>
                </a:ext>
              </a:extLst>
            </p:cNvPr>
            <p:cNvSpPr/>
            <p:nvPr/>
          </p:nvSpPr>
          <p:spPr>
            <a:xfrm>
              <a:off x="6913925" y="667532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399" y="1"/>
                    <a:pt x="1" y="1025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399"/>
                    <a:pt x="1821" y="1"/>
                    <a:pt x="1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9" name="Google Shape;1316;p25">
              <a:extLst>
                <a:ext uri="{FF2B5EF4-FFF2-40B4-BE49-F238E27FC236}">
                  <a16:creationId xmlns:a16="http://schemas.microsoft.com/office/drawing/2014/main" id="{2610DB33-6119-420F-81F8-7B9DB16675AD}"/>
                </a:ext>
              </a:extLst>
            </p:cNvPr>
            <p:cNvSpPr/>
            <p:nvPr/>
          </p:nvSpPr>
          <p:spPr>
            <a:xfrm>
              <a:off x="6743300" y="6499000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8" y="1"/>
                  </a:moveTo>
                  <a:cubicBezTo>
                    <a:pt x="398" y="1"/>
                    <a:pt x="0" y="1025"/>
                    <a:pt x="626" y="1650"/>
                  </a:cubicBezTo>
                  <a:cubicBezTo>
                    <a:pt x="809" y="1852"/>
                    <a:pt x="1046" y="1941"/>
                    <a:pt x="1282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456"/>
                    <a:pt x="1820" y="1"/>
                    <a:pt x="13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0" name="Google Shape;1317;p25">
              <a:extLst>
                <a:ext uri="{FF2B5EF4-FFF2-40B4-BE49-F238E27FC236}">
                  <a16:creationId xmlns:a16="http://schemas.microsoft.com/office/drawing/2014/main" id="{5AF6F7BA-DCA4-48A1-BC4E-5C3A2797228C}"/>
                </a:ext>
              </a:extLst>
            </p:cNvPr>
            <p:cNvSpPr/>
            <p:nvPr/>
          </p:nvSpPr>
          <p:spPr>
            <a:xfrm>
              <a:off x="6743300" y="6322675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8" y="0"/>
                  </a:moveTo>
                  <a:cubicBezTo>
                    <a:pt x="398" y="0"/>
                    <a:pt x="0" y="1024"/>
                    <a:pt x="569" y="1650"/>
                  </a:cubicBezTo>
                  <a:cubicBezTo>
                    <a:pt x="770" y="1852"/>
                    <a:pt x="1019" y="1941"/>
                    <a:pt x="1264" y="1941"/>
                  </a:cubicBezTo>
                  <a:cubicBezTo>
                    <a:pt x="1779" y="1941"/>
                    <a:pt x="2275" y="1546"/>
                    <a:pt x="2275" y="967"/>
                  </a:cubicBezTo>
                  <a:cubicBezTo>
                    <a:pt x="2275" y="455"/>
                    <a:pt x="1820" y="0"/>
                    <a:pt x="1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1" name="Google Shape;1318;p25">
              <a:extLst>
                <a:ext uri="{FF2B5EF4-FFF2-40B4-BE49-F238E27FC236}">
                  <a16:creationId xmlns:a16="http://schemas.microsoft.com/office/drawing/2014/main" id="{DC13DC39-068A-4CCA-A8E9-3A92D12AC5B5}"/>
                </a:ext>
              </a:extLst>
            </p:cNvPr>
            <p:cNvSpPr/>
            <p:nvPr/>
          </p:nvSpPr>
          <p:spPr>
            <a:xfrm>
              <a:off x="6743650" y="6147700"/>
              <a:ext cx="56550" cy="48600"/>
            </a:xfrm>
            <a:custGeom>
              <a:avLst/>
              <a:gdLst/>
              <a:ahLst/>
              <a:cxnLst/>
              <a:rect l="l" t="t" r="r" b="b"/>
              <a:pathLst>
                <a:path w="2262" h="1944" extrusionOk="0">
                  <a:moveTo>
                    <a:pt x="1226" y="1"/>
                  </a:moveTo>
                  <a:cubicBezTo>
                    <a:pt x="365" y="1"/>
                    <a:pt x="1" y="1043"/>
                    <a:pt x="555" y="1653"/>
                  </a:cubicBezTo>
                  <a:cubicBezTo>
                    <a:pt x="756" y="1854"/>
                    <a:pt x="1005" y="1944"/>
                    <a:pt x="1250" y="1944"/>
                  </a:cubicBezTo>
                  <a:cubicBezTo>
                    <a:pt x="1765" y="1944"/>
                    <a:pt x="2261" y="1548"/>
                    <a:pt x="2261" y="970"/>
                  </a:cubicBezTo>
                  <a:cubicBezTo>
                    <a:pt x="2261" y="401"/>
                    <a:pt x="1806" y="3"/>
                    <a:pt x="1294" y="3"/>
                  </a:cubicBezTo>
                  <a:cubicBezTo>
                    <a:pt x="1271" y="2"/>
                    <a:pt x="1248" y="1"/>
                    <a:pt x="1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2" name="Google Shape;1319;p25">
              <a:extLst>
                <a:ext uri="{FF2B5EF4-FFF2-40B4-BE49-F238E27FC236}">
                  <a16:creationId xmlns:a16="http://schemas.microsoft.com/office/drawing/2014/main" id="{F43DF097-F171-44DC-BBBF-0C05F53079EC}"/>
                </a:ext>
              </a:extLst>
            </p:cNvPr>
            <p:cNvSpPr/>
            <p:nvPr/>
          </p:nvSpPr>
          <p:spPr>
            <a:xfrm>
              <a:off x="6743300" y="597142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8" y="1"/>
                  </a:moveTo>
                  <a:cubicBezTo>
                    <a:pt x="398" y="1"/>
                    <a:pt x="0" y="1025"/>
                    <a:pt x="626" y="1650"/>
                  </a:cubicBezTo>
                  <a:cubicBezTo>
                    <a:pt x="809" y="1852"/>
                    <a:pt x="1046" y="1941"/>
                    <a:pt x="1282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399"/>
                    <a:pt x="1820" y="1"/>
                    <a:pt x="13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3" name="Google Shape;1320;p25">
              <a:extLst>
                <a:ext uri="{FF2B5EF4-FFF2-40B4-BE49-F238E27FC236}">
                  <a16:creationId xmlns:a16="http://schemas.microsoft.com/office/drawing/2014/main" id="{49731A7A-0297-400A-8970-5DBBF7BF0D80}"/>
                </a:ext>
              </a:extLst>
            </p:cNvPr>
            <p:cNvSpPr/>
            <p:nvPr/>
          </p:nvSpPr>
          <p:spPr>
            <a:xfrm>
              <a:off x="6751825" y="579492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968" y="1"/>
                  </a:moveTo>
                  <a:cubicBezTo>
                    <a:pt x="471" y="1"/>
                    <a:pt x="0" y="396"/>
                    <a:pt x="0" y="974"/>
                  </a:cubicBezTo>
                  <a:cubicBezTo>
                    <a:pt x="0" y="1543"/>
                    <a:pt x="399" y="1941"/>
                    <a:pt x="967" y="1941"/>
                  </a:cubicBezTo>
                  <a:cubicBezTo>
                    <a:pt x="1821" y="1941"/>
                    <a:pt x="2276" y="918"/>
                    <a:pt x="1650" y="292"/>
                  </a:cubicBezTo>
                  <a:cubicBezTo>
                    <a:pt x="1448" y="90"/>
                    <a:pt x="1205" y="1"/>
                    <a:pt x="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4" name="Google Shape;1321;p25">
              <a:extLst>
                <a:ext uri="{FF2B5EF4-FFF2-40B4-BE49-F238E27FC236}">
                  <a16:creationId xmlns:a16="http://schemas.microsoft.com/office/drawing/2014/main" id="{3345C836-5168-4951-96F2-01CB0A15C826}"/>
                </a:ext>
              </a:extLst>
            </p:cNvPr>
            <p:cNvSpPr/>
            <p:nvPr/>
          </p:nvSpPr>
          <p:spPr>
            <a:xfrm>
              <a:off x="6743300" y="7379250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8" y="0"/>
                  </a:moveTo>
                  <a:cubicBezTo>
                    <a:pt x="398" y="0"/>
                    <a:pt x="0" y="1024"/>
                    <a:pt x="626" y="1650"/>
                  </a:cubicBezTo>
                  <a:cubicBezTo>
                    <a:pt x="809" y="1851"/>
                    <a:pt x="1046" y="1941"/>
                    <a:pt x="1282" y="1941"/>
                  </a:cubicBezTo>
                  <a:cubicBezTo>
                    <a:pt x="1779" y="1941"/>
                    <a:pt x="2275" y="1545"/>
                    <a:pt x="2275" y="967"/>
                  </a:cubicBezTo>
                  <a:cubicBezTo>
                    <a:pt x="2275" y="398"/>
                    <a:pt x="1820" y="0"/>
                    <a:pt x="1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5" name="Google Shape;1322;p25">
              <a:extLst>
                <a:ext uri="{FF2B5EF4-FFF2-40B4-BE49-F238E27FC236}">
                  <a16:creationId xmlns:a16="http://schemas.microsoft.com/office/drawing/2014/main" id="{442D136A-6AEE-4E9C-A5C6-0D88D2151ACF}"/>
                </a:ext>
              </a:extLst>
            </p:cNvPr>
            <p:cNvSpPr/>
            <p:nvPr/>
          </p:nvSpPr>
          <p:spPr>
            <a:xfrm>
              <a:off x="6743300" y="7202900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8" y="1"/>
                  </a:moveTo>
                  <a:cubicBezTo>
                    <a:pt x="398" y="1"/>
                    <a:pt x="0" y="1025"/>
                    <a:pt x="569" y="1650"/>
                  </a:cubicBezTo>
                  <a:cubicBezTo>
                    <a:pt x="770" y="1852"/>
                    <a:pt x="1019" y="1941"/>
                    <a:pt x="1264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456"/>
                    <a:pt x="1820" y="1"/>
                    <a:pt x="13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6" name="Google Shape;1323;p25">
              <a:extLst>
                <a:ext uri="{FF2B5EF4-FFF2-40B4-BE49-F238E27FC236}">
                  <a16:creationId xmlns:a16="http://schemas.microsoft.com/office/drawing/2014/main" id="{48B37703-41F2-47C7-B53D-D29E9483424E}"/>
                </a:ext>
              </a:extLst>
            </p:cNvPr>
            <p:cNvSpPr/>
            <p:nvPr/>
          </p:nvSpPr>
          <p:spPr>
            <a:xfrm>
              <a:off x="6743300" y="7026575"/>
              <a:ext cx="56900" cy="48900"/>
            </a:xfrm>
            <a:custGeom>
              <a:avLst/>
              <a:gdLst/>
              <a:ahLst/>
              <a:cxnLst/>
              <a:rect l="l" t="t" r="r" b="b"/>
              <a:pathLst>
                <a:path w="2276" h="1956" extrusionOk="0">
                  <a:moveTo>
                    <a:pt x="1308" y="1"/>
                  </a:moveTo>
                  <a:cubicBezTo>
                    <a:pt x="455" y="1"/>
                    <a:pt x="0" y="1024"/>
                    <a:pt x="569" y="1650"/>
                  </a:cubicBezTo>
                  <a:cubicBezTo>
                    <a:pt x="780" y="1861"/>
                    <a:pt x="1042" y="1956"/>
                    <a:pt x="1298" y="1956"/>
                  </a:cubicBezTo>
                  <a:cubicBezTo>
                    <a:pt x="1800" y="1956"/>
                    <a:pt x="2275" y="1590"/>
                    <a:pt x="2275" y="1024"/>
                  </a:cubicBezTo>
                  <a:cubicBezTo>
                    <a:pt x="2275" y="456"/>
                    <a:pt x="1820" y="1"/>
                    <a:pt x="13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7" name="Google Shape;1324;p25">
              <a:extLst>
                <a:ext uri="{FF2B5EF4-FFF2-40B4-BE49-F238E27FC236}">
                  <a16:creationId xmlns:a16="http://schemas.microsoft.com/office/drawing/2014/main" id="{6472C858-87B6-43E7-B739-000DFD8CBFA1}"/>
                </a:ext>
              </a:extLst>
            </p:cNvPr>
            <p:cNvSpPr/>
            <p:nvPr/>
          </p:nvSpPr>
          <p:spPr>
            <a:xfrm>
              <a:off x="6743300" y="6850250"/>
              <a:ext cx="56900" cy="49325"/>
            </a:xfrm>
            <a:custGeom>
              <a:avLst/>
              <a:gdLst/>
              <a:ahLst/>
              <a:cxnLst/>
              <a:rect l="l" t="t" r="r" b="b"/>
              <a:pathLst>
                <a:path w="2276" h="1973" extrusionOk="0">
                  <a:moveTo>
                    <a:pt x="1308" y="0"/>
                  </a:moveTo>
                  <a:cubicBezTo>
                    <a:pt x="398" y="0"/>
                    <a:pt x="0" y="1081"/>
                    <a:pt x="569" y="1707"/>
                  </a:cubicBezTo>
                  <a:cubicBezTo>
                    <a:pt x="770" y="1890"/>
                    <a:pt x="1018" y="1972"/>
                    <a:pt x="1262" y="1972"/>
                  </a:cubicBezTo>
                  <a:cubicBezTo>
                    <a:pt x="1778" y="1972"/>
                    <a:pt x="2275" y="1603"/>
                    <a:pt x="2275" y="1024"/>
                  </a:cubicBezTo>
                  <a:cubicBezTo>
                    <a:pt x="2275" y="455"/>
                    <a:pt x="1820" y="0"/>
                    <a:pt x="1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8" name="Google Shape;1325;p25">
              <a:extLst>
                <a:ext uri="{FF2B5EF4-FFF2-40B4-BE49-F238E27FC236}">
                  <a16:creationId xmlns:a16="http://schemas.microsoft.com/office/drawing/2014/main" id="{C37061D2-EE3F-42BD-AA96-039AB6F4563B}"/>
                </a:ext>
              </a:extLst>
            </p:cNvPr>
            <p:cNvSpPr/>
            <p:nvPr/>
          </p:nvSpPr>
          <p:spPr>
            <a:xfrm>
              <a:off x="6743300" y="667532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8" y="1"/>
                  </a:moveTo>
                  <a:cubicBezTo>
                    <a:pt x="398" y="1"/>
                    <a:pt x="0" y="1025"/>
                    <a:pt x="569" y="1650"/>
                  </a:cubicBezTo>
                  <a:cubicBezTo>
                    <a:pt x="770" y="1852"/>
                    <a:pt x="1019" y="1941"/>
                    <a:pt x="1264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399"/>
                    <a:pt x="1820" y="1"/>
                    <a:pt x="13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2939" tIns="82939" rIns="82939" bIns="82939" anchor="ctr" anchorCtr="0">
              <a:noAutofit/>
            </a:bodyPr>
            <a:lstStyle/>
            <a:p>
              <a:pPr marL="0" marR="0" lvl="0" indent="0" defTabSz="8295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7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40" name="Google Shape;1419;p25">
            <a:extLst>
              <a:ext uri="{FF2B5EF4-FFF2-40B4-BE49-F238E27FC236}">
                <a16:creationId xmlns:a16="http://schemas.microsoft.com/office/drawing/2014/main" id="{13C1259C-73A8-4A9D-ADAD-C2202A7709D8}"/>
              </a:ext>
            </a:extLst>
          </p:cNvPr>
          <p:cNvSpPr txBox="1">
            <a:spLocks/>
          </p:cNvSpPr>
          <p:nvPr/>
        </p:nvSpPr>
        <p:spPr>
          <a:xfrm>
            <a:off x="7645663" y="3317820"/>
            <a:ext cx="3492237" cy="673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  <a:t>Hoàn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  <a:t>thành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  <a:t>chương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  <a:t>trình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  <a:t>,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  <a:t>chạy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  <a:t>thử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  <a:t>và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  <a:t>gỡ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  <a:t>lỗi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8750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Picture 340">
            <a:extLst>
              <a:ext uri="{FF2B5EF4-FFF2-40B4-BE49-F238E27FC236}">
                <a16:creationId xmlns:a16="http://schemas.microsoft.com/office/drawing/2014/main" id="{707D5C47-222E-4C92-A82C-7A08E8D1F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0" y="-37481"/>
            <a:ext cx="12192000" cy="6858000"/>
          </a:xfrm>
          <a:prstGeom prst="rect">
            <a:avLst/>
          </a:prstGeom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F24089B7-AD65-4F13-9AA3-1ED296B12C5B}"/>
              </a:ext>
            </a:extLst>
          </p:cNvPr>
          <p:cNvSpPr txBox="1"/>
          <p:nvPr/>
        </p:nvSpPr>
        <p:spPr>
          <a:xfrm>
            <a:off x="1221994" y="2243435"/>
            <a:ext cx="974801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 FOR </a:t>
            </a:r>
          </a:p>
          <a:p>
            <a:pPr algn="ctr"/>
            <a:r>
              <a:rPr lang="en-US" sz="8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WATCHING</a:t>
            </a:r>
          </a:p>
        </p:txBody>
      </p:sp>
    </p:spTree>
    <p:extLst>
      <p:ext uri="{BB962C8B-B14F-4D97-AF65-F5344CB8AC3E}">
        <p14:creationId xmlns:p14="http://schemas.microsoft.com/office/powerpoint/2010/main" val="1446005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1042</Words>
  <Application>Microsoft Office PowerPoint</Application>
  <PresentationFormat>Widescreen</PresentationFormat>
  <Paragraphs>171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Barlow</vt:lpstr>
      <vt:lpstr>Calibri</vt:lpstr>
      <vt:lpstr>Calibri Light</vt:lpstr>
      <vt:lpstr>Forte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NHÓM 2</dc:title>
  <dc:creator>Ma Đức Cảnh</dc:creator>
  <cp:lastModifiedBy>Anh Trần Duy</cp:lastModifiedBy>
  <cp:revision>6</cp:revision>
  <dcterms:created xsi:type="dcterms:W3CDTF">2021-11-11T14:02:23Z</dcterms:created>
  <dcterms:modified xsi:type="dcterms:W3CDTF">2021-11-12T05:03:03Z</dcterms:modified>
</cp:coreProperties>
</file>