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4" r:id="rId4"/>
    <p:sldId id="268" r:id="rId5"/>
    <p:sldId id="273" r:id="rId6"/>
    <p:sldId id="269" r:id="rId7"/>
    <p:sldId id="274" r:id="rId8"/>
    <p:sldId id="275" r:id="rId9"/>
    <p:sldId id="277" r:id="rId10"/>
    <p:sldId id="276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A3C48-DF2A-4B7B-B5C8-32EAA4C7EBE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5A918-8769-40F5-91E7-02DEF70B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EC48-551E-441F-8032-64332EA5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59A8B-E66D-4AD6-87AA-3FB3559E0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120B-CC6A-4778-95C2-58CACF35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174-D442-4B89-8621-D4744D37925B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964E-D86F-4328-B207-3663C4B9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0E56-B9E9-4193-9560-E019AF39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7CFB-E384-4C8A-8AD6-00A717A1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A6E52-4257-4A23-B1A2-B6E4C3F58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CD27-968B-4F03-8FFE-8CD086F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BFC9-727F-493A-A7A0-763F068EC24F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CE150-9667-499C-BC76-FC14E443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F6FB-F748-4782-8ECE-E4351210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68C61-3CA1-4F90-BE42-456BFD8CA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EFC27-1385-4F64-8EB9-935C2D4F0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80DA-7824-4153-BC66-573DB95A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E3A5-20D1-496A-A94E-FD18D563F7C7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B54C-29A3-4477-B028-F49EC50D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E25C-5FCF-45B4-9067-ACF5BA6B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0C64-CD3A-41D9-BEB1-285FB66A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D725-276C-4632-AC5B-6082DCEA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6E75-8527-473B-B5FE-E063E5D3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700B-964F-4234-ABA9-3C05F9E2EDDA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D169-BF82-4813-8E79-788242EC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92DC-9DA8-4A4C-9308-A7C6114C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DFC0-5098-4516-B4C5-AC019A9A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96B1-3B60-4509-8E8B-14FFE7FD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CC49-509F-4CB6-9E57-4BC9CE12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6F6-A02F-46EB-9034-8EEE0BA3D9A5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36F2-3085-4F26-94BA-D6A4AB99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A348-0DC2-4723-A401-788AF62B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79A9-C628-4A48-99D3-7BC9B23C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D75B-3426-4D4A-9E11-C9D46D031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F574C-6BBC-4775-97F2-E9042DA7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8EB4-0EE7-4A26-A26E-DAA5AD9A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3CD-76ED-4D13-B37E-D3504ED9DCFB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C00E1-C7F4-4C2F-A2F5-A8B2EA45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53400-A20B-4364-83C6-64696905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5D1B-5B5E-4E99-AAF5-3F87F3E1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F214-6F7D-429A-9C9E-AD81C1E7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0E65-8A6C-40A3-A21C-51847BD2A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34368-CFFF-47D1-945D-8F2035C76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393C4-00FA-4A29-94C8-DDC99E54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602A-0FEB-4903-AA3A-884FF3AB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18CA-54BD-4FE6-A7CE-4CD948A7E8DA}" type="datetime1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35744-9EA6-4C41-AC03-CD0639BD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06A43-0D9D-4DEB-90D8-22AF4D3D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3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D9F2-8DEA-450C-BBF5-9A7A0805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01073-E520-4123-B3C7-D299C7CC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7F78-2A11-40DE-BA11-22B4DF747D0E}" type="datetime1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AE8F-93EA-4A39-9C8E-FC1C0FE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A1EE3-59D6-438A-8D0E-115DD807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B949D-820B-4092-946F-455766A1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DDBE-E35F-4616-A384-1F7053FD9DBF}" type="datetime1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2C6E-F0BF-4FF7-AD62-D115BEDE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51A51-0426-4D52-9941-E2767F5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CB75-045E-4267-B1FD-A1016B0A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E89D-9357-46C4-86B8-8D4AE867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072F1-2EEC-41AA-BAB6-EEA78243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CA4EF-B2AC-475E-B11A-CAE17F9F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2807-CA53-4015-8D32-E498B5AF07D9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76C1-C792-45A4-852E-20EBFE4B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0C63-9D58-4E59-B834-A10ADD90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085-0490-4895-B1BF-4A2FB3D5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39438-0780-4E85-892A-6E238C256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F351-8026-42E1-9ABB-64669277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8C65C-A55E-43B6-85D4-E1769313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395-957B-410B-98AD-CAF2E990F967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32C5-2100-4688-AF39-0EAF0A4C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3588-0255-4788-8AA5-2511AB3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B55D5-F3AC-4919-814E-A43164E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9D42-A6A3-421F-B662-F630E3BB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1E02-2FAF-4B1A-8B2C-A3D07AE1A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B697-8F7F-4F57-8D27-B0D3CC5FC24C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4625-4DE6-4468-9787-6BE905671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256E-7928-4F86-A916-DB2EC9AB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92">
            <a:extLst>
              <a:ext uri="{FF2B5EF4-FFF2-40B4-BE49-F238E27FC236}">
                <a16:creationId xmlns:a16="http://schemas.microsoft.com/office/drawing/2014/main" id="{658AA3BB-5C64-49C3-B209-C1225C7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530" y="-80673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E702E-452E-495D-BD73-D6BBCE419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77" y="1937995"/>
            <a:ext cx="4656913" cy="4626276"/>
          </a:xfrm>
          <a:prstGeom prst="rect">
            <a:avLst/>
          </a:prstGeom>
        </p:spPr>
      </p:pic>
      <p:sp>
        <p:nvSpPr>
          <p:cNvPr id="25" name="Google Shape;560;p18">
            <a:extLst>
              <a:ext uri="{FF2B5EF4-FFF2-40B4-BE49-F238E27FC236}">
                <a16:creationId xmlns:a16="http://schemas.microsoft.com/office/drawing/2014/main" id="{8D06DE90-1E6B-4E11-BF35-5693B5FD9160}"/>
              </a:ext>
            </a:extLst>
          </p:cNvPr>
          <p:cNvSpPr/>
          <p:nvPr/>
        </p:nvSpPr>
        <p:spPr>
          <a:xfrm>
            <a:off x="372645" y="6127633"/>
            <a:ext cx="2323193" cy="306311"/>
          </a:xfrm>
          <a:prstGeom prst="rect">
            <a:avLst/>
          </a:prstGeom>
          <a:gradFill>
            <a:gsLst>
              <a:gs pos="0">
                <a:srgbClr val="FD5F15"/>
              </a:gs>
              <a:gs pos="100000">
                <a:srgbClr val="FFDA5F"/>
              </a:gs>
            </a:gsLst>
            <a:lin ang="18900044" scaled="0"/>
          </a:gra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marR="0" lvl="0" indent="0" defTabSz="829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7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471;p18">
            <a:extLst>
              <a:ext uri="{FF2B5EF4-FFF2-40B4-BE49-F238E27FC236}">
                <a16:creationId xmlns:a16="http://schemas.microsoft.com/office/drawing/2014/main" id="{C6523119-1B1F-4EB7-8CF3-B7B2573F4376}"/>
              </a:ext>
            </a:extLst>
          </p:cNvPr>
          <p:cNvSpPr txBox="1">
            <a:spLocks/>
          </p:cNvSpPr>
          <p:nvPr/>
        </p:nvSpPr>
        <p:spPr>
          <a:xfrm>
            <a:off x="4863697" y="121309"/>
            <a:ext cx="2570280" cy="44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3629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Barlow"/>
              <a:buNone/>
              <a:tabLst/>
              <a:defRPr/>
            </a:pPr>
            <a:r>
              <a:rPr lang="en-US" sz="4400" kern="0" dirty="0">
                <a:latin typeface="Arial" panose="020B0604020202020204" pitchFamily="34" charset="0"/>
                <a:cs typeface="Arial" panose="020B0604020202020204" pitchFamily="34" charset="0"/>
              </a:rPr>
              <a:t>NHÓM 2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81" name="Google Shape;561;p18">
            <a:extLst>
              <a:ext uri="{FF2B5EF4-FFF2-40B4-BE49-F238E27FC236}">
                <a16:creationId xmlns:a16="http://schemas.microsoft.com/office/drawing/2014/main" id="{12E2C8B5-A2AF-4BAA-A6A9-9E1DF19C17CB}"/>
              </a:ext>
            </a:extLst>
          </p:cNvPr>
          <p:cNvSpPr txBox="1">
            <a:spLocks/>
          </p:cNvSpPr>
          <p:nvPr/>
        </p:nvSpPr>
        <p:spPr>
          <a:xfrm>
            <a:off x="219054" y="5781491"/>
            <a:ext cx="2630374" cy="49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1452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Bộ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môn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: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kĩ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thuật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vi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xử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lý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sp>
        <p:nvSpPr>
          <p:cNvPr id="79" name="Google Shape;470;p18">
            <a:extLst>
              <a:ext uri="{FF2B5EF4-FFF2-40B4-BE49-F238E27FC236}">
                <a16:creationId xmlns:a16="http://schemas.microsoft.com/office/drawing/2014/main" id="{EA9B28F4-AB13-4BDC-B6B7-0B944CD6D197}"/>
              </a:ext>
            </a:extLst>
          </p:cNvPr>
          <p:cNvSpPr txBox="1">
            <a:spLocks/>
          </p:cNvSpPr>
          <p:nvPr/>
        </p:nvSpPr>
        <p:spPr>
          <a:xfrm>
            <a:off x="1027148" y="876566"/>
            <a:ext cx="3257046" cy="10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536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tabLst/>
              <a:defRPr/>
            </a:pPr>
            <a:r>
              <a:rPr kumimoji="0" lang="en-US" sz="4536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sym typeface="Barlow"/>
              </a:rPr>
              <a:t>CH</a:t>
            </a:r>
            <a:r>
              <a:rPr lang="en-US" kern="0" dirty="0">
                <a:solidFill>
                  <a:srgbClr val="FFFF00"/>
                </a:solidFill>
                <a:latin typeface="Arial"/>
              </a:rPr>
              <a:t>Ủ ĐỀ 2:</a:t>
            </a:r>
            <a:endParaRPr kumimoji="0" lang="en-US" sz="4536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sym typeface="Barlow"/>
            </a:endParaRPr>
          </a:p>
        </p:txBody>
      </p:sp>
      <p:sp>
        <p:nvSpPr>
          <p:cNvPr id="82" name="Google Shape;470;p18">
            <a:extLst>
              <a:ext uri="{FF2B5EF4-FFF2-40B4-BE49-F238E27FC236}">
                <a16:creationId xmlns:a16="http://schemas.microsoft.com/office/drawing/2014/main" id="{EBDE3F6F-EA50-44F4-B96A-CDE62B82E7B1}"/>
              </a:ext>
            </a:extLst>
          </p:cNvPr>
          <p:cNvSpPr txBox="1">
            <a:spLocks/>
          </p:cNvSpPr>
          <p:nvPr/>
        </p:nvSpPr>
        <p:spPr>
          <a:xfrm>
            <a:off x="1081749" y="1713329"/>
            <a:ext cx="10577241" cy="142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536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3600" kern="0" dirty="0" err="1">
                <a:solidFill>
                  <a:srgbClr val="FFFF00"/>
                </a:solidFill>
                <a:latin typeface="Arial"/>
              </a:rPr>
              <a:t>Lập</a:t>
            </a:r>
            <a:r>
              <a:rPr lang="en-US" sz="3600" kern="0" dirty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3600" kern="0" dirty="0" err="1">
                <a:solidFill>
                  <a:srgbClr val="FFFF00"/>
                </a:solidFill>
                <a:latin typeface="Arial"/>
              </a:rPr>
              <a:t>trình</a:t>
            </a:r>
            <a:r>
              <a:rPr lang="en-US" sz="3600" kern="0" dirty="0">
                <a:solidFill>
                  <a:srgbClr val="FFFF00"/>
                </a:solidFill>
                <a:latin typeface="Arial"/>
              </a:rPr>
              <a:t> 8 LED </a:t>
            </a:r>
            <a:r>
              <a:rPr lang="en-US" sz="3600" kern="0" dirty="0" err="1">
                <a:solidFill>
                  <a:srgbClr val="FFFF00"/>
                </a:solidFill>
                <a:latin typeface="Arial"/>
              </a:rPr>
              <a:t>sử</a:t>
            </a:r>
            <a:r>
              <a:rPr lang="en-US" sz="3600" kern="0" dirty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3600" kern="0" dirty="0" err="1">
                <a:solidFill>
                  <a:srgbClr val="FFFF00"/>
                </a:solidFill>
                <a:latin typeface="Arial"/>
              </a:rPr>
              <a:t>dụng</a:t>
            </a:r>
            <a:r>
              <a:rPr lang="en-US" sz="3600" kern="0" dirty="0">
                <a:solidFill>
                  <a:srgbClr val="FFFF00"/>
                </a:solidFill>
                <a:latin typeface="Arial"/>
              </a:rPr>
              <a:t> IC </a:t>
            </a:r>
            <a:r>
              <a:rPr lang="en-US" sz="3600" kern="0" dirty="0" err="1">
                <a:solidFill>
                  <a:srgbClr val="FFFF00"/>
                </a:solidFill>
                <a:latin typeface="Arial"/>
              </a:rPr>
              <a:t>ghi</a:t>
            </a:r>
            <a:r>
              <a:rPr lang="en-US" sz="3600" kern="0" dirty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3600" kern="0" dirty="0" err="1">
                <a:solidFill>
                  <a:srgbClr val="FFFF00"/>
                </a:solidFill>
                <a:latin typeface="Arial"/>
              </a:rPr>
              <a:t>dịch</a:t>
            </a:r>
            <a:r>
              <a:rPr lang="en-US" sz="3600" kern="0" dirty="0">
                <a:solidFill>
                  <a:srgbClr val="FFFF00"/>
                </a:solidFill>
                <a:latin typeface="Arial"/>
              </a:rPr>
              <a:t> HC595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69DF16BE-CAF5-4D33-A2B8-ED8D52201AB1}"/>
              </a:ext>
            </a:extLst>
          </p:cNvPr>
          <p:cNvGrpSpPr/>
          <p:nvPr/>
        </p:nvGrpSpPr>
        <p:grpSpPr>
          <a:xfrm>
            <a:off x="12340895" y="1045765"/>
            <a:ext cx="8294036" cy="1166135"/>
            <a:chOff x="730154" y="644867"/>
            <a:chExt cx="8294036" cy="1166135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F0B819F-5542-497D-9468-16580FB410CE}"/>
                </a:ext>
              </a:extLst>
            </p:cNvPr>
            <p:cNvGrpSpPr/>
            <p:nvPr/>
          </p:nvGrpSpPr>
          <p:grpSpPr>
            <a:xfrm>
              <a:off x="1326253" y="644867"/>
              <a:ext cx="7697937" cy="1166135"/>
              <a:chOff x="1246681" y="643332"/>
              <a:chExt cx="7697937" cy="1166135"/>
            </a:xfrm>
          </p:grpSpPr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83D78239-FF90-4B10-B77E-494980BAE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6681" y="1361730"/>
                <a:ext cx="7230569" cy="447737"/>
              </a:xfrm>
              <a:prstGeom prst="rect">
                <a:avLst/>
              </a:prstGeom>
            </p:spPr>
          </p:pic>
          <p:sp>
            <p:nvSpPr>
              <p:cNvPr id="368" name="Google Shape;470;p18">
                <a:extLst>
                  <a:ext uri="{FF2B5EF4-FFF2-40B4-BE49-F238E27FC236}">
                    <a16:creationId xmlns:a16="http://schemas.microsoft.com/office/drawing/2014/main" id="{8BA82A2F-CBBF-4A9E-9EB7-559D3FCA0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7398300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358" name="Google Shape;1212;p24">
              <a:extLst>
                <a:ext uri="{FF2B5EF4-FFF2-40B4-BE49-F238E27FC236}">
                  <a16:creationId xmlns:a16="http://schemas.microsoft.com/office/drawing/2014/main" id="{5035B6A0-42C5-4EFA-B9EA-A0C9DC8471CA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359" name="Google Shape;1213;p24">
                <a:extLst>
                  <a:ext uri="{FF2B5EF4-FFF2-40B4-BE49-F238E27FC236}">
                    <a16:creationId xmlns:a16="http://schemas.microsoft.com/office/drawing/2014/main" id="{05CD8312-4EF8-40EA-B844-C2DA937BDC9D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214;p24">
                <a:extLst>
                  <a:ext uri="{FF2B5EF4-FFF2-40B4-BE49-F238E27FC236}">
                    <a16:creationId xmlns:a16="http://schemas.microsoft.com/office/drawing/2014/main" id="{AE30582D-410B-4529-B028-DB387938C24E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215;p24">
                <a:extLst>
                  <a:ext uri="{FF2B5EF4-FFF2-40B4-BE49-F238E27FC236}">
                    <a16:creationId xmlns:a16="http://schemas.microsoft.com/office/drawing/2014/main" id="{01383B04-A688-4532-B660-3111633F59E8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216;p24">
                <a:extLst>
                  <a:ext uri="{FF2B5EF4-FFF2-40B4-BE49-F238E27FC236}">
                    <a16:creationId xmlns:a16="http://schemas.microsoft.com/office/drawing/2014/main" id="{2879F08A-E947-4AC1-843C-5088EDB5DF12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217;p24">
                <a:extLst>
                  <a:ext uri="{FF2B5EF4-FFF2-40B4-BE49-F238E27FC236}">
                    <a16:creationId xmlns:a16="http://schemas.microsoft.com/office/drawing/2014/main" id="{A32143A8-CCFF-4794-9A7E-C66826E30220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218;p24">
                <a:extLst>
                  <a:ext uri="{FF2B5EF4-FFF2-40B4-BE49-F238E27FC236}">
                    <a16:creationId xmlns:a16="http://schemas.microsoft.com/office/drawing/2014/main" id="{EC0229AF-6A9C-41ED-961A-0CF4C84F33B3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219;p24">
                <a:extLst>
                  <a:ext uri="{FF2B5EF4-FFF2-40B4-BE49-F238E27FC236}">
                    <a16:creationId xmlns:a16="http://schemas.microsoft.com/office/drawing/2014/main" id="{CA272646-C367-477A-B4BC-60508C2FD605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220;p24">
                <a:extLst>
                  <a:ext uri="{FF2B5EF4-FFF2-40B4-BE49-F238E27FC236}">
                    <a16:creationId xmlns:a16="http://schemas.microsoft.com/office/drawing/2014/main" id="{B92DC619-D500-44B5-8C34-95C8761CF8E5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9EB7AA3-11A3-4D25-9AE2-925374DB6353}"/>
              </a:ext>
            </a:extLst>
          </p:cNvPr>
          <p:cNvGrpSpPr/>
          <p:nvPr/>
        </p:nvGrpSpPr>
        <p:grpSpPr>
          <a:xfrm>
            <a:off x="-9480966" y="2625208"/>
            <a:ext cx="9606024" cy="1170856"/>
            <a:chOff x="666611" y="2432828"/>
            <a:chExt cx="9606024" cy="1170856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3F84C461-EBA4-4167-9639-04665C937C50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2B06FA04-4B86-4E26-93CC-C864C575B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59C2F6AA-C103-41EC-B7B5-595596914079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371" name="Google Shape;979;p24">
              <a:extLst>
                <a:ext uri="{FF2B5EF4-FFF2-40B4-BE49-F238E27FC236}">
                  <a16:creationId xmlns:a16="http://schemas.microsoft.com/office/drawing/2014/main" id="{F3DADA13-80E7-4E51-BC24-59D73E2B41A8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372" name="Google Shape;980;p24">
                <a:extLst>
                  <a:ext uri="{FF2B5EF4-FFF2-40B4-BE49-F238E27FC236}">
                    <a16:creationId xmlns:a16="http://schemas.microsoft.com/office/drawing/2014/main" id="{327EEAF6-AEEB-490A-B2AF-1FC0DE46FA1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981;p24">
                <a:extLst>
                  <a:ext uri="{FF2B5EF4-FFF2-40B4-BE49-F238E27FC236}">
                    <a16:creationId xmlns:a16="http://schemas.microsoft.com/office/drawing/2014/main" id="{708A7F41-6614-47E0-B353-D89876A8BF6B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7BAC4A1-1EDF-4178-92E3-9368D1BCCF8F}"/>
              </a:ext>
            </a:extLst>
          </p:cNvPr>
          <p:cNvGrpSpPr/>
          <p:nvPr/>
        </p:nvGrpSpPr>
        <p:grpSpPr>
          <a:xfrm>
            <a:off x="12538649" y="4085137"/>
            <a:ext cx="8271175" cy="1145599"/>
            <a:chOff x="734900" y="3829152"/>
            <a:chExt cx="8271175" cy="1145599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39EBE4CE-7DD4-4D91-9961-B8FE7DA9A389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390" name="Google Shape;560;p18">
                <a:extLst>
                  <a:ext uri="{FF2B5EF4-FFF2-40B4-BE49-F238E27FC236}">
                    <a16:creationId xmlns:a16="http://schemas.microsoft.com/office/drawing/2014/main" id="{BCF2C6B4-11F5-415D-81F6-4221DB7CDEE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54BE0B18-29B7-4743-AA41-BE6583921211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7C2AB6F6-524D-470D-B3AF-11FB992B3B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379" name="Google Shape;1162;p24">
                <a:extLst>
                  <a:ext uri="{FF2B5EF4-FFF2-40B4-BE49-F238E27FC236}">
                    <a16:creationId xmlns:a16="http://schemas.microsoft.com/office/drawing/2014/main" id="{F36EEE17-E672-48F3-A7DB-9E2C084FA1E9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163;p24">
                <a:extLst>
                  <a:ext uri="{FF2B5EF4-FFF2-40B4-BE49-F238E27FC236}">
                    <a16:creationId xmlns:a16="http://schemas.microsoft.com/office/drawing/2014/main" id="{2866E497-EE07-46A7-AF07-5BE23CFEA8CF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164;p24">
                <a:extLst>
                  <a:ext uri="{FF2B5EF4-FFF2-40B4-BE49-F238E27FC236}">
                    <a16:creationId xmlns:a16="http://schemas.microsoft.com/office/drawing/2014/main" id="{B10E3E3C-6B95-4FF4-94F5-95F6478ECBD1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165;p24">
                <a:extLst>
                  <a:ext uri="{FF2B5EF4-FFF2-40B4-BE49-F238E27FC236}">
                    <a16:creationId xmlns:a16="http://schemas.microsoft.com/office/drawing/2014/main" id="{DCFBF75F-8AEA-44F5-B6FE-993D0742ABAD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166;p24">
                <a:extLst>
                  <a:ext uri="{FF2B5EF4-FFF2-40B4-BE49-F238E27FC236}">
                    <a16:creationId xmlns:a16="http://schemas.microsoft.com/office/drawing/2014/main" id="{B5320477-98B9-4027-B924-F0AE504A0255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167;p24">
                <a:extLst>
                  <a:ext uri="{FF2B5EF4-FFF2-40B4-BE49-F238E27FC236}">
                    <a16:creationId xmlns:a16="http://schemas.microsoft.com/office/drawing/2014/main" id="{C0B47042-416A-404E-9DAF-61D3B40C52EC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168;p24">
                <a:extLst>
                  <a:ext uri="{FF2B5EF4-FFF2-40B4-BE49-F238E27FC236}">
                    <a16:creationId xmlns:a16="http://schemas.microsoft.com/office/drawing/2014/main" id="{D948AFBF-9BC6-4606-B601-71F642E5E319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169;p24">
                <a:extLst>
                  <a:ext uri="{FF2B5EF4-FFF2-40B4-BE49-F238E27FC236}">
                    <a16:creationId xmlns:a16="http://schemas.microsoft.com/office/drawing/2014/main" id="{DB698E7C-50C5-4BE7-836E-0FC88F5B675C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170;p24">
                <a:extLst>
                  <a:ext uri="{FF2B5EF4-FFF2-40B4-BE49-F238E27FC236}">
                    <a16:creationId xmlns:a16="http://schemas.microsoft.com/office/drawing/2014/main" id="{97FE1807-E2F7-49AB-96E1-6B6FC348663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171;p24">
                <a:extLst>
                  <a:ext uri="{FF2B5EF4-FFF2-40B4-BE49-F238E27FC236}">
                    <a16:creationId xmlns:a16="http://schemas.microsoft.com/office/drawing/2014/main" id="{D7111DF5-C831-4538-8565-41C8FB975CC5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172;p24">
                <a:extLst>
                  <a:ext uri="{FF2B5EF4-FFF2-40B4-BE49-F238E27FC236}">
                    <a16:creationId xmlns:a16="http://schemas.microsoft.com/office/drawing/2014/main" id="{D809827F-4017-444B-A9C2-9004E7BD64C5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94B6E-64AF-4F3A-B8E9-F7D64E5BFB70}"/>
              </a:ext>
            </a:extLst>
          </p:cNvPr>
          <p:cNvGrpSpPr/>
          <p:nvPr/>
        </p:nvGrpSpPr>
        <p:grpSpPr>
          <a:xfrm>
            <a:off x="824458" y="2666020"/>
            <a:ext cx="5422132" cy="2701564"/>
            <a:chOff x="2676184" y="2543348"/>
            <a:chExt cx="5422132" cy="270156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52E1BD1-A1FE-4500-AC63-B1AFFBEB2B9A}"/>
                </a:ext>
              </a:extLst>
            </p:cNvPr>
            <p:cNvGrpSpPr/>
            <p:nvPr/>
          </p:nvGrpSpPr>
          <p:grpSpPr>
            <a:xfrm>
              <a:off x="2676184" y="2543348"/>
              <a:ext cx="5422132" cy="629919"/>
              <a:chOff x="2076369" y="2502608"/>
              <a:chExt cx="3196687" cy="371377"/>
            </a:xfrm>
          </p:grpSpPr>
          <p:sp>
            <p:nvSpPr>
              <p:cNvPr id="138" name="Google Shape;1402;p25">
                <a:extLst>
                  <a:ext uri="{FF2B5EF4-FFF2-40B4-BE49-F238E27FC236}">
                    <a16:creationId xmlns:a16="http://schemas.microsoft.com/office/drawing/2014/main" id="{24F31112-2A44-49CB-B0DE-A2ACA5C20981}"/>
                  </a:ext>
                </a:extLst>
              </p:cNvPr>
              <p:cNvSpPr/>
              <p:nvPr/>
            </p:nvSpPr>
            <p:spPr>
              <a:xfrm>
                <a:off x="2095646" y="2684293"/>
                <a:ext cx="2913201" cy="189692"/>
              </a:xfrm>
              <a:prstGeom prst="rect">
                <a:avLst/>
              </a:prstGeom>
              <a:gradFill>
                <a:gsLst>
                  <a:gs pos="0">
                    <a:srgbClr val="39C6F0"/>
                  </a:gs>
                  <a:gs pos="100000">
                    <a:srgbClr val="1976F9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algn="ctr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407;p25">
                <a:extLst>
                  <a:ext uri="{FF2B5EF4-FFF2-40B4-BE49-F238E27FC236}">
                    <a16:creationId xmlns:a16="http://schemas.microsoft.com/office/drawing/2014/main" id="{55B8A417-8043-4732-9DB6-AE7879A14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6369" y="2502608"/>
                <a:ext cx="3196687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-US" sz="3000" kern="0" dirty="0" err="1"/>
                  <a:t>Trần</a:t>
                </a:r>
                <a:r>
                  <a:rPr lang="en-US" sz="3000" kern="0" dirty="0"/>
                  <a:t> </a:t>
                </a:r>
                <a:r>
                  <a:rPr lang="en-US" sz="3000" kern="0" dirty="0" err="1"/>
                  <a:t>Duy</a:t>
                </a:r>
                <a:r>
                  <a:rPr lang="en-US" sz="3000" kern="0" dirty="0"/>
                  <a:t> Anh(</a:t>
                </a:r>
                <a:r>
                  <a:rPr lang="en-US" sz="3000" kern="0" dirty="0" err="1"/>
                  <a:t>nhóm</a:t>
                </a:r>
                <a:r>
                  <a:rPr lang="en-US" sz="3000" kern="0" dirty="0"/>
                  <a:t> </a:t>
                </a:r>
                <a:r>
                  <a:rPr lang="en-US" sz="3000" kern="0" dirty="0" err="1"/>
                  <a:t>trường</a:t>
                </a:r>
                <a:r>
                  <a:rPr lang="en-US" sz="3000" kern="0" dirty="0"/>
                  <a:t>)</a:t>
                </a:r>
                <a:endPara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3BBB83-ACC2-4EC1-A188-EBED190C8AAD}"/>
                </a:ext>
              </a:extLst>
            </p:cNvPr>
            <p:cNvGrpSpPr/>
            <p:nvPr/>
          </p:nvGrpSpPr>
          <p:grpSpPr>
            <a:xfrm>
              <a:off x="2695838" y="3401078"/>
              <a:ext cx="2589577" cy="711084"/>
              <a:chOff x="5049362" y="2960184"/>
              <a:chExt cx="1723071" cy="286034"/>
            </a:xfrm>
          </p:grpSpPr>
          <p:sp>
            <p:nvSpPr>
              <p:cNvPr id="146" name="Google Shape;1403;p25">
                <a:extLst>
                  <a:ext uri="{FF2B5EF4-FFF2-40B4-BE49-F238E27FC236}">
                    <a16:creationId xmlns:a16="http://schemas.microsoft.com/office/drawing/2014/main" id="{4AD5E170-BECA-410D-A87C-E0B001618AA8}"/>
                  </a:ext>
                </a:extLst>
              </p:cNvPr>
              <p:cNvSpPr/>
              <p:nvPr/>
            </p:nvSpPr>
            <p:spPr>
              <a:xfrm>
                <a:off x="5052144" y="3116572"/>
                <a:ext cx="1720289" cy="129645"/>
              </a:xfrm>
              <a:prstGeom prst="rect">
                <a:avLst/>
              </a:prstGeom>
              <a:gradFill>
                <a:gsLst>
                  <a:gs pos="0">
                    <a:srgbClr val="625BE7"/>
                  </a:gs>
                  <a:gs pos="100000">
                    <a:srgbClr val="F84DE0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algn="ctr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08;p25">
                <a:extLst>
                  <a:ext uri="{FF2B5EF4-FFF2-40B4-BE49-F238E27FC236}">
                    <a16:creationId xmlns:a16="http://schemas.microsoft.com/office/drawing/2014/main" id="{AE094CA2-F74D-46BB-AAFB-55AAD83E16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9362" y="2960184"/>
                <a:ext cx="1720289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kumimoji="0" lang="en-US" sz="3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Ma Đức Cảnh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03005C9-1E1A-4593-8175-20B37C8C25A5}"/>
                </a:ext>
              </a:extLst>
            </p:cNvPr>
            <p:cNvGrpSpPr/>
            <p:nvPr/>
          </p:nvGrpSpPr>
          <p:grpSpPr>
            <a:xfrm>
              <a:off x="2716440" y="4192442"/>
              <a:ext cx="3274242" cy="1052470"/>
              <a:chOff x="8688675" y="3810621"/>
              <a:chExt cx="2193743" cy="286034"/>
            </a:xfrm>
          </p:grpSpPr>
          <p:sp>
            <p:nvSpPr>
              <p:cNvPr id="151" name="Google Shape;1404;p25">
                <a:extLst>
                  <a:ext uri="{FF2B5EF4-FFF2-40B4-BE49-F238E27FC236}">
                    <a16:creationId xmlns:a16="http://schemas.microsoft.com/office/drawing/2014/main" id="{9793B5B7-ECEB-460B-88AD-13DAEF999F2C}"/>
                  </a:ext>
                </a:extLst>
              </p:cNvPr>
              <p:cNvSpPr/>
              <p:nvPr/>
            </p:nvSpPr>
            <p:spPr>
              <a:xfrm>
                <a:off x="8688675" y="3979240"/>
                <a:ext cx="1720289" cy="98319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algn="ctr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411;p25">
                <a:extLst>
                  <a:ext uri="{FF2B5EF4-FFF2-40B4-BE49-F238E27FC236}">
                    <a16:creationId xmlns:a16="http://schemas.microsoft.com/office/drawing/2014/main" id="{7F37DCAA-BF9C-445D-B51D-1060FFF0E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8675" y="3810621"/>
                <a:ext cx="2193743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kumimoji="0" lang="en-US" sz="3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Trịnh</a:t>
                </a:r>
                <a:r>
                  <a:rPr kumimoji="0" lang="en-US" sz="3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3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Tiến</a:t>
                </a:r>
                <a:r>
                  <a:rPr kumimoji="0" lang="en-US" sz="3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3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Bình</a:t>
                </a:r>
                <a:endPara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1BD18-35D3-4DAB-BAC2-9CA426C9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C358109C-203F-41C9-9E14-FCA113C5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6215" y="13953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2405431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696" y="2095616"/>
            <a:ext cx="2706849" cy="323104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0B163E3-C45D-4CBF-AAD4-F531AA806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58" y="7328107"/>
            <a:ext cx="8024312" cy="384593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B236B3CA-F03D-46A7-90FE-71E7DC88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10" y="7760576"/>
            <a:ext cx="6905582" cy="32437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C6E861B-8844-4A75-B2E2-D5EA8457D37B}"/>
              </a:ext>
            </a:extLst>
          </p:cNvPr>
          <p:cNvGrpSpPr/>
          <p:nvPr/>
        </p:nvGrpSpPr>
        <p:grpSpPr>
          <a:xfrm>
            <a:off x="-7959464" y="2585197"/>
            <a:ext cx="8027211" cy="2731136"/>
            <a:chOff x="686637" y="2585197"/>
            <a:chExt cx="8027211" cy="273113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9B04772-48FF-48A2-878A-C8F15F112DD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189" name="Google Shape;1380;p25">
                <a:extLst>
                  <a:ext uri="{FF2B5EF4-FFF2-40B4-BE49-F238E27FC236}">
                    <a16:creationId xmlns:a16="http://schemas.microsoft.com/office/drawing/2014/main" id="{ED9B8E2B-65A8-4F05-9997-EC4E1D42A9AE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382;p25">
                <a:extLst>
                  <a:ext uri="{FF2B5EF4-FFF2-40B4-BE49-F238E27FC236}">
                    <a16:creationId xmlns:a16="http://schemas.microsoft.com/office/drawing/2014/main" id="{E557930F-3453-4280-80B7-E6CB67511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1" name="Google Shape;1385;p25">
                <a:extLst>
                  <a:ext uri="{FF2B5EF4-FFF2-40B4-BE49-F238E27FC236}">
                    <a16:creationId xmlns:a16="http://schemas.microsoft.com/office/drawing/2014/main" id="{C988B23A-77E5-4B39-AFBC-A1C32C718CC9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2" name="Google Shape;1385;p25">
                <a:extLst>
                  <a:ext uri="{FF2B5EF4-FFF2-40B4-BE49-F238E27FC236}">
                    <a16:creationId xmlns:a16="http://schemas.microsoft.com/office/drawing/2014/main" id="{4041AAC2-AE53-4926-BF6C-49214C41FA1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3" name="Google Shape;1385;p25">
                <a:extLst>
                  <a:ext uri="{FF2B5EF4-FFF2-40B4-BE49-F238E27FC236}">
                    <a16:creationId xmlns:a16="http://schemas.microsoft.com/office/drawing/2014/main" id="{FF161B7A-96C0-4F9E-8548-2946C7722D95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4" name="Google Shape;1385;p25">
                <a:extLst>
                  <a:ext uri="{FF2B5EF4-FFF2-40B4-BE49-F238E27FC236}">
                    <a16:creationId xmlns:a16="http://schemas.microsoft.com/office/drawing/2014/main" id="{FAAFAD81-24C6-4E54-84AE-8218AABFE14E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5" name="Google Shape;1385;p25">
                <a:extLst>
                  <a:ext uri="{FF2B5EF4-FFF2-40B4-BE49-F238E27FC236}">
                    <a16:creationId xmlns:a16="http://schemas.microsoft.com/office/drawing/2014/main" id="{53ECAE5F-0FAE-4E65-89FF-EDF986622EFE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6" name="Google Shape;1385;p25">
                <a:extLst>
                  <a:ext uri="{FF2B5EF4-FFF2-40B4-BE49-F238E27FC236}">
                    <a16:creationId xmlns:a16="http://schemas.microsoft.com/office/drawing/2014/main" id="{A158B560-7BCD-41E9-8DD1-F24CB70A13E2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7" name="Google Shape;1385;p25">
                <a:extLst>
                  <a:ext uri="{FF2B5EF4-FFF2-40B4-BE49-F238E27FC236}">
                    <a16:creationId xmlns:a16="http://schemas.microsoft.com/office/drawing/2014/main" id="{069C370A-BE11-44F3-ACB2-B2770477FE7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82" name="Google Shape;4152;p34">
              <a:extLst>
                <a:ext uri="{FF2B5EF4-FFF2-40B4-BE49-F238E27FC236}">
                  <a16:creationId xmlns:a16="http://schemas.microsoft.com/office/drawing/2014/main" id="{376FCE57-44D3-4DFC-A472-9AA696ADCF4D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4152;p34">
              <a:extLst>
                <a:ext uri="{FF2B5EF4-FFF2-40B4-BE49-F238E27FC236}">
                  <a16:creationId xmlns:a16="http://schemas.microsoft.com/office/drawing/2014/main" id="{EC3F5B06-2CC1-42E5-BA75-FB8F81F960AE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4152;p34">
              <a:extLst>
                <a:ext uri="{FF2B5EF4-FFF2-40B4-BE49-F238E27FC236}">
                  <a16:creationId xmlns:a16="http://schemas.microsoft.com/office/drawing/2014/main" id="{333125F7-EC58-4195-B45E-7A85F157123A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4152;p34">
              <a:extLst>
                <a:ext uri="{FF2B5EF4-FFF2-40B4-BE49-F238E27FC236}">
                  <a16:creationId xmlns:a16="http://schemas.microsoft.com/office/drawing/2014/main" id="{9B04ACFF-4837-4A5D-B760-B114F55AFD71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4152;p34">
              <a:extLst>
                <a:ext uri="{FF2B5EF4-FFF2-40B4-BE49-F238E27FC236}">
                  <a16:creationId xmlns:a16="http://schemas.microsoft.com/office/drawing/2014/main" id="{55A1EFA5-8354-4A22-A450-6B49F70E34E6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4152;p34">
              <a:extLst>
                <a:ext uri="{FF2B5EF4-FFF2-40B4-BE49-F238E27FC236}">
                  <a16:creationId xmlns:a16="http://schemas.microsoft.com/office/drawing/2014/main" id="{9B7A0678-66CD-4D3C-91A3-E63FFD8C768B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4152;p34">
              <a:extLst>
                <a:ext uri="{FF2B5EF4-FFF2-40B4-BE49-F238E27FC236}">
                  <a16:creationId xmlns:a16="http://schemas.microsoft.com/office/drawing/2014/main" id="{D49D11D7-0435-419A-B71F-F805355C6596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332827-BBA2-4B83-9B08-834674171196}"/>
              </a:ext>
            </a:extLst>
          </p:cNvPr>
          <p:cNvGrpSpPr/>
          <p:nvPr/>
        </p:nvGrpSpPr>
        <p:grpSpPr>
          <a:xfrm>
            <a:off x="-2223374" y="2472694"/>
            <a:ext cx="2190695" cy="3568063"/>
            <a:chOff x="1580083" y="2472694"/>
            <a:chExt cx="2190695" cy="3568063"/>
          </a:xfrm>
        </p:grpSpPr>
        <p:sp>
          <p:nvSpPr>
            <p:cNvPr id="228" name="Google Shape;1402;p25">
              <a:extLst>
                <a:ext uri="{FF2B5EF4-FFF2-40B4-BE49-F238E27FC236}">
                  <a16:creationId xmlns:a16="http://schemas.microsoft.com/office/drawing/2014/main" id="{ECD4B755-D325-4DC7-8936-8E59C5296FF3}"/>
                </a:ext>
              </a:extLst>
            </p:cNvPr>
            <p:cNvSpPr/>
            <p:nvPr/>
          </p:nvSpPr>
          <p:spPr>
            <a:xfrm>
              <a:off x="1593614" y="2628316"/>
              <a:ext cx="1134893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1403;p25">
              <a:extLst>
                <a:ext uri="{FF2B5EF4-FFF2-40B4-BE49-F238E27FC236}">
                  <a16:creationId xmlns:a16="http://schemas.microsoft.com/office/drawing/2014/main" id="{E206F97A-6665-4FBF-9B46-D0F129E04E8C}"/>
                </a:ext>
              </a:extLst>
            </p:cNvPr>
            <p:cNvSpPr/>
            <p:nvPr/>
          </p:nvSpPr>
          <p:spPr>
            <a:xfrm>
              <a:off x="1593614" y="3556794"/>
              <a:ext cx="1413697" cy="189692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1404;p25">
              <a:extLst>
                <a:ext uri="{FF2B5EF4-FFF2-40B4-BE49-F238E27FC236}">
                  <a16:creationId xmlns:a16="http://schemas.microsoft.com/office/drawing/2014/main" id="{CACB1B8F-270B-4F2B-B583-6ED2465B90BC}"/>
                </a:ext>
              </a:extLst>
            </p:cNvPr>
            <p:cNvSpPr/>
            <p:nvPr/>
          </p:nvSpPr>
          <p:spPr>
            <a:xfrm>
              <a:off x="1593614" y="4648554"/>
              <a:ext cx="1858246" cy="189692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1405;p25">
              <a:extLst>
                <a:ext uri="{FF2B5EF4-FFF2-40B4-BE49-F238E27FC236}">
                  <a16:creationId xmlns:a16="http://schemas.microsoft.com/office/drawing/2014/main" id="{E5C5DC5D-ADA6-4D09-B1DF-9FE60464F44B}"/>
                </a:ext>
              </a:extLst>
            </p:cNvPr>
            <p:cNvSpPr/>
            <p:nvPr/>
          </p:nvSpPr>
          <p:spPr>
            <a:xfrm>
              <a:off x="1593614" y="5390778"/>
              <a:ext cx="200164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1407;p25">
              <a:extLst>
                <a:ext uri="{FF2B5EF4-FFF2-40B4-BE49-F238E27FC236}">
                  <a16:creationId xmlns:a16="http://schemas.microsoft.com/office/drawing/2014/main" id="{E65E75C5-3DFE-4487-A8BC-CF782114BE1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2472694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Bóng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LED</a:t>
              </a:r>
            </a:p>
          </p:txBody>
        </p:sp>
        <p:sp>
          <p:nvSpPr>
            <p:cNvPr id="233" name="Google Shape;1408;p25">
              <a:extLst>
                <a:ext uri="{FF2B5EF4-FFF2-40B4-BE49-F238E27FC236}">
                  <a16:creationId xmlns:a16="http://schemas.microsoft.com/office/drawing/2014/main" id="{4026C3CD-E6EB-4E1E-AF90-64779F059BC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3400405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IC 74HC595</a:t>
              </a:r>
            </a:p>
          </p:txBody>
        </p:sp>
        <p:sp>
          <p:nvSpPr>
            <p:cNvPr id="234" name="Google Shape;1409;p25">
              <a:extLst>
                <a:ext uri="{FF2B5EF4-FFF2-40B4-BE49-F238E27FC236}">
                  <a16:creationId xmlns:a16="http://schemas.microsoft.com/office/drawing/2014/main" id="{610101E4-4498-4851-B9DD-E38B6D8113C9}"/>
                </a:ext>
              </a:extLst>
            </p:cNvPr>
            <p:cNvSpPr/>
            <p:nvPr/>
          </p:nvSpPr>
          <p:spPr>
            <a:xfrm>
              <a:off x="1590831" y="2827851"/>
              <a:ext cx="1720289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Gồm 8 bóng Led theo yêu cầu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5" name="Google Shape;1410;p25">
              <a:extLst>
                <a:ext uri="{FF2B5EF4-FFF2-40B4-BE49-F238E27FC236}">
                  <a16:creationId xmlns:a16="http://schemas.microsoft.com/office/drawing/2014/main" id="{58B36178-F60C-44F6-87D2-96D1F4E09083}"/>
                </a:ext>
              </a:extLst>
            </p:cNvPr>
            <p:cNvSpPr/>
            <p:nvPr/>
          </p:nvSpPr>
          <p:spPr>
            <a:xfrm>
              <a:off x="1590831" y="3758696"/>
              <a:ext cx="1858246" cy="721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IC 74HC595N-DIP16(dạng chân cắm)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6" name="Google Shape;1411;p25">
              <a:extLst>
                <a:ext uri="{FF2B5EF4-FFF2-40B4-BE49-F238E27FC236}">
                  <a16:creationId xmlns:a16="http://schemas.microsoft.com/office/drawing/2014/main" id="{D23FB3A3-EED7-4600-AE30-F5333C8A3EAC}"/>
                </a:ext>
              </a:extLst>
            </p:cNvPr>
            <p:cNvSpPr txBox="1">
              <a:spLocks/>
            </p:cNvSpPr>
            <p:nvPr/>
          </p:nvSpPr>
          <p:spPr>
            <a:xfrm>
              <a:off x="1580083" y="4491815"/>
              <a:ext cx="2159234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1814" kern="0" dirty="0"/>
                <a:t>STM32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7" name="Google Shape;1412;p25">
              <a:extLst>
                <a:ext uri="{FF2B5EF4-FFF2-40B4-BE49-F238E27FC236}">
                  <a16:creationId xmlns:a16="http://schemas.microsoft.com/office/drawing/2014/main" id="{C193C363-498E-4DBC-94B7-5DA202AD69F9}"/>
                </a:ext>
              </a:extLst>
            </p:cNvPr>
            <p:cNvSpPr/>
            <p:nvPr/>
          </p:nvSpPr>
          <p:spPr>
            <a:xfrm>
              <a:off x="1586105" y="4757559"/>
              <a:ext cx="2184673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KIT </a:t>
              </a:r>
              <a:r>
                <a:rPr lang="en-US" sz="1400" kern="0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STM32F103R6</a:t>
              </a: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 </a:t>
              </a:r>
              <a:endParaRPr sz="1270" kern="0" dirty="0">
                <a:solidFill>
                  <a:schemeClr val="bg1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8" name="Google Shape;1413;p25">
              <a:extLst>
                <a:ext uri="{FF2B5EF4-FFF2-40B4-BE49-F238E27FC236}">
                  <a16:creationId xmlns:a16="http://schemas.microsoft.com/office/drawing/2014/main" id="{9B849468-49A2-420E-A5EC-D488B6349EE1}"/>
                </a:ext>
              </a:extLst>
            </p:cNvPr>
            <p:cNvSpPr txBox="1">
              <a:spLocks/>
            </p:cNvSpPr>
            <p:nvPr/>
          </p:nvSpPr>
          <p:spPr>
            <a:xfrm>
              <a:off x="1590830" y="5242098"/>
              <a:ext cx="20560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khác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9" name="Google Shape;1414;p25">
              <a:extLst>
                <a:ext uri="{FF2B5EF4-FFF2-40B4-BE49-F238E27FC236}">
                  <a16:creationId xmlns:a16="http://schemas.microsoft.com/office/drawing/2014/main" id="{D96D1532-0735-48D2-9EE0-9C813BF1415E}"/>
                </a:ext>
              </a:extLst>
            </p:cNvPr>
            <p:cNvSpPr/>
            <p:nvPr/>
          </p:nvSpPr>
          <p:spPr>
            <a:xfrm>
              <a:off x="1590831" y="5597417"/>
              <a:ext cx="1897612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Mạch in, dây dẫn, nguồn, và điện trở, công tắc…</a:t>
              </a:r>
              <a:endParaRPr sz="127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5CA59DF-4DFE-468C-82F1-56065D3DCC0A}"/>
              </a:ext>
            </a:extLst>
          </p:cNvPr>
          <p:cNvGrpSpPr/>
          <p:nvPr/>
        </p:nvGrpSpPr>
        <p:grpSpPr>
          <a:xfrm>
            <a:off x="-3063959" y="1479453"/>
            <a:ext cx="2578833" cy="540515"/>
            <a:chOff x="1423815" y="1479453"/>
            <a:chExt cx="2578833" cy="540515"/>
          </a:xfrm>
        </p:grpSpPr>
        <p:sp>
          <p:nvSpPr>
            <p:cNvPr id="241" name="Google Shape;1417;p25">
              <a:extLst>
                <a:ext uri="{FF2B5EF4-FFF2-40B4-BE49-F238E27FC236}">
                  <a16:creationId xmlns:a16="http://schemas.microsoft.com/office/drawing/2014/main" id="{AA95F536-8912-4659-964F-2096EAA47EE8}"/>
                </a:ext>
              </a:extLst>
            </p:cNvPr>
            <p:cNvSpPr/>
            <p:nvPr/>
          </p:nvSpPr>
          <p:spPr>
            <a:xfrm>
              <a:off x="1438136" y="1709167"/>
              <a:ext cx="2564512" cy="31080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418;p25">
              <a:extLst>
                <a:ext uri="{FF2B5EF4-FFF2-40B4-BE49-F238E27FC236}">
                  <a16:creationId xmlns:a16="http://schemas.microsoft.com/office/drawing/2014/main" id="{D4ACE2FB-5C4F-4D54-95C4-C3266874DEE4}"/>
                </a:ext>
              </a:extLst>
            </p:cNvPr>
            <p:cNvSpPr txBox="1">
              <a:spLocks/>
            </p:cNvSpPr>
            <p:nvPr/>
          </p:nvSpPr>
          <p:spPr>
            <a:xfrm>
              <a:off x="1423815" y="1479453"/>
              <a:ext cx="2192278" cy="36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243" name="Picture 242">
            <a:extLst>
              <a:ext uri="{FF2B5EF4-FFF2-40B4-BE49-F238E27FC236}">
                <a16:creationId xmlns:a16="http://schemas.microsoft.com/office/drawing/2014/main" id="{4E84CDCD-0115-4282-B323-445D9FB5E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2253" y="2273557"/>
            <a:ext cx="5760720" cy="3968750"/>
          </a:xfrm>
          <a:prstGeom prst="rect">
            <a:avLst/>
          </a:prstGeom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98C1A4F-A411-44C9-8C83-45A23DBA5378}"/>
              </a:ext>
            </a:extLst>
          </p:cNvPr>
          <p:cNvGrpSpPr/>
          <p:nvPr/>
        </p:nvGrpSpPr>
        <p:grpSpPr>
          <a:xfrm>
            <a:off x="12998012" y="1473834"/>
            <a:ext cx="2697925" cy="541557"/>
            <a:chOff x="5182547" y="1685309"/>
            <a:chExt cx="1720289" cy="345315"/>
          </a:xfrm>
        </p:grpSpPr>
        <p:sp>
          <p:nvSpPr>
            <p:cNvPr id="245" name="Google Shape;1402;p25">
              <a:extLst>
                <a:ext uri="{FF2B5EF4-FFF2-40B4-BE49-F238E27FC236}">
                  <a16:creationId xmlns:a16="http://schemas.microsoft.com/office/drawing/2014/main" id="{B44F8241-BED0-46B6-956D-95D9929D6DDF}"/>
                </a:ext>
              </a:extLst>
            </p:cNvPr>
            <p:cNvSpPr/>
            <p:nvPr/>
          </p:nvSpPr>
          <p:spPr>
            <a:xfrm>
              <a:off x="5185330" y="1825637"/>
              <a:ext cx="1212924" cy="204987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1407;p25">
              <a:extLst>
                <a:ext uri="{FF2B5EF4-FFF2-40B4-BE49-F238E27FC236}">
                  <a16:creationId xmlns:a16="http://schemas.microsoft.com/office/drawing/2014/main" id="{04E8FC9B-7763-43B3-B400-ECC61DF951F1}"/>
                </a:ext>
              </a:extLst>
            </p:cNvPr>
            <p:cNvSpPr txBox="1">
              <a:spLocks/>
            </p:cNvSpPr>
            <p:nvPr/>
          </p:nvSpPr>
          <p:spPr>
            <a:xfrm>
              <a:off x="5182547" y="1685309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Lắp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mô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phỏng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sp>
        <p:nvSpPr>
          <p:cNvPr id="108" name="Google Shape;1381;p25">
            <a:extLst>
              <a:ext uri="{FF2B5EF4-FFF2-40B4-BE49-F238E27FC236}">
                <a16:creationId xmlns:a16="http://schemas.microsoft.com/office/drawing/2014/main" id="{AF1A3460-6E7B-43B9-A47D-A8EDA3D29412}"/>
              </a:ext>
            </a:extLst>
          </p:cNvPr>
          <p:cNvSpPr txBox="1">
            <a:spLocks/>
          </p:cNvSpPr>
          <p:nvPr/>
        </p:nvSpPr>
        <p:spPr>
          <a:xfrm>
            <a:off x="1115217" y="1445520"/>
            <a:ext cx="4666858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4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Cách sử dụng IC 74HC595.</a:t>
            </a:r>
            <a:endParaRPr kumimoji="0" lang="en" sz="2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0" name="Google Shape;1381;p25">
            <a:extLst>
              <a:ext uri="{FF2B5EF4-FFF2-40B4-BE49-F238E27FC236}">
                <a16:creationId xmlns:a16="http://schemas.microsoft.com/office/drawing/2014/main" id="{05993F1E-F948-4E1B-9C3C-A0938674304C}"/>
              </a:ext>
            </a:extLst>
          </p:cNvPr>
          <p:cNvSpPr txBox="1">
            <a:spLocks/>
          </p:cNvSpPr>
          <p:nvPr/>
        </p:nvSpPr>
        <p:spPr>
          <a:xfrm>
            <a:off x="1308706" y="2152209"/>
            <a:ext cx="8010706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000" ker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8(GND)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+5V.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2" name="Google Shape;1381;p25">
            <a:extLst>
              <a:ext uri="{FF2B5EF4-FFF2-40B4-BE49-F238E27FC236}">
                <a16:creationId xmlns:a16="http://schemas.microsoft.com/office/drawing/2014/main" id="{A60BEE04-4303-4ED1-B870-B52FEBFD1076}"/>
              </a:ext>
            </a:extLst>
          </p:cNvPr>
          <p:cNvSpPr txBox="1">
            <a:spLocks/>
          </p:cNvSpPr>
          <p:nvPr/>
        </p:nvSpPr>
        <p:spPr>
          <a:xfrm>
            <a:off x="1309764" y="2827453"/>
            <a:ext cx="8126702" cy="53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Chân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OE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phải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được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nối</a:t>
            </a: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đất để kích hoạt các chân đầu ra. Chân reset phải được giữ ở mức cao.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3" name="Google Shape;1381;p25">
            <a:extLst>
              <a:ext uri="{FF2B5EF4-FFF2-40B4-BE49-F238E27FC236}">
                <a16:creationId xmlns:a16="http://schemas.microsoft.com/office/drawing/2014/main" id="{907986D7-DE16-402E-8A6C-6F13E5076FC3}"/>
              </a:ext>
            </a:extLst>
          </p:cNvPr>
          <p:cNvSpPr txBox="1">
            <a:spLocks/>
          </p:cNvSpPr>
          <p:nvPr/>
        </p:nvSpPr>
        <p:spPr>
          <a:xfrm>
            <a:off x="1266266" y="3478505"/>
            <a:ext cx="9228927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Khi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xung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cạnh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tích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cực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vào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chân</a:t>
            </a: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11(SHCP),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thanh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ghi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sẽ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nhận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dữ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liệ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4" name="Google Shape;1381;p25">
            <a:extLst>
              <a:ext uri="{FF2B5EF4-FFF2-40B4-BE49-F238E27FC236}">
                <a16:creationId xmlns:a16="http://schemas.microsoft.com/office/drawing/2014/main" id="{44BA7E63-47CD-4686-AD4D-4959C5EB0022}"/>
              </a:ext>
            </a:extLst>
          </p:cNvPr>
          <p:cNvSpPr txBox="1">
            <a:spLocks/>
          </p:cNvSpPr>
          <p:nvPr/>
        </p:nvSpPr>
        <p:spPr>
          <a:xfrm>
            <a:off x="1299327" y="4112450"/>
            <a:ext cx="9081393" cy="56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Các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5" name="Google Shape;1381;p25">
            <a:extLst>
              <a:ext uri="{FF2B5EF4-FFF2-40B4-BE49-F238E27FC236}">
                <a16:creationId xmlns:a16="http://schemas.microsoft.com/office/drawing/2014/main" id="{901D7547-041F-4830-B548-637148E6C2C4}"/>
              </a:ext>
            </a:extLst>
          </p:cNvPr>
          <p:cNvSpPr txBox="1">
            <a:spLocks/>
          </p:cNvSpPr>
          <p:nvPr/>
        </p:nvSpPr>
        <p:spPr>
          <a:xfrm>
            <a:off x="1308706" y="4835216"/>
            <a:ext cx="9251333" cy="76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Các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đầu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vào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này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được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đưa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tới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đầu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ra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khi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có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xung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cạnh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tích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cực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tại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chân</a:t>
            </a: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12 (STCP).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B246C-39BD-4EC7-87D8-C25C31BB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C358109C-203F-41C9-9E14-FCA113C5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11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2251993" y="18791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2405431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6B7982-65E6-4B1D-9AC3-2636810821A7}"/>
              </a:ext>
            </a:extLst>
          </p:cNvPr>
          <p:cNvGrpSpPr/>
          <p:nvPr/>
        </p:nvGrpSpPr>
        <p:grpSpPr>
          <a:xfrm>
            <a:off x="-8029987" y="2585197"/>
            <a:ext cx="8027211" cy="2731136"/>
            <a:chOff x="686637" y="2585197"/>
            <a:chExt cx="8027211" cy="27311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E60409-43EE-479B-9729-7C7A3733E01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81" name="Google Shape;1380;p25">
                <a:extLst>
                  <a:ext uri="{FF2B5EF4-FFF2-40B4-BE49-F238E27FC236}">
                    <a16:creationId xmlns:a16="http://schemas.microsoft.com/office/drawing/2014/main" id="{7072EA95-4415-439A-ADC8-B6D18489E471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382;p25">
                <a:extLst>
                  <a:ext uri="{FF2B5EF4-FFF2-40B4-BE49-F238E27FC236}">
                    <a16:creationId xmlns:a16="http://schemas.microsoft.com/office/drawing/2014/main" id="{021DA0BA-D578-437B-913E-42FE7803C0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3" name="Google Shape;1385;p25">
                <a:extLst>
                  <a:ext uri="{FF2B5EF4-FFF2-40B4-BE49-F238E27FC236}">
                    <a16:creationId xmlns:a16="http://schemas.microsoft.com/office/drawing/2014/main" id="{33E89676-0A42-467A-AE70-3068AFD81E63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4" name="Google Shape;1385;p25">
                <a:extLst>
                  <a:ext uri="{FF2B5EF4-FFF2-40B4-BE49-F238E27FC236}">
                    <a16:creationId xmlns:a16="http://schemas.microsoft.com/office/drawing/2014/main" id="{18C64E70-4B17-4046-AB46-8A43EC3DA70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5" name="Google Shape;1385;p25">
                <a:extLst>
                  <a:ext uri="{FF2B5EF4-FFF2-40B4-BE49-F238E27FC236}">
                    <a16:creationId xmlns:a16="http://schemas.microsoft.com/office/drawing/2014/main" id="{80C1BC20-149C-4569-9F87-DF6058A1ED04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6" name="Google Shape;1385;p25">
                <a:extLst>
                  <a:ext uri="{FF2B5EF4-FFF2-40B4-BE49-F238E27FC236}">
                    <a16:creationId xmlns:a16="http://schemas.microsoft.com/office/drawing/2014/main" id="{0B277A46-97D9-4CA7-A04C-C1B664B2A9F2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7" name="Google Shape;1385;p25">
                <a:extLst>
                  <a:ext uri="{FF2B5EF4-FFF2-40B4-BE49-F238E27FC236}">
                    <a16:creationId xmlns:a16="http://schemas.microsoft.com/office/drawing/2014/main" id="{D3E5B327-BCBD-4821-BCCA-6CBB21C46FB6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01" name="Google Shape;1385;p25">
                <a:extLst>
                  <a:ext uri="{FF2B5EF4-FFF2-40B4-BE49-F238E27FC236}">
                    <a16:creationId xmlns:a16="http://schemas.microsoft.com/office/drawing/2014/main" id="{66B6027F-BC85-4F9E-9A7C-C52DF5E47D7D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02" name="Google Shape;1385;p25">
                <a:extLst>
                  <a:ext uri="{FF2B5EF4-FFF2-40B4-BE49-F238E27FC236}">
                    <a16:creationId xmlns:a16="http://schemas.microsoft.com/office/drawing/2014/main" id="{E47740AD-D427-4648-9664-0427801025C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08" name="Google Shape;4152;p34">
              <a:extLst>
                <a:ext uri="{FF2B5EF4-FFF2-40B4-BE49-F238E27FC236}">
                  <a16:creationId xmlns:a16="http://schemas.microsoft.com/office/drawing/2014/main" id="{E5EABFB8-6C35-4BF3-B03F-C6D8A0E45F14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4152;p34">
              <a:extLst>
                <a:ext uri="{FF2B5EF4-FFF2-40B4-BE49-F238E27FC236}">
                  <a16:creationId xmlns:a16="http://schemas.microsoft.com/office/drawing/2014/main" id="{BDF11006-7331-4D66-8690-B0EDA6E84C6C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4152;p34">
              <a:extLst>
                <a:ext uri="{FF2B5EF4-FFF2-40B4-BE49-F238E27FC236}">
                  <a16:creationId xmlns:a16="http://schemas.microsoft.com/office/drawing/2014/main" id="{679FB524-C6BB-45DE-8431-F7D8E406FE24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4152;p34">
              <a:extLst>
                <a:ext uri="{FF2B5EF4-FFF2-40B4-BE49-F238E27FC236}">
                  <a16:creationId xmlns:a16="http://schemas.microsoft.com/office/drawing/2014/main" id="{A6ACBE8B-F2A8-45CF-954B-949F16F14C3C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4152;p34">
              <a:extLst>
                <a:ext uri="{FF2B5EF4-FFF2-40B4-BE49-F238E27FC236}">
                  <a16:creationId xmlns:a16="http://schemas.microsoft.com/office/drawing/2014/main" id="{581E84C8-788C-4738-B126-6F1FC2000D1E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52;p34">
              <a:extLst>
                <a:ext uri="{FF2B5EF4-FFF2-40B4-BE49-F238E27FC236}">
                  <a16:creationId xmlns:a16="http://schemas.microsoft.com/office/drawing/2014/main" id="{E0EB791E-CFAB-4B31-BD82-952891BB1942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152;p34">
              <a:extLst>
                <a:ext uri="{FF2B5EF4-FFF2-40B4-BE49-F238E27FC236}">
                  <a16:creationId xmlns:a16="http://schemas.microsoft.com/office/drawing/2014/main" id="{F607C299-A3C5-44E2-90CC-6EF9B41BDA33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696" y="2095616"/>
            <a:ext cx="2706849" cy="323104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701189F-13AA-409D-84F8-AF4CD7ADC081}"/>
              </a:ext>
            </a:extLst>
          </p:cNvPr>
          <p:cNvGrpSpPr/>
          <p:nvPr/>
        </p:nvGrpSpPr>
        <p:grpSpPr>
          <a:xfrm>
            <a:off x="1580083" y="2472694"/>
            <a:ext cx="2190695" cy="3568063"/>
            <a:chOff x="1580083" y="2472694"/>
            <a:chExt cx="2190695" cy="3568063"/>
          </a:xfrm>
        </p:grpSpPr>
        <p:sp>
          <p:nvSpPr>
            <p:cNvPr id="399" name="Google Shape;1402;p25">
              <a:extLst>
                <a:ext uri="{FF2B5EF4-FFF2-40B4-BE49-F238E27FC236}">
                  <a16:creationId xmlns:a16="http://schemas.microsoft.com/office/drawing/2014/main" id="{95516F6D-E3CE-4F25-9E72-38ABC43CA9B7}"/>
                </a:ext>
              </a:extLst>
            </p:cNvPr>
            <p:cNvSpPr/>
            <p:nvPr/>
          </p:nvSpPr>
          <p:spPr>
            <a:xfrm>
              <a:off x="1593614" y="2628316"/>
              <a:ext cx="1134893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1403;p25">
              <a:extLst>
                <a:ext uri="{FF2B5EF4-FFF2-40B4-BE49-F238E27FC236}">
                  <a16:creationId xmlns:a16="http://schemas.microsoft.com/office/drawing/2014/main" id="{18E12664-B237-4E9A-8A30-8D2927E8ECCF}"/>
                </a:ext>
              </a:extLst>
            </p:cNvPr>
            <p:cNvSpPr/>
            <p:nvPr/>
          </p:nvSpPr>
          <p:spPr>
            <a:xfrm>
              <a:off x="1593614" y="3556794"/>
              <a:ext cx="1413697" cy="189692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1404;p25">
              <a:extLst>
                <a:ext uri="{FF2B5EF4-FFF2-40B4-BE49-F238E27FC236}">
                  <a16:creationId xmlns:a16="http://schemas.microsoft.com/office/drawing/2014/main" id="{89C0D77E-8FC8-42C5-98CB-556ED681D5D6}"/>
                </a:ext>
              </a:extLst>
            </p:cNvPr>
            <p:cNvSpPr/>
            <p:nvPr/>
          </p:nvSpPr>
          <p:spPr>
            <a:xfrm>
              <a:off x="1593614" y="4648554"/>
              <a:ext cx="1858246" cy="189692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1405;p25">
              <a:extLst>
                <a:ext uri="{FF2B5EF4-FFF2-40B4-BE49-F238E27FC236}">
                  <a16:creationId xmlns:a16="http://schemas.microsoft.com/office/drawing/2014/main" id="{CFFDB9EA-F9D9-4E49-9C21-3884772504F2}"/>
                </a:ext>
              </a:extLst>
            </p:cNvPr>
            <p:cNvSpPr/>
            <p:nvPr/>
          </p:nvSpPr>
          <p:spPr>
            <a:xfrm>
              <a:off x="1593614" y="5390778"/>
              <a:ext cx="200164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1407;p25">
              <a:extLst>
                <a:ext uri="{FF2B5EF4-FFF2-40B4-BE49-F238E27FC236}">
                  <a16:creationId xmlns:a16="http://schemas.microsoft.com/office/drawing/2014/main" id="{DE879B31-73BA-4EFD-AF84-72C084FF3C72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2472694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Bóng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LED</a:t>
              </a:r>
            </a:p>
          </p:txBody>
        </p:sp>
        <p:sp>
          <p:nvSpPr>
            <p:cNvPr id="405" name="Google Shape;1408;p25">
              <a:extLst>
                <a:ext uri="{FF2B5EF4-FFF2-40B4-BE49-F238E27FC236}">
                  <a16:creationId xmlns:a16="http://schemas.microsoft.com/office/drawing/2014/main" id="{522066EE-8D5C-4864-9E1D-B03CD1570F7C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3400405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IC 74HC595</a:t>
              </a:r>
            </a:p>
          </p:txBody>
        </p:sp>
        <p:sp>
          <p:nvSpPr>
            <p:cNvPr id="406" name="Google Shape;1409;p25">
              <a:extLst>
                <a:ext uri="{FF2B5EF4-FFF2-40B4-BE49-F238E27FC236}">
                  <a16:creationId xmlns:a16="http://schemas.microsoft.com/office/drawing/2014/main" id="{F982C5C1-4F52-4396-878C-00287CF3E9EC}"/>
                </a:ext>
              </a:extLst>
            </p:cNvPr>
            <p:cNvSpPr/>
            <p:nvPr/>
          </p:nvSpPr>
          <p:spPr>
            <a:xfrm>
              <a:off x="1590831" y="2827851"/>
              <a:ext cx="1720289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Gồm 8 bóng Led theo yêu cầu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407" name="Google Shape;1410;p25">
              <a:extLst>
                <a:ext uri="{FF2B5EF4-FFF2-40B4-BE49-F238E27FC236}">
                  <a16:creationId xmlns:a16="http://schemas.microsoft.com/office/drawing/2014/main" id="{D225CF4A-9AEF-4DE1-895B-824F201D4BCA}"/>
                </a:ext>
              </a:extLst>
            </p:cNvPr>
            <p:cNvSpPr/>
            <p:nvPr/>
          </p:nvSpPr>
          <p:spPr>
            <a:xfrm>
              <a:off x="1590831" y="3758696"/>
              <a:ext cx="1858246" cy="721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IC 74HC595N-DIP16(dạng chân cắm)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408" name="Google Shape;1411;p25">
              <a:extLst>
                <a:ext uri="{FF2B5EF4-FFF2-40B4-BE49-F238E27FC236}">
                  <a16:creationId xmlns:a16="http://schemas.microsoft.com/office/drawing/2014/main" id="{CFB82925-F200-40BC-849D-B4324AF0E2E3}"/>
                </a:ext>
              </a:extLst>
            </p:cNvPr>
            <p:cNvSpPr txBox="1">
              <a:spLocks/>
            </p:cNvSpPr>
            <p:nvPr/>
          </p:nvSpPr>
          <p:spPr>
            <a:xfrm>
              <a:off x="1580083" y="4491815"/>
              <a:ext cx="2159234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1814" kern="0" dirty="0"/>
                <a:t>STM32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09" name="Google Shape;1412;p25">
              <a:extLst>
                <a:ext uri="{FF2B5EF4-FFF2-40B4-BE49-F238E27FC236}">
                  <a16:creationId xmlns:a16="http://schemas.microsoft.com/office/drawing/2014/main" id="{1B1ABE76-FF7F-4600-BA5B-E88B64317932}"/>
                </a:ext>
              </a:extLst>
            </p:cNvPr>
            <p:cNvSpPr/>
            <p:nvPr/>
          </p:nvSpPr>
          <p:spPr>
            <a:xfrm>
              <a:off x="1586105" y="4757559"/>
              <a:ext cx="2184673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KIT </a:t>
              </a:r>
              <a:r>
                <a:rPr lang="en-US" sz="1400" kern="0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STM32F103R6</a:t>
              </a: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 </a:t>
              </a:r>
              <a:endParaRPr sz="1270" kern="0" dirty="0">
                <a:solidFill>
                  <a:schemeClr val="bg1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410" name="Google Shape;1413;p25">
              <a:extLst>
                <a:ext uri="{FF2B5EF4-FFF2-40B4-BE49-F238E27FC236}">
                  <a16:creationId xmlns:a16="http://schemas.microsoft.com/office/drawing/2014/main" id="{724A1B5F-804A-47BA-BE89-E4E640B554D6}"/>
                </a:ext>
              </a:extLst>
            </p:cNvPr>
            <p:cNvSpPr txBox="1">
              <a:spLocks/>
            </p:cNvSpPr>
            <p:nvPr/>
          </p:nvSpPr>
          <p:spPr>
            <a:xfrm>
              <a:off x="1590830" y="5242098"/>
              <a:ext cx="20560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khác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11" name="Google Shape;1414;p25">
              <a:extLst>
                <a:ext uri="{FF2B5EF4-FFF2-40B4-BE49-F238E27FC236}">
                  <a16:creationId xmlns:a16="http://schemas.microsoft.com/office/drawing/2014/main" id="{31E5A7D4-7E9D-4EDF-8093-E2E307544D72}"/>
                </a:ext>
              </a:extLst>
            </p:cNvPr>
            <p:cNvSpPr/>
            <p:nvPr/>
          </p:nvSpPr>
          <p:spPr>
            <a:xfrm>
              <a:off x="1590831" y="5597417"/>
              <a:ext cx="1897612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Mạch in, dây dẫn, nguồn, và điện trở, công tắc…</a:t>
              </a:r>
              <a:endParaRPr sz="127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00BD9-3186-4452-9CB5-D2DF493C7115}"/>
              </a:ext>
            </a:extLst>
          </p:cNvPr>
          <p:cNvGrpSpPr/>
          <p:nvPr/>
        </p:nvGrpSpPr>
        <p:grpSpPr>
          <a:xfrm>
            <a:off x="1423815" y="1479453"/>
            <a:ext cx="2578833" cy="540515"/>
            <a:chOff x="1423815" y="1479453"/>
            <a:chExt cx="2578833" cy="540515"/>
          </a:xfrm>
        </p:grpSpPr>
        <p:sp>
          <p:nvSpPr>
            <p:cNvPr id="414" name="Google Shape;1417;p25">
              <a:extLst>
                <a:ext uri="{FF2B5EF4-FFF2-40B4-BE49-F238E27FC236}">
                  <a16:creationId xmlns:a16="http://schemas.microsoft.com/office/drawing/2014/main" id="{9D334EA1-2A83-4380-975B-720EFABD079B}"/>
                </a:ext>
              </a:extLst>
            </p:cNvPr>
            <p:cNvSpPr/>
            <p:nvPr/>
          </p:nvSpPr>
          <p:spPr>
            <a:xfrm>
              <a:off x="1438136" y="1709167"/>
              <a:ext cx="2564512" cy="31080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1418;p25">
              <a:extLst>
                <a:ext uri="{FF2B5EF4-FFF2-40B4-BE49-F238E27FC236}">
                  <a16:creationId xmlns:a16="http://schemas.microsoft.com/office/drawing/2014/main" id="{BFA01FB9-50E0-4887-85C6-3DE2EF226904}"/>
                </a:ext>
              </a:extLst>
            </p:cNvPr>
            <p:cNvSpPr txBox="1">
              <a:spLocks/>
            </p:cNvSpPr>
            <p:nvPr/>
          </p:nvSpPr>
          <p:spPr>
            <a:xfrm>
              <a:off x="1423815" y="1479453"/>
              <a:ext cx="2192278" cy="36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424" name="Picture 423">
            <a:extLst>
              <a:ext uri="{FF2B5EF4-FFF2-40B4-BE49-F238E27FC236}">
                <a16:creationId xmlns:a16="http://schemas.microsoft.com/office/drawing/2014/main" id="{01DF5A6C-9CF7-4B91-85D0-A94B95F96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35" y="2273557"/>
            <a:ext cx="5760720" cy="39687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A7CA49-B837-46A5-9A8F-3E2B232C5594}"/>
              </a:ext>
            </a:extLst>
          </p:cNvPr>
          <p:cNvGrpSpPr/>
          <p:nvPr/>
        </p:nvGrpSpPr>
        <p:grpSpPr>
          <a:xfrm>
            <a:off x="5680808" y="1473834"/>
            <a:ext cx="2697925" cy="541557"/>
            <a:chOff x="5182547" y="1685309"/>
            <a:chExt cx="1720289" cy="345315"/>
          </a:xfrm>
        </p:grpSpPr>
        <p:sp>
          <p:nvSpPr>
            <p:cNvPr id="425" name="Google Shape;1402;p25">
              <a:extLst>
                <a:ext uri="{FF2B5EF4-FFF2-40B4-BE49-F238E27FC236}">
                  <a16:creationId xmlns:a16="http://schemas.microsoft.com/office/drawing/2014/main" id="{F49271AC-4AF7-4891-8B03-C25A1989789F}"/>
                </a:ext>
              </a:extLst>
            </p:cNvPr>
            <p:cNvSpPr/>
            <p:nvPr/>
          </p:nvSpPr>
          <p:spPr>
            <a:xfrm>
              <a:off x="5185330" y="1825637"/>
              <a:ext cx="1494725" cy="204987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1407;p25">
              <a:extLst>
                <a:ext uri="{FF2B5EF4-FFF2-40B4-BE49-F238E27FC236}">
                  <a16:creationId xmlns:a16="http://schemas.microsoft.com/office/drawing/2014/main" id="{74703445-D90B-49BF-A6E1-B2C520E30B55}"/>
                </a:ext>
              </a:extLst>
            </p:cNvPr>
            <p:cNvSpPr txBox="1">
              <a:spLocks/>
            </p:cNvSpPr>
            <p:nvPr/>
          </p:nvSpPr>
          <p:spPr>
            <a:xfrm>
              <a:off x="5182547" y="1685309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Lắp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mô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phỏng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cxnSp>
        <p:nvCxnSpPr>
          <p:cNvPr id="427" name="Google Shape;1278;p25">
            <a:extLst>
              <a:ext uri="{FF2B5EF4-FFF2-40B4-BE49-F238E27FC236}">
                <a16:creationId xmlns:a16="http://schemas.microsoft.com/office/drawing/2014/main" id="{ADD85D24-2DEB-4C86-A688-C63486A2BF6E}"/>
              </a:ext>
            </a:extLst>
          </p:cNvPr>
          <p:cNvCxnSpPr>
            <a:stCxn id="465" idx="2"/>
            <a:endCxn id="470" idx="0"/>
          </p:cNvCxnSpPr>
          <p:nvPr/>
        </p:nvCxnSpPr>
        <p:spPr>
          <a:xfrm rot="16200000" flipH="1">
            <a:off x="-2896359" y="1044824"/>
            <a:ext cx="795346" cy="37871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1281;p25">
            <a:extLst>
              <a:ext uri="{FF2B5EF4-FFF2-40B4-BE49-F238E27FC236}">
                <a16:creationId xmlns:a16="http://schemas.microsoft.com/office/drawing/2014/main" id="{E7931BA6-2D80-4A49-AC73-47D1A63F23A8}"/>
              </a:ext>
            </a:extLst>
          </p:cNvPr>
          <p:cNvCxnSpPr>
            <a:stCxn id="470" idx="2"/>
            <a:endCxn id="475" idx="0"/>
          </p:cNvCxnSpPr>
          <p:nvPr/>
        </p:nvCxnSpPr>
        <p:spPr>
          <a:xfrm rot="5400000">
            <a:off x="-3908613" y="1192686"/>
            <a:ext cx="303646" cy="63033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1283;p25">
            <a:extLst>
              <a:ext uri="{FF2B5EF4-FFF2-40B4-BE49-F238E27FC236}">
                <a16:creationId xmlns:a16="http://schemas.microsoft.com/office/drawing/2014/main" id="{74F769BF-A3DD-4F41-8609-0EAFD8D8E07E}"/>
              </a:ext>
            </a:extLst>
          </p:cNvPr>
          <p:cNvCxnSpPr>
            <a:cxnSpLocks/>
            <a:stCxn id="475" idx="2"/>
            <a:endCxn id="480" idx="0"/>
          </p:cNvCxnSpPr>
          <p:nvPr/>
        </p:nvCxnSpPr>
        <p:spPr>
          <a:xfrm rot="16200000" flipH="1">
            <a:off x="-4669358" y="3113545"/>
            <a:ext cx="268327" cy="47465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0" name="Google Shape;1295;p25">
            <a:extLst>
              <a:ext uri="{FF2B5EF4-FFF2-40B4-BE49-F238E27FC236}">
                <a16:creationId xmlns:a16="http://schemas.microsoft.com/office/drawing/2014/main" id="{3403336B-21A0-43F5-BE3E-7975DADB78CC}"/>
              </a:ext>
            </a:extLst>
          </p:cNvPr>
          <p:cNvGrpSpPr/>
          <p:nvPr/>
        </p:nvGrpSpPr>
        <p:grpSpPr>
          <a:xfrm>
            <a:off x="4908113" y="3316454"/>
            <a:ext cx="367681" cy="1458926"/>
            <a:chOff x="6743300" y="5794925"/>
            <a:chExt cx="405300" cy="1632850"/>
          </a:xfrm>
        </p:grpSpPr>
        <p:sp>
          <p:nvSpPr>
            <p:cNvPr id="431" name="Google Shape;1296;p25">
              <a:extLst>
                <a:ext uri="{FF2B5EF4-FFF2-40B4-BE49-F238E27FC236}">
                  <a16:creationId xmlns:a16="http://schemas.microsoft.com/office/drawing/2014/main" id="{F5E74CA9-4386-4020-B516-CE5175C19F9B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1297;p25">
              <a:extLst>
                <a:ext uri="{FF2B5EF4-FFF2-40B4-BE49-F238E27FC236}">
                  <a16:creationId xmlns:a16="http://schemas.microsoft.com/office/drawing/2014/main" id="{73BE8B46-1E85-49E4-9AFB-4F8CE8C28156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1298;p25">
              <a:extLst>
                <a:ext uri="{FF2B5EF4-FFF2-40B4-BE49-F238E27FC236}">
                  <a16:creationId xmlns:a16="http://schemas.microsoft.com/office/drawing/2014/main" id="{4BFB3D5B-E0EE-4C19-B800-5C1DC92B4AE3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1299;p25">
              <a:extLst>
                <a:ext uri="{FF2B5EF4-FFF2-40B4-BE49-F238E27FC236}">
                  <a16:creationId xmlns:a16="http://schemas.microsoft.com/office/drawing/2014/main" id="{713012DD-BB12-4D3B-AB2D-6307575DF86E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1300;p25">
              <a:extLst>
                <a:ext uri="{FF2B5EF4-FFF2-40B4-BE49-F238E27FC236}">
                  <a16:creationId xmlns:a16="http://schemas.microsoft.com/office/drawing/2014/main" id="{C8361FEE-3BDC-47AF-8BE6-9F67A2901C73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1301;p25">
              <a:extLst>
                <a:ext uri="{FF2B5EF4-FFF2-40B4-BE49-F238E27FC236}">
                  <a16:creationId xmlns:a16="http://schemas.microsoft.com/office/drawing/2014/main" id="{CC5EBEEA-CEA7-473D-AF32-00AE5DC9B54A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1302;p25">
              <a:extLst>
                <a:ext uri="{FF2B5EF4-FFF2-40B4-BE49-F238E27FC236}">
                  <a16:creationId xmlns:a16="http://schemas.microsoft.com/office/drawing/2014/main" id="{6FDA8348-5971-46E5-9EA8-AB61C6E2D189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1303;p25">
              <a:extLst>
                <a:ext uri="{FF2B5EF4-FFF2-40B4-BE49-F238E27FC236}">
                  <a16:creationId xmlns:a16="http://schemas.microsoft.com/office/drawing/2014/main" id="{E1B92DF8-799A-4360-9B95-FD11A73A7BAC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1304;p25">
              <a:extLst>
                <a:ext uri="{FF2B5EF4-FFF2-40B4-BE49-F238E27FC236}">
                  <a16:creationId xmlns:a16="http://schemas.microsoft.com/office/drawing/2014/main" id="{6A58B1B2-4C42-44C5-8342-612F7E0C784F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1305;p25">
              <a:extLst>
                <a:ext uri="{FF2B5EF4-FFF2-40B4-BE49-F238E27FC236}">
                  <a16:creationId xmlns:a16="http://schemas.microsoft.com/office/drawing/2014/main" id="{CA47677D-1CA2-4C6F-BB50-1DD44FF78F1C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1306;p25">
              <a:extLst>
                <a:ext uri="{FF2B5EF4-FFF2-40B4-BE49-F238E27FC236}">
                  <a16:creationId xmlns:a16="http://schemas.microsoft.com/office/drawing/2014/main" id="{7D0DE4A3-03B9-4D20-A9DE-A42999E74AB1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1307;p25">
              <a:extLst>
                <a:ext uri="{FF2B5EF4-FFF2-40B4-BE49-F238E27FC236}">
                  <a16:creationId xmlns:a16="http://schemas.microsoft.com/office/drawing/2014/main" id="{3D38115A-B3EF-480D-8B93-3C19CE5A6FBC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1308;p25">
              <a:extLst>
                <a:ext uri="{FF2B5EF4-FFF2-40B4-BE49-F238E27FC236}">
                  <a16:creationId xmlns:a16="http://schemas.microsoft.com/office/drawing/2014/main" id="{3DBAC8B2-759F-423A-92E1-BBA853D414F2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1309;p25">
              <a:extLst>
                <a:ext uri="{FF2B5EF4-FFF2-40B4-BE49-F238E27FC236}">
                  <a16:creationId xmlns:a16="http://schemas.microsoft.com/office/drawing/2014/main" id="{06A5839C-E6C1-459A-BDBB-048CC6D6FBC9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1310;p25">
              <a:extLst>
                <a:ext uri="{FF2B5EF4-FFF2-40B4-BE49-F238E27FC236}">
                  <a16:creationId xmlns:a16="http://schemas.microsoft.com/office/drawing/2014/main" id="{259D39AB-F3AA-427E-AB7B-84DBC92EA467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1311;p25">
              <a:extLst>
                <a:ext uri="{FF2B5EF4-FFF2-40B4-BE49-F238E27FC236}">
                  <a16:creationId xmlns:a16="http://schemas.microsoft.com/office/drawing/2014/main" id="{6FAAACA8-E197-4618-8C59-D58A12373713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1312;p25">
              <a:extLst>
                <a:ext uri="{FF2B5EF4-FFF2-40B4-BE49-F238E27FC236}">
                  <a16:creationId xmlns:a16="http://schemas.microsoft.com/office/drawing/2014/main" id="{9B5A20E5-B948-4200-90E2-82EB69015A23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1313;p25">
              <a:extLst>
                <a:ext uri="{FF2B5EF4-FFF2-40B4-BE49-F238E27FC236}">
                  <a16:creationId xmlns:a16="http://schemas.microsoft.com/office/drawing/2014/main" id="{D42B5FFB-88F6-4C77-AC64-40A8359DA988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1314;p25">
              <a:extLst>
                <a:ext uri="{FF2B5EF4-FFF2-40B4-BE49-F238E27FC236}">
                  <a16:creationId xmlns:a16="http://schemas.microsoft.com/office/drawing/2014/main" id="{991B6AF1-F20C-4441-BF77-82DACB824C1D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1315;p25">
              <a:extLst>
                <a:ext uri="{FF2B5EF4-FFF2-40B4-BE49-F238E27FC236}">
                  <a16:creationId xmlns:a16="http://schemas.microsoft.com/office/drawing/2014/main" id="{874C8953-A53A-45A7-B11E-50466B617C5B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1316;p25">
              <a:extLst>
                <a:ext uri="{FF2B5EF4-FFF2-40B4-BE49-F238E27FC236}">
                  <a16:creationId xmlns:a16="http://schemas.microsoft.com/office/drawing/2014/main" id="{91DD6376-FDFE-45FF-89D9-A13CC8C4371C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1317;p25">
              <a:extLst>
                <a:ext uri="{FF2B5EF4-FFF2-40B4-BE49-F238E27FC236}">
                  <a16:creationId xmlns:a16="http://schemas.microsoft.com/office/drawing/2014/main" id="{A3028D6C-E253-43F4-B83F-CC778F4F1CF6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1318;p25">
              <a:extLst>
                <a:ext uri="{FF2B5EF4-FFF2-40B4-BE49-F238E27FC236}">
                  <a16:creationId xmlns:a16="http://schemas.microsoft.com/office/drawing/2014/main" id="{ADBAD530-3623-48A8-943F-E6EFEDE829D5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1319;p25">
              <a:extLst>
                <a:ext uri="{FF2B5EF4-FFF2-40B4-BE49-F238E27FC236}">
                  <a16:creationId xmlns:a16="http://schemas.microsoft.com/office/drawing/2014/main" id="{B3959CB0-3555-4FF2-8BEE-E540AC15AA80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1320;p25">
              <a:extLst>
                <a:ext uri="{FF2B5EF4-FFF2-40B4-BE49-F238E27FC236}">
                  <a16:creationId xmlns:a16="http://schemas.microsoft.com/office/drawing/2014/main" id="{78DCA45F-A6A8-4274-ADC1-CB216DD4D32A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1321;p25">
              <a:extLst>
                <a:ext uri="{FF2B5EF4-FFF2-40B4-BE49-F238E27FC236}">
                  <a16:creationId xmlns:a16="http://schemas.microsoft.com/office/drawing/2014/main" id="{2B048CD3-617A-41AE-A3B5-BB5BCCE01BBB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1322;p25">
              <a:extLst>
                <a:ext uri="{FF2B5EF4-FFF2-40B4-BE49-F238E27FC236}">
                  <a16:creationId xmlns:a16="http://schemas.microsoft.com/office/drawing/2014/main" id="{CD14564D-7953-452C-8B79-B8293F33F26B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1323;p25">
              <a:extLst>
                <a:ext uri="{FF2B5EF4-FFF2-40B4-BE49-F238E27FC236}">
                  <a16:creationId xmlns:a16="http://schemas.microsoft.com/office/drawing/2014/main" id="{A70CEC37-5CF8-4031-9165-72BF78C249D0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1324;p25">
              <a:extLst>
                <a:ext uri="{FF2B5EF4-FFF2-40B4-BE49-F238E27FC236}">
                  <a16:creationId xmlns:a16="http://schemas.microsoft.com/office/drawing/2014/main" id="{45E0FD10-ED67-467A-91EC-CE51889C04E6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1325;p25">
              <a:extLst>
                <a:ext uri="{FF2B5EF4-FFF2-40B4-BE49-F238E27FC236}">
                  <a16:creationId xmlns:a16="http://schemas.microsoft.com/office/drawing/2014/main" id="{1F191ACB-300D-493C-83C9-279DB1A1750F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6E65AC56-BDD7-4A58-8596-6FF3B491F94D}"/>
              </a:ext>
            </a:extLst>
          </p:cNvPr>
          <p:cNvGrpSpPr/>
          <p:nvPr/>
        </p:nvGrpSpPr>
        <p:grpSpPr>
          <a:xfrm>
            <a:off x="-4667116" y="1528814"/>
            <a:ext cx="2131216" cy="1113762"/>
            <a:chOff x="1811983" y="1382957"/>
            <a:chExt cx="2131216" cy="1113762"/>
          </a:xfrm>
        </p:grpSpPr>
        <p:sp>
          <p:nvSpPr>
            <p:cNvPr id="462" name="Google Shape;1419;p25">
              <a:extLst>
                <a:ext uri="{FF2B5EF4-FFF2-40B4-BE49-F238E27FC236}">
                  <a16:creationId xmlns:a16="http://schemas.microsoft.com/office/drawing/2014/main" id="{B1E34422-D519-4EC2-91DE-E4692397E23E}"/>
                </a:ext>
              </a:extLst>
            </p:cNvPr>
            <p:cNvSpPr txBox="1">
              <a:spLocks/>
            </p:cNvSpPr>
            <p:nvPr/>
          </p:nvSpPr>
          <p:spPr>
            <a:xfrm>
              <a:off x="2486084" y="1382957"/>
              <a:ext cx="1457115" cy="35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Khai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báo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63" name="Google Shape;1420;p25">
              <a:extLst>
                <a:ext uri="{FF2B5EF4-FFF2-40B4-BE49-F238E27FC236}">
                  <a16:creationId xmlns:a16="http://schemas.microsoft.com/office/drawing/2014/main" id="{B187C28A-6E5A-40DE-A03E-EEB11B3E99F2}"/>
                </a:ext>
              </a:extLst>
            </p:cNvPr>
            <p:cNvSpPr/>
            <p:nvPr/>
          </p:nvSpPr>
          <p:spPr>
            <a:xfrm>
              <a:off x="2486083" y="1951866"/>
              <a:ext cx="1457115" cy="544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Khai báo thủ viện.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Khai báo chân. SCK -  Pin0.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RCK -  Pin1.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SDI   –  Pin2 .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4" name="Google Shape;1438;p25">
              <a:extLst>
                <a:ext uri="{FF2B5EF4-FFF2-40B4-BE49-F238E27FC236}">
                  <a16:creationId xmlns:a16="http://schemas.microsoft.com/office/drawing/2014/main" id="{22A7FFB1-A0F0-49A5-ACC2-BF6454853F7E}"/>
                </a:ext>
              </a:extLst>
            </p:cNvPr>
            <p:cNvSpPr/>
            <p:nvPr/>
          </p:nvSpPr>
          <p:spPr>
            <a:xfrm>
              <a:off x="1811983" y="1518781"/>
              <a:ext cx="549752" cy="895661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1279;p25">
              <a:extLst>
                <a:ext uri="{FF2B5EF4-FFF2-40B4-BE49-F238E27FC236}">
                  <a16:creationId xmlns:a16="http://schemas.microsoft.com/office/drawing/2014/main" id="{FF50D375-B5E4-432E-9476-EF3C1B3E854F}"/>
                </a:ext>
              </a:extLst>
            </p:cNvPr>
            <p:cNvSpPr txBox="1">
              <a:spLocks/>
            </p:cNvSpPr>
            <p:nvPr/>
          </p:nvSpPr>
          <p:spPr>
            <a:xfrm>
              <a:off x="1825319" y="1538377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01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CB365A7D-8A0D-433E-A458-AE464917DF7F}"/>
              </a:ext>
            </a:extLst>
          </p:cNvPr>
          <p:cNvGrpSpPr/>
          <p:nvPr/>
        </p:nvGrpSpPr>
        <p:grpSpPr>
          <a:xfrm>
            <a:off x="-3109941" y="3102337"/>
            <a:ext cx="2779684" cy="1109778"/>
            <a:chOff x="1768979" y="2956480"/>
            <a:chExt cx="2779684" cy="1109778"/>
          </a:xfrm>
        </p:grpSpPr>
        <p:sp>
          <p:nvSpPr>
            <p:cNvPr id="467" name="Google Shape;1421;p25">
              <a:extLst>
                <a:ext uri="{FF2B5EF4-FFF2-40B4-BE49-F238E27FC236}">
                  <a16:creationId xmlns:a16="http://schemas.microsoft.com/office/drawing/2014/main" id="{43009A4D-2450-4C61-89FE-8F9CDB86BD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768979" y="2956480"/>
              <a:ext cx="2666831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Viết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GPIO_Configure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68" name="Google Shape;1422;p25">
              <a:extLst>
                <a:ext uri="{FF2B5EF4-FFF2-40B4-BE49-F238E27FC236}">
                  <a16:creationId xmlns:a16="http://schemas.microsoft.com/office/drawing/2014/main" id="{6AB91938-5C76-4FD4-8521-7A75E0CCD7D6}"/>
                </a:ext>
              </a:extLst>
            </p:cNvPr>
            <p:cNvSpPr/>
            <p:nvPr/>
          </p:nvSpPr>
          <p:spPr>
            <a:xfrm flipH="1">
              <a:off x="1810536" y="3470207"/>
              <a:ext cx="2092451" cy="544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Cấu hình cho Port A và cấp Clock, khai báo mode.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9" name="Google Shape;1423;p25">
              <a:extLst>
                <a:ext uri="{FF2B5EF4-FFF2-40B4-BE49-F238E27FC236}">
                  <a16:creationId xmlns:a16="http://schemas.microsoft.com/office/drawing/2014/main" id="{CD5543AE-98E5-4BCA-A221-943ACB59D2CA}"/>
                </a:ext>
              </a:extLst>
            </p:cNvPr>
            <p:cNvSpPr/>
            <p:nvPr/>
          </p:nvSpPr>
          <p:spPr>
            <a:xfrm flipH="1">
              <a:off x="3998911" y="3170597"/>
              <a:ext cx="549752" cy="89566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1280;p25">
              <a:extLst>
                <a:ext uri="{FF2B5EF4-FFF2-40B4-BE49-F238E27FC236}">
                  <a16:creationId xmlns:a16="http://schemas.microsoft.com/office/drawing/2014/main" id="{3DBEB10C-1694-43CA-A243-62C56C1F839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12247" y="3190193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02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BD257D8D-E753-4CE7-B948-972336FEB1EA}"/>
              </a:ext>
            </a:extLst>
          </p:cNvPr>
          <p:cNvGrpSpPr/>
          <p:nvPr/>
        </p:nvGrpSpPr>
        <p:grpSpPr>
          <a:xfrm>
            <a:off x="-7183325" y="4476570"/>
            <a:ext cx="2668234" cy="895801"/>
            <a:chOff x="1811983" y="4330713"/>
            <a:chExt cx="2668234" cy="895801"/>
          </a:xfrm>
        </p:grpSpPr>
        <p:sp>
          <p:nvSpPr>
            <p:cNvPr id="472" name="Google Shape;1424;p25">
              <a:extLst>
                <a:ext uri="{FF2B5EF4-FFF2-40B4-BE49-F238E27FC236}">
                  <a16:creationId xmlns:a16="http://schemas.microsoft.com/office/drawing/2014/main" id="{E28C077B-C987-4E42-8F39-012DEDEAD040}"/>
                </a:ext>
              </a:extLst>
            </p:cNvPr>
            <p:cNvSpPr txBox="1">
              <a:spLocks/>
            </p:cNvSpPr>
            <p:nvPr/>
          </p:nvSpPr>
          <p:spPr>
            <a:xfrm>
              <a:off x="2498815" y="4330724"/>
              <a:ext cx="1936995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Viết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shiftout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73" name="Google Shape;1425;p25">
              <a:extLst>
                <a:ext uri="{FF2B5EF4-FFF2-40B4-BE49-F238E27FC236}">
                  <a16:creationId xmlns:a16="http://schemas.microsoft.com/office/drawing/2014/main" id="{FCB9C544-5681-4661-BC03-8423ABEC2D39}"/>
                </a:ext>
              </a:extLst>
            </p:cNvPr>
            <p:cNvSpPr/>
            <p:nvPr/>
          </p:nvSpPr>
          <p:spPr>
            <a:xfrm>
              <a:off x="2498815" y="4681933"/>
              <a:ext cx="1981402" cy="54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Truyền nhận dữ liệu và hàm SetLED để bắt LED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4" name="Google Shape;1426;p25">
              <a:extLst>
                <a:ext uri="{FF2B5EF4-FFF2-40B4-BE49-F238E27FC236}">
                  <a16:creationId xmlns:a16="http://schemas.microsoft.com/office/drawing/2014/main" id="{3B70466F-6D88-4640-A9DC-D3BEED4A756E}"/>
                </a:ext>
              </a:extLst>
            </p:cNvPr>
            <p:cNvSpPr/>
            <p:nvPr/>
          </p:nvSpPr>
          <p:spPr>
            <a:xfrm>
              <a:off x="1811983" y="4330713"/>
              <a:ext cx="549752" cy="895661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1282;p25">
              <a:extLst>
                <a:ext uri="{FF2B5EF4-FFF2-40B4-BE49-F238E27FC236}">
                  <a16:creationId xmlns:a16="http://schemas.microsoft.com/office/drawing/2014/main" id="{455D69B4-3A5C-4EF4-94C6-0E4E854DD0FE}"/>
                </a:ext>
              </a:extLst>
            </p:cNvPr>
            <p:cNvSpPr txBox="1">
              <a:spLocks/>
            </p:cNvSpPr>
            <p:nvPr/>
          </p:nvSpPr>
          <p:spPr>
            <a:xfrm>
              <a:off x="1825319" y="4350309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03</a:t>
              </a:r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2B318435-8D4A-46CD-927B-8CDEECCB3138}"/>
              </a:ext>
            </a:extLst>
          </p:cNvPr>
          <p:cNvGrpSpPr/>
          <p:nvPr/>
        </p:nvGrpSpPr>
        <p:grpSpPr>
          <a:xfrm>
            <a:off x="-4355919" y="5611322"/>
            <a:ext cx="2455519" cy="934529"/>
            <a:chOff x="1810535" y="5465465"/>
            <a:chExt cx="2455519" cy="934529"/>
          </a:xfrm>
        </p:grpSpPr>
        <p:sp>
          <p:nvSpPr>
            <p:cNvPr id="477" name="Google Shape;1427;p25">
              <a:extLst>
                <a:ext uri="{FF2B5EF4-FFF2-40B4-BE49-F238E27FC236}">
                  <a16:creationId xmlns:a16="http://schemas.microsoft.com/office/drawing/2014/main" id="{2E65CD0D-52FE-4310-A149-B9D25EA6BC7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810535" y="5487517"/>
              <a:ext cx="1629953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hiệu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ứng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78" name="Google Shape;1428;p25">
              <a:extLst>
                <a:ext uri="{FF2B5EF4-FFF2-40B4-BE49-F238E27FC236}">
                  <a16:creationId xmlns:a16="http://schemas.microsoft.com/office/drawing/2014/main" id="{CEAB2899-4BA3-42BC-B029-1EE82FE1C1E6}"/>
                </a:ext>
              </a:extLst>
            </p:cNvPr>
            <p:cNvSpPr/>
            <p:nvPr/>
          </p:nvSpPr>
          <p:spPr>
            <a:xfrm flipH="1">
              <a:off x="1850747" y="5855413"/>
              <a:ext cx="1583556" cy="54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Bao gồm hàm Snake và Cánh bướm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9" name="Google Shape;1429;p25">
              <a:extLst>
                <a:ext uri="{FF2B5EF4-FFF2-40B4-BE49-F238E27FC236}">
                  <a16:creationId xmlns:a16="http://schemas.microsoft.com/office/drawing/2014/main" id="{B8611DBA-FA2D-4F6F-B977-7403387483FA}"/>
                </a:ext>
              </a:extLst>
            </p:cNvPr>
            <p:cNvSpPr/>
            <p:nvPr/>
          </p:nvSpPr>
          <p:spPr>
            <a:xfrm flipH="1">
              <a:off x="3709267" y="5465465"/>
              <a:ext cx="549752" cy="895661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1284;p25">
              <a:extLst>
                <a:ext uri="{FF2B5EF4-FFF2-40B4-BE49-F238E27FC236}">
                  <a16:creationId xmlns:a16="http://schemas.microsoft.com/office/drawing/2014/main" id="{3B4255F2-5A90-4847-91D1-1A42EFD6AB1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742973" y="5475106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04</a:t>
              </a:r>
            </a:p>
          </p:txBody>
        </p:sp>
      </p:grpSp>
      <p:sp>
        <p:nvSpPr>
          <p:cNvPr id="481" name="Arrow: Right 480">
            <a:extLst>
              <a:ext uri="{FF2B5EF4-FFF2-40B4-BE49-F238E27FC236}">
                <a16:creationId xmlns:a16="http://schemas.microsoft.com/office/drawing/2014/main" id="{F831A047-AA84-4449-ABD2-C94B4F82926C}"/>
              </a:ext>
            </a:extLst>
          </p:cNvPr>
          <p:cNvSpPr/>
          <p:nvPr/>
        </p:nvSpPr>
        <p:spPr>
          <a:xfrm>
            <a:off x="-2813137" y="2890367"/>
            <a:ext cx="1528294" cy="15499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000">
                  <a:lumMod val="6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" panose="00000500000000000000" pitchFamily="2" charset="0"/>
              </a:rPr>
              <a:t>05</a:t>
            </a:r>
          </a:p>
        </p:txBody>
      </p:sp>
      <p:grpSp>
        <p:nvGrpSpPr>
          <p:cNvPr id="482" name="Google Shape;1295;p25">
            <a:extLst>
              <a:ext uri="{FF2B5EF4-FFF2-40B4-BE49-F238E27FC236}">
                <a16:creationId xmlns:a16="http://schemas.microsoft.com/office/drawing/2014/main" id="{2929F737-CD6A-41E9-BC3B-C5079987A10B}"/>
              </a:ext>
            </a:extLst>
          </p:cNvPr>
          <p:cNvGrpSpPr/>
          <p:nvPr/>
        </p:nvGrpSpPr>
        <p:grpSpPr>
          <a:xfrm>
            <a:off x="4908113" y="1657427"/>
            <a:ext cx="367681" cy="1458926"/>
            <a:chOff x="6743300" y="5794925"/>
            <a:chExt cx="405300" cy="1632850"/>
          </a:xfrm>
        </p:grpSpPr>
        <p:sp>
          <p:nvSpPr>
            <p:cNvPr id="483" name="Google Shape;1296;p25">
              <a:extLst>
                <a:ext uri="{FF2B5EF4-FFF2-40B4-BE49-F238E27FC236}">
                  <a16:creationId xmlns:a16="http://schemas.microsoft.com/office/drawing/2014/main" id="{9300E4B2-8FF3-4E4D-B028-5D8B92DBE436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1297;p25">
              <a:extLst>
                <a:ext uri="{FF2B5EF4-FFF2-40B4-BE49-F238E27FC236}">
                  <a16:creationId xmlns:a16="http://schemas.microsoft.com/office/drawing/2014/main" id="{BBAF75EA-46AD-4821-8BA9-D01FA336BF39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1298;p25">
              <a:extLst>
                <a:ext uri="{FF2B5EF4-FFF2-40B4-BE49-F238E27FC236}">
                  <a16:creationId xmlns:a16="http://schemas.microsoft.com/office/drawing/2014/main" id="{4B81E80F-3AE8-4072-A5A6-56DFD15F3F11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1299;p25">
              <a:extLst>
                <a:ext uri="{FF2B5EF4-FFF2-40B4-BE49-F238E27FC236}">
                  <a16:creationId xmlns:a16="http://schemas.microsoft.com/office/drawing/2014/main" id="{A3F3BCF5-9957-460E-9EF0-35359C79D58E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1300;p25">
              <a:extLst>
                <a:ext uri="{FF2B5EF4-FFF2-40B4-BE49-F238E27FC236}">
                  <a16:creationId xmlns:a16="http://schemas.microsoft.com/office/drawing/2014/main" id="{8D35C2B1-8B7C-4024-A743-CE88735A7FB1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1301;p25">
              <a:extLst>
                <a:ext uri="{FF2B5EF4-FFF2-40B4-BE49-F238E27FC236}">
                  <a16:creationId xmlns:a16="http://schemas.microsoft.com/office/drawing/2014/main" id="{4E989DD3-F0C7-46F4-887D-EFFCD9AE3ABA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1302;p25">
              <a:extLst>
                <a:ext uri="{FF2B5EF4-FFF2-40B4-BE49-F238E27FC236}">
                  <a16:creationId xmlns:a16="http://schemas.microsoft.com/office/drawing/2014/main" id="{B9416279-0F35-4DAA-BC4C-C2269D3AD949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1303;p25">
              <a:extLst>
                <a:ext uri="{FF2B5EF4-FFF2-40B4-BE49-F238E27FC236}">
                  <a16:creationId xmlns:a16="http://schemas.microsoft.com/office/drawing/2014/main" id="{5B79E45E-ADC0-4D31-92AB-93B295BFC7CC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1304;p25">
              <a:extLst>
                <a:ext uri="{FF2B5EF4-FFF2-40B4-BE49-F238E27FC236}">
                  <a16:creationId xmlns:a16="http://schemas.microsoft.com/office/drawing/2014/main" id="{5983BC86-6302-4B7F-BBB8-4165EFC9A939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1305;p25">
              <a:extLst>
                <a:ext uri="{FF2B5EF4-FFF2-40B4-BE49-F238E27FC236}">
                  <a16:creationId xmlns:a16="http://schemas.microsoft.com/office/drawing/2014/main" id="{8C3B1FC9-2220-4349-8CA6-C8909386176D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1306;p25">
              <a:extLst>
                <a:ext uri="{FF2B5EF4-FFF2-40B4-BE49-F238E27FC236}">
                  <a16:creationId xmlns:a16="http://schemas.microsoft.com/office/drawing/2014/main" id="{DDAC9C44-47F3-498E-AB2D-131EF0641BFB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1307;p25">
              <a:extLst>
                <a:ext uri="{FF2B5EF4-FFF2-40B4-BE49-F238E27FC236}">
                  <a16:creationId xmlns:a16="http://schemas.microsoft.com/office/drawing/2014/main" id="{5D109818-C137-4D74-8BE5-90B695689D1E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1308;p25">
              <a:extLst>
                <a:ext uri="{FF2B5EF4-FFF2-40B4-BE49-F238E27FC236}">
                  <a16:creationId xmlns:a16="http://schemas.microsoft.com/office/drawing/2014/main" id="{0173FEDA-FA41-4DD4-960A-1474A0A440D5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1309;p25">
              <a:extLst>
                <a:ext uri="{FF2B5EF4-FFF2-40B4-BE49-F238E27FC236}">
                  <a16:creationId xmlns:a16="http://schemas.microsoft.com/office/drawing/2014/main" id="{98A2C4E3-BDD6-4288-A07F-308390DFE2FF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1310;p25">
              <a:extLst>
                <a:ext uri="{FF2B5EF4-FFF2-40B4-BE49-F238E27FC236}">
                  <a16:creationId xmlns:a16="http://schemas.microsoft.com/office/drawing/2014/main" id="{D904B38A-7546-4DE0-B786-4D5E9AC034BC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1311;p25">
              <a:extLst>
                <a:ext uri="{FF2B5EF4-FFF2-40B4-BE49-F238E27FC236}">
                  <a16:creationId xmlns:a16="http://schemas.microsoft.com/office/drawing/2014/main" id="{3746D920-397E-4F58-AA99-8AC065B878D6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1312;p25">
              <a:extLst>
                <a:ext uri="{FF2B5EF4-FFF2-40B4-BE49-F238E27FC236}">
                  <a16:creationId xmlns:a16="http://schemas.microsoft.com/office/drawing/2014/main" id="{64957495-7213-474C-8F58-214D185817BF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1313;p25">
              <a:extLst>
                <a:ext uri="{FF2B5EF4-FFF2-40B4-BE49-F238E27FC236}">
                  <a16:creationId xmlns:a16="http://schemas.microsoft.com/office/drawing/2014/main" id="{7404C4BF-1959-4A84-B76F-D47E64219B60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1314;p25">
              <a:extLst>
                <a:ext uri="{FF2B5EF4-FFF2-40B4-BE49-F238E27FC236}">
                  <a16:creationId xmlns:a16="http://schemas.microsoft.com/office/drawing/2014/main" id="{601F6625-FE0E-4B5B-BEB7-A1BA2A8F64DF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1315;p25">
              <a:extLst>
                <a:ext uri="{FF2B5EF4-FFF2-40B4-BE49-F238E27FC236}">
                  <a16:creationId xmlns:a16="http://schemas.microsoft.com/office/drawing/2014/main" id="{3FF070D3-431E-4EF2-80CD-84A2C645E776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1316;p25">
              <a:extLst>
                <a:ext uri="{FF2B5EF4-FFF2-40B4-BE49-F238E27FC236}">
                  <a16:creationId xmlns:a16="http://schemas.microsoft.com/office/drawing/2014/main" id="{9E3117EC-04F6-4FC8-8E82-2B97D8CBB61B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1317;p25">
              <a:extLst>
                <a:ext uri="{FF2B5EF4-FFF2-40B4-BE49-F238E27FC236}">
                  <a16:creationId xmlns:a16="http://schemas.microsoft.com/office/drawing/2014/main" id="{AB4BD81B-B5EB-41FE-92C4-939940F9D5A8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1318;p25">
              <a:extLst>
                <a:ext uri="{FF2B5EF4-FFF2-40B4-BE49-F238E27FC236}">
                  <a16:creationId xmlns:a16="http://schemas.microsoft.com/office/drawing/2014/main" id="{501056B9-9C3B-4A74-B74A-FD942B19E473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1319;p25">
              <a:extLst>
                <a:ext uri="{FF2B5EF4-FFF2-40B4-BE49-F238E27FC236}">
                  <a16:creationId xmlns:a16="http://schemas.microsoft.com/office/drawing/2014/main" id="{AB38C332-57C9-4B0B-9B52-2B699D43C78A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1320;p25">
              <a:extLst>
                <a:ext uri="{FF2B5EF4-FFF2-40B4-BE49-F238E27FC236}">
                  <a16:creationId xmlns:a16="http://schemas.microsoft.com/office/drawing/2014/main" id="{FBD98A43-3EBB-409B-ADFB-76A4B189A465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1321;p25">
              <a:extLst>
                <a:ext uri="{FF2B5EF4-FFF2-40B4-BE49-F238E27FC236}">
                  <a16:creationId xmlns:a16="http://schemas.microsoft.com/office/drawing/2014/main" id="{DD86778C-A053-4389-BFA0-FDFD8E3249EA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1322;p25">
              <a:extLst>
                <a:ext uri="{FF2B5EF4-FFF2-40B4-BE49-F238E27FC236}">
                  <a16:creationId xmlns:a16="http://schemas.microsoft.com/office/drawing/2014/main" id="{F3C9030B-E8D0-49D1-9308-783A1D62E1DF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1323;p25">
              <a:extLst>
                <a:ext uri="{FF2B5EF4-FFF2-40B4-BE49-F238E27FC236}">
                  <a16:creationId xmlns:a16="http://schemas.microsoft.com/office/drawing/2014/main" id="{ED6C77BB-EF29-492A-91DE-60FB55D208F8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1324;p25">
              <a:extLst>
                <a:ext uri="{FF2B5EF4-FFF2-40B4-BE49-F238E27FC236}">
                  <a16:creationId xmlns:a16="http://schemas.microsoft.com/office/drawing/2014/main" id="{1BDE5E57-EE7A-494C-89A5-5CFAA9A1E827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1325;p25">
              <a:extLst>
                <a:ext uri="{FF2B5EF4-FFF2-40B4-BE49-F238E27FC236}">
                  <a16:creationId xmlns:a16="http://schemas.microsoft.com/office/drawing/2014/main" id="{F4F68866-CB19-47E3-A07E-9D406558F474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1295;p25">
            <a:extLst>
              <a:ext uri="{FF2B5EF4-FFF2-40B4-BE49-F238E27FC236}">
                <a16:creationId xmlns:a16="http://schemas.microsoft.com/office/drawing/2014/main" id="{2B8267F1-68A4-4343-AA05-8291C7651D68}"/>
              </a:ext>
            </a:extLst>
          </p:cNvPr>
          <p:cNvGrpSpPr/>
          <p:nvPr/>
        </p:nvGrpSpPr>
        <p:grpSpPr>
          <a:xfrm>
            <a:off x="4908113" y="5048057"/>
            <a:ext cx="367681" cy="1458926"/>
            <a:chOff x="6743300" y="5794925"/>
            <a:chExt cx="405300" cy="1632850"/>
          </a:xfrm>
        </p:grpSpPr>
        <p:sp>
          <p:nvSpPr>
            <p:cNvPr id="514" name="Google Shape;1296;p25">
              <a:extLst>
                <a:ext uri="{FF2B5EF4-FFF2-40B4-BE49-F238E27FC236}">
                  <a16:creationId xmlns:a16="http://schemas.microsoft.com/office/drawing/2014/main" id="{1FCB04E5-8397-44D0-A4DD-DEDAAABFCE79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1297;p25">
              <a:extLst>
                <a:ext uri="{FF2B5EF4-FFF2-40B4-BE49-F238E27FC236}">
                  <a16:creationId xmlns:a16="http://schemas.microsoft.com/office/drawing/2014/main" id="{3A670515-C86A-4535-8982-382EE219DD67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1298;p25">
              <a:extLst>
                <a:ext uri="{FF2B5EF4-FFF2-40B4-BE49-F238E27FC236}">
                  <a16:creationId xmlns:a16="http://schemas.microsoft.com/office/drawing/2014/main" id="{51CCE540-13BC-4DFF-9E29-9D1FED51FF82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1299;p25">
              <a:extLst>
                <a:ext uri="{FF2B5EF4-FFF2-40B4-BE49-F238E27FC236}">
                  <a16:creationId xmlns:a16="http://schemas.microsoft.com/office/drawing/2014/main" id="{09C8610E-8DEF-4339-B09C-65A43A264884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1300;p25">
              <a:extLst>
                <a:ext uri="{FF2B5EF4-FFF2-40B4-BE49-F238E27FC236}">
                  <a16:creationId xmlns:a16="http://schemas.microsoft.com/office/drawing/2014/main" id="{36076F5F-D766-49EE-880E-95B0CAADA7BE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1301;p25">
              <a:extLst>
                <a:ext uri="{FF2B5EF4-FFF2-40B4-BE49-F238E27FC236}">
                  <a16:creationId xmlns:a16="http://schemas.microsoft.com/office/drawing/2014/main" id="{3B09545C-22B8-4D74-9BFB-92438C56DA38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1302;p25">
              <a:extLst>
                <a:ext uri="{FF2B5EF4-FFF2-40B4-BE49-F238E27FC236}">
                  <a16:creationId xmlns:a16="http://schemas.microsoft.com/office/drawing/2014/main" id="{DFF9032E-93DB-4318-817F-A4A730D21459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1303;p25">
              <a:extLst>
                <a:ext uri="{FF2B5EF4-FFF2-40B4-BE49-F238E27FC236}">
                  <a16:creationId xmlns:a16="http://schemas.microsoft.com/office/drawing/2014/main" id="{AA660ECD-BD03-4D28-87A6-2D162841BD45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1304;p25">
              <a:extLst>
                <a:ext uri="{FF2B5EF4-FFF2-40B4-BE49-F238E27FC236}">
                  <a16:creationId xmlns:a16="http://schemas.microsoft.com/office/drawing/2014/main" id="{EBEFC73F-6219-4A5B-8B7B-B5E9E1870E51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1305;p25">
              <a:extLst>
                <a:ext uri="{FF2B5EF4-FFF2-40B4-BE49-F238E27FC236}">
                  <a16:creationId xmlns:a16="http://schemas.microsoft.com/office/drawing/2014/main" id="{D5EE9C29-E9C3-4A98-BABB-A036304DF5E7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1306;p25">
              <a:extLst>
                <a:ext uri="{FF2B5EF4-FFF2-40B4-BE49-F238E27FC236}">
                  <a16:creationId xmlns:a16="http://schemas.microsoft.com/office/drawing/2014/main" id="{DCE09779-6385-47CE-A0E6-4D1549D2D284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1307;p25">
              <a:extLst>
                <a:ext uri="{FF2B5EF4-FFF2-40B4-BE49-F238E27FC236}">
                  <a16:creationId xmlns:a16="http://schemas.microsoft.com/office/drawing/2014/main" id="{A34FE319-90E5-43EC-80CB-A6AF5802A6E4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1308;p25">
              <a:extLst>
                <a:ext uri="{FF2B5EF4-FFF2-40B4-BE49-F238E27FC236}">
                  <a16:creationId xmlns:a16="http://schemas.microsoft.com/office/drawing/2014/main" id="{AA327EE5-D7EC-4419-931A-AD91B4DD5F56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1309;p25">
              <a:extLst>
                <a:ext uri="{FF2B5EF4-FFF2-40B4-BE49-F238E27FC236}">
                  <a16:creationId xmlns:a16="http://schemas.microsoft.com/office/drawing/2014/main" id="{6050A82D-B099-4869-B9DE-4E53C6528780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1310;p25">
              <a:extLst>
                <a:ext uri="{FF2B5EF4-FFF2-40B4-BE49-F238E27FC236}">
                  <a16:creationId xmlns:a16="http://schemas.microsoft.com/office/drawing/2014/main" id="{AEC777BA-C795-4B4F-8E78-A5A555761791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1311;p25">
              <a:extLst>
                <a:ext uri="{FF2B5EF4-FFF2-40B4-BE49-F238E27FC236}">
                  <a16:creationId xmlns:a16="http://schemas.microsoft.com/office/drawing/2014/main" id="{E5395401-EA10-4CB5-9B0F-83BC7688103A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1312;p25">
              <a:extLst>
                <a:ext uri="{FF2B5EF4-FFF2-40B4-BE49-F238E27FC236}">
                  <a16:creationId xmlns:a16="http://schemas.microsoft.com/office/drawing/2014/main" id="{EF973C40-81DA-4CE2-9A88-1710299C4D4F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1313;p25">
              <a:extLst>
                <a:ext uri="{FF2B5EF4-FFF2-40B4-BE49-F238E27FC236}">
                  <a16:creationId xmlns:a16="http://schemas.microsoft.com/office/drawing/2014/main" id="{EBAEE542-B6CE-4EBF-9753-6FBD985EA3DB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1314;p25">
              <a:extLst>
                <a:ext uri="{FF2B5EF4-FFF2-40B4-BE49-F238E27FC236}">
                  <a16:creationId xmlns:a16="http://schemas.microsoft.com/office/drawing/2014/main" id="{314ED5C1-7722-4980-946E-4FD771B4D4C3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1315;p25">
              <a:extLst>
                <a:ext uri="{FF2B5EF4-FFF2-40B4-BE49-F238E27FC236}">
                  <a16:creationId xmlns:a16="http://schemas.microsoft.com/office/drawing/2014/main" id="{8230E2E1-96DF-4AE8-965B-B92DFF17A6EE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1316;p25">
              <a:extLst>
                <a:ext uri="{FF2B5EF4-FFF2-40B4-BE49-F238E27FC236}">
                  <a16:creationId xmlns:a16="http://schemas.microsoft.com/office/drawing/2014/main" id="{DC7A3133-EF60-47CC-897D-83F36156731A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1317;p25">
              <a:extLst>
                <a:ext uri="{FF2B5EF4-FFF2-40B4-BE49-F238E27FC236}">
                  <a16:creationId xmlns:a16="http://schemas.microsoft.com/office/drawing/2014/main" id="{F3962B1D-A8DF-4802-A50D-1DC448CC939C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1318;p25">
              <a:extLst>
                <a:ext uri="{FF2B5EF4-FFF2-40B4-BE49-F238E27FC236}">
                  <a16:creationId xmlns:a16="http://schemas.microsoft.com/office/drawing/2014/main" id="{F0A5D215-BB92-4AF0-B191-35B1A2808FB3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1319;p25">
              <a:extLst>
                <a:ext uri="{FF2B5EF4-FFF2-40B4-BE49-F238E27FC236}">
                  <a16:creationId xmlns:a16="http://schemas.microsoft.com/office/drawing/2014/main" id="{1422DEE1-A98E-4A09-851E-2295E819BC2C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1320;p25">
              <a:extLst>
                <a:ext uri="{FF2B5EF4-FFF2-40B4-BE49-F238E27FC236}">
                  <a16:creationId xmlns:a16="http://schemas.microsoft.com/office/drawing/2014/main" id="{74208060-0F97-4BA1-A0F9-5D5C8EBC45A8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1321;p25">
              <a:extLst>
                <a:ext uri="{FF2B5EF4-FFF2-40B4-BE49-F238E27FC236}">
                  <a16:creationId xmlns:a16="http://schemas.microsoft.com/office/drawing/2014/main" id="{C857FFC0-D506-4D63-961A-46427638AF25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1322;p25">
              <a:extLst>
                <a:ext uri="{FF2B5EF4-FFF2-40B4-BE49-F238E27FC236}">
                  <a16:creationId xmlns:a16="http://schemas.microsoft.com/office/drawing/2014/main" id="{C8148DE0-6FDE-4747-87E5-F91FAEE0AD02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1323;p25">
              <a:extLst>
                <a:ext uri="{FF2B5EF4-FFF2-40B4-BE49-F238E27FC236}">
                  <a16:creationId xmlns:a16="http://schemas.microsoft.com/office/drawing/2014/main" id="{27F39BDC-5743-4123-8988-B7D5517472A0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1324;p25">
              <a:extLst>
                <a:ext uri="{FF2B5EF4-FFF2-40B4-BE49-F238E27FC236}">
                  <a16:creationId xmlns:a16="http://schemas.microsoft.com/office/drawing/2014/main" id="{ADDD47BF-FC95-4735-9BB5-A6E7F52541DA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1325;p25">
              <a:extLst>
                <a:ext uri="{FF2B5EF4-FFF2-40B4-BE49-F238E27FC236}">
                  <a16:creationId xmlns:a16="http://schemas.microsoft.com/office/drawing/2014/main" id="{A758F119-75D3-42C0-8A5C-F3F54B8D76A6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1419;p25">
            <a:extLst>
              <a:ext uri="{FF2B5EF4-FFF2-40B4-BE49-F238E27FC236}">
                <a16:creationId xmlns:a16="http://schemas.microsoft.com/office/drawing/2014/main" id="{E85A4347-11D1-48AC-9978-1E03029F0376}"/>
              </a:ext>
            </a:extLst>
          </p:cNvPr>
          <p:cNvSpPr txBox="1">
            <a:spLocks/>
          </p:cNvSpPr>
          <p:nvPr/>
        </p:nvSpPr>
        <p:spPr>
          <a:xfrm>
            <a:off x="12386308" y="3317820"/>
            <a:ext cx="3492237" cy="67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Hoàn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thành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chương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trình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chạy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thử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và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gỡ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lỗi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1BC1BF3-77B6-44C8-B421-54FB77ED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5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0">
            <a:extLst>
              <a:ext uri="{FF2B5EF4-FFF2-40B4-BE49-F238E27FC236}">
                <a16:creationId xmlns:a16="http://schemas.microsoft.com/office/drawing/2014/main" id="{707D5C47-222E-4C92-A82C-7A08E8D1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2251993" y="18791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95" name="Google Shape;1278;p25">
            <a:extLst>
              <a:ext uri="{FF2B5EF4-FFF2-40B4-BE49-F238E27FC236}">
                <a16:creationId xmlns:a16="http://schemas.microsoft.com/office/drawing/2014/main" id="{9F1F0645-2C5F-4D72-8581-D6749C04031F}"/>
              </a:ext>
            </a:extLst>
          </p:cNvPr>
          <p:cNvCxnSpPr>
            <a:stCxn id="241" idx="2"/>
            <a:endCxn id="242" idx="0"/>
          </p:cNvCxnSpPr>
          <p:nvPr/>
        </p:nvCxnSpPr>
        <p:spPr>
          <a:xfrm rot="16200000" flipH="1">
            <a:off x="2782651" y="1844913"/>
            <a:ext cx="795346" cy="21869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281;p25">
            <a:extLst>
              <a:ext uri="{FF2B5EF4-FFF2-40B4-BE49-F238E27FC236}">
                <a16:creationId xmlns:a16="http://schemas.microsoft.com/office/drawing/2014/main" id="{0978ADCF-F48E-4510-AA1A-D38B05101F5B}"/>
              </a:ext>
            </a:extLst>
          </p:cNvPr>
          <p:cNvCxnSpPr>
            <a:stCxn id="242" idx="2"/>
            <a:endCxn id="243" idx="0"/>
          </p:cNvCxnSpPr>
          <p:nvPr/>
        </p:nvCxnSpPr>
        <p:spPr>
          <a:xfrm rot="5400000">
            <a:off x="3028502" y="3250880"/>
            <a:ext cx="303646" cy="21869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283;p25">
            <a:extLst>
              <a:ext uri="{FF2B5EF4-FFF2-40B4-BE49-F238E27FC236}">
                <a16:creationId xmlns:a16="http://schemas.microsoft.com/office/drawing/2014/main" id="{4C0D48A5-FD02-483D-BA7C-29D2A581A92D}"/>
              </a:ext>
            </a:extLst>
          </p:cNvPr>
          <p:cNvCxnSpPr>
            <a:stCxn id="243" idx="2"/>
            <a:endCxn id="244" idx="0"/>
          </p:cNvCxnSpPr>
          <p:nvPr/>
        </p:nvCxnSpPr>
        <p:spPr>
          <a:xfrm rot="16200000" flipH="1">
            <a:off x="2911524" y="4527972"/>
            <a:ext cx="268327" cy="19176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295;p25">
            <a:extLst>
              <a:ext uri="{FF2B5EF4-FFF2-40B4-BE49-F238E27FC236}">
                <a16:creationId xmlns:a16="http://schemas.microsoft.com/office/drawing/2014/main" id="{433926EE-DBE6-42B8-85FB-16E395D5122F}"/>
              </a:ext>
            </a:extLst>
          </p:cNvPr>
          <p:cNvGrpSpPr/>
          <p:nvPr/>
        </p:nvGrpSpPr>
        <p:grpSpPr>
          <a:xfrm>
            <a:off x="4908113" y="3316454"/>
            <a:ext cx="367681" cy="1458926"/>
            <a:chOff x="6743300" y="5794925"/>
            <a:chExt cx="405300" cy="1632850"/>
          </a:xfrm>
        </p:grpSpPr>
        <p:sp>
          <p:nvSpPr>
            <p:cNvPr id="199" name="Google Shape;1296;p25">
              <a:extLst>
                <a:ext uri="{FF2B5EF4-FFF2-40B4-BE49-F238E27FC236}">
                  <a16:creationId xmlns:a16="http://schemas.microsoft.com/office/drawing/2014/main" id="{BE576719-B107-487C-A1FC-1EF52A50B359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1297;p25">
              <a:extLst>
                <a:ext uri="{FF2B5EF4-FFF2-40B4-BE49-F238E27FC236}">
                  <a16:creationId xmlns:a16="http://schemas.microsoft.com/office/drawing/2014/main" id="{864DC29F-22EC-4132-A13C-998EA085044F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1298;p25">
              <a:extLst>
                <a:ext uri="{FF2B5EF4-FFF2-40B4-BE49-F238E27FC236}">
                  <a16:creationId xmlns:a16="http://schemas.microsoft.com/office/drawing/2014/main" id="{01F48756-2431-4F44-95A7-D2D70D77371C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1299;p25">
              <a:extLst>
                <a:ext uri="{FF2B5EF4-FFF2-40B4-BE49-F238E27FC236}">
                  <a16:creationId xmlns:a16="http://schemas.microsoft.com/office/drawing/2014/main" id="{6BA93240-AE00-4896-B20D-ECDAD72EF1C3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1300;p25">
              <a:extLst>
                <a:ext uri="{FF2B5EF4-FFF2-40B4-BE49-F238E27FC236}">
                  <a16:creationId xmlns:a16="http://schemas.microsoft.com/office/drawing/2014/main" id="{63E53DAE-E45B-4236-8A12-378BC317AE0B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1301;p25">
              <a:extLst>
                <a:ext uri="{FF2B5EF4-FFF2-40B4-BE49-F238E27FC236}">
                  <a16:creationId xmlns:a16="http://schemas.microsoft.com/office/drawing/2014/main" id="{50499F61-D7E1-4417-9808-02254EFADE0F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1302;p25">
              <a:extLst>
                <a:ext uri="{FF2B5EF4-FFF2-40B4-BE49-F238E27FC236}">
                  <a16:creationId xmlns:a16="http://schemas.microsoft.com/office/drawing/2014/main" id="{2202CD97-66EE-482A-9BF6-C7B18550E4D7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1303;p25">
              <a:extLst>
                <a:ext uri="{FF2B5EF4-FFF2-40B4-BE49-F238E27FC236}">
                  <a16:creationId xmlns:a16="http://schemas.microsoft.com/office/drawing/2014/main" id="{B2448A18-1F65-4316-A0E5-4BD74A00A0E8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1304;p25">
              <a:extLst>
                <a:ext uri="{FF2B5EF4-FFF2-40B4-BE49-F238E27FC236}">
                  <a16:creationId xmlns:a16="http://schemas.microsoft.com/office/drawing/2014/main" id="{D3EA3BE7-7738-458D-BEE7-39494DC74839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1305;p25">
              <a:extLst>
                <a:ext uri="{FF2B5EF4-FFF2-40B4-BE49-F238E27FC236}">
                  <a16:creationId xmlns:a16="http://schemas.microsoft.com/office/drawing/2014/main" id="{15B0DB29-6974-4FF2-9AAF-26BF4A3A611E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1306;p25">
              <a:extLst>
                <a:ext uri="{FF2B5EF4-FFF2-40B4-BE49-F238E27FC236}">
                  <a16:creationId xmlns:a16="http://schemas.microsoft.com/office/drawing/2014/main" id="{13845C25-D9B2-486C-B605-0719DAD5023F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1307;p25">
              <a:extLst>
                <a:ext uri="{FF2B5EF4-FFF2-40B4-BE49-F238E27FC236}">
                  <a16:creationId xmlns:a16="http://schemas.microsoft.com/office/drawing/2014/main" id="{C09E8050-2295-4C21-9AF1-B8F3F87B0BFE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1308;p25">
              <a:extLst>
                <a:ext uri="{FF2B5EF4-FFF2-40B4-BE49-F238E27FC236}">
                  <a16:creationId xmlns:a16="http://schemas.microsoft.com/office/drawing/2014/main" id="{AD1AF191-AB23-45C9-A296-CB334BB2662B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1309;p25">
              <a:extLst>
                <a:ext uri="{FF2B5EF4-FFF2-40B4-BE49-F238E27FC236}">
                  <a16:creationId xmlns:a16="http://schemas.microsoft.com/office/drawing/2014/main" id="{503567C6-4AA7-456B-83BE-FAD9FA4C82E8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1310;p25">
              <a:extLst>
                <a:ext uri="{FF2B5EF4-FFF2-40B4-BE49-F238E27FC236}">
                  <a16:creationId xmlns:a16="http://schemas.microsoft.com/office/drawing/2014/main" id="{76B7BC41-0AFC-41A8-B74F-A94238E09BC2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1311;p25">
              <a:extLst>
                <a:ext uri="{FF2B5EF4-FFF2-40B4-BE49-F238E27FC236}">
                  <a16:creationId xmlns:a16="http://schemas.microsoft.com/office/drawing/2014/main" id="{5A371833-2416-4FA6-A5F8-A69AB0CCD7ED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1312;p25">
              <a:extLst>
                <a:ext uri="{FF2B5EF4-FFF2-40B4-BE49-F238E27FC236}">
                  <a16:creationId xmlns:a16="http://schemas.microsoft.com/office/drawing/2014/main" id="{A8AE5631-01DB-4436-BA30-CE183E0F98F0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1313;p25">
              <a:extLst>
                <a:ext uri="{FF2B5EF4-FFF2-40B4-BE49-F238E27FC236}">
                  <a16:creationId xmlns:a16="http://schemas.microsoft.com/office/drawing/2014/main" id="{B2421690-7806-42CC-8608-D9F77668CFED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1314;p25">
              <a:extLst>
                <a:ext uri="{FF2B5EF4-FFF2-40B4-BE49-F238E27FC236}">
                  <a16:creationId xmlns:a16="http://schemas.microsoft.com/office/drawing/2014/main" id="{CAE56C23-777F-4077-A231-CF7EDD5AF99D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1315;p25">
              <a:extLst>
                <a:ext uri="{FF2B5EF4-FFF2-40B4-BE49-F238E27FC236}">
                  <a16:creationId xmlns:a16="http://schemas.microsoft.com/office/drawing/2014/main" id="{2C1E7FB7-F64F-4B04-8CDA-FC49D51A0024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1316;p25">
              <a:extLst>
                <a:ext uri="{FF2B5EF4-FFF2-40B4-BE49-F238E27FC236}">
                  <a16:creationId xmlns:a16="http://schemas.microsoft.com/office/drawing/2014/main" id="{A6FF8D33-327E-4987-B1B5-7C46DE566652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1317;p25">
              <a:extLst>
                <a:ext uri="{FF2B5EF4-FFF2-40B4-BE49-F238E27FC236}">
                  <a16:creationId xmlns:a16="http://schemas.microsoft.com/office/drawing/2014/main" id="{3A8BF0C9-4587-48F0-9D7E-FC425FD154E6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1318;p25">
              <a:extLst>
                <a:ext uri="{FF2B5EF4-FFF2-40B4-BE49-F238E27FC236}">
                  <a16:creationId xmlns:a16="http://schemas.microsoft.com/office/drawing/2014/main" id="{4CDDAD59-E921-4810-8A2C-2DE28E6C6215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1319;p25">
              <a:extLst>
                <a:ext uri="{FF2B5EF4-FFF2-40B4-BE49-F238E27FC236}">
                  <a16:creationId xmlns:a16="http://schemas.microsoft.com/office/drawing/2014/main" id="{4DDE3E71-0225-4BC7-AC77-88F4795E3F0F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1320;p25">
              <a:extLst>
                <a:ext uri="{FF2B5EF4-FFF2-40B4-BE49-F238E27FC236}">
                  <a16:creationId xmlns:a16="http://schemas.microsoft.com/office/drawing/2014/main" id="{835A9F81-2CCA-4128-A48F-FCBF5ED285C8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1321;p25">
              <a:extLst>
                <a:ext uri="{FF2B5EF4-FFF2-40B4-BE49-F238E27FC236}">
                  <a16:creationId xmlns:a16="http://schemas.microsoft.com/office/drawing/2014/main" id="{E87F401F-95EE-4EA4-B0FC-649200EF572E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1322;p25">
              <a:extLst>
                <a:ext uri="{FF2B5EF4-FFF2-40B4-BE49-F238E27FC236}">
                  <a16:creationId xmlns:a16="http://schemas.microsoft.com/office/drawing/2014/main" id="{0827BBE5-51B5-4DB4-A63C-51C6566B5161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1323;p25">
              <a:extLst>
                <a:ext uri="{FF2B5EF4-FFF2-40B4-BE49-F238E27FC236}">
                  <a16:creationId xmlns:a16="http://schemas.microsoft.com/office/drawing/2014/main" id="{ECD600C8-FF8C-4EE3-82F1-EA78A611C7B9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1324;p25">
              <a:extLst>
                <a:ext uri="{FF2B5EF4-FFF2-40B4-BE49-F238E27FC236}">
                  <a16:creationId xmlns:a16="http://schemas.microsoft.com/office/drawing/2014/main" id="{5AA7FC52-FD83-4A48-A13C-7078D896D178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1325;p25">
              <a:extLst>
                <a:ext uri="{FF2B5EF4-FFF2-40B4-BE49-F238E27FC236}">
                  <a16:creationId xmlns:a16="http://schemas.microsoft.com/office/drawing/2014/main" id="{C8DA4DAD-593F-4D5F-8DC4-D503A4C0D885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2A56B1-7B65-4D9A-A501-93B8E293BD0C}"/>
              </a:ext>
            </a:extLst>
          </p:cNvPr>
          <p:cNvGrpSpPr/>
          <p:nvPr/>
        </p:nvGrpSpPr>
        <p:grpSpPr>
          <a:xfrm>
            <a:off x="1811984" y="1528814"/>
            <a:ext cx="2131216" cy="1113762"/>
            <a:chOff x="1811983" y="1382957"/>
            <a:chExt cx="2131216" cy="1113762"/>
          </a:xfrm>
        </p:grpSpPr>
        <p:sp>
          <p:nvSpPr>
            <p:cNvPr id="229" name="Google Shape;1419;p25">
              <a:extLst>
                <a:ext uri="{FF2B5EF4-FFF2-40B4-BE49-F238E27FC236}">
                  <a16:creationId xmlns:a16="http://schemas.microsoft.com/office/drawing/2014/main" id="{6865E46B-68AB-43E6-868C-0FFF911A612D}"/>
                </a:ext>
              </a:extLst>
            </p:cNvPr>
            <p:cNvSpPr txBox="1">
              <a:spLocks/>
            </p:cNvSpPr>
            <p:nvPr/>
          </p:nvSpPr>
          <p:spPr>
            <a:xfrm>
              <a:off x="2486084" y="1382957"/>
              <a:ext cx="1457115" cy="35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Khai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báo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0" name="Google Shape;1420;p25">
              <a:extLst>
                <a:ext uri="{FF2B5EF4-FFF2-40B4-BE49-F238E27FC236}">
                  <a16:creationId xmlns:a16="http://schemas.microsoft.com/office/drawing/2014/main" id="{25AEADEE-2BFF-4F14-BCA8-97571B0402EE}"/>
                </a:ext>
              </a:extLst>
            </p:cNvPr>
            <p:cNvSpPr/>
            <p:nvPr/>
          </p:nvSpPr>
          <p:spPr>
            <a:xfrm>
              <a:off x="2486083" y="1951866"/>
              <a:ext cx="1457115" cy="544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Khai báo thủ viện.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Khai báo chân. SCK -  Pin0.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RCK -  Pin1.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SDI   –  Pin2 .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40" name="Google Shape;1438;p25">
              <a:extLst>
                <a:ext uri="{FF2B5EF4-FFF2-40B4-BE49-F238E27FC236}">
                  <a16:creationId xmlns:a16="http://schemas.microsoft.com/office/drawing/2014/main" id="{60B51713-B188-4D8A-A12F-B37CD801339C}"/>
                </a:ext>
              </a:extLst>
            </p:cNvPr>
            <p:cNvSpPr/>
            <p:nvPr/>
          </p:nvSpPr>
          <p:spPr>
            <a:xfrm>
              <a:off x="1811983" y="1518781"/>
              <a:ext cx="549752" cy="895661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1279;p25">
              <a:extLst>
                <a:ext uri="{FF2B5EF4-FFF2-40B4-BE49-F238E27FC236}">
                  <a16:creationId xmlns:a16="http://schemas.microsoft.com/office/drawing/2014/main" id="{E0D80552-2D06-48DD-BEB5-D2C5D792CD34}"/>
                </a:ext>
              </a:extLst>
            </p:cNvPr>
            <p:cNvSpPr txBox="1">
              <a:spLocks/>
            </p:cNvSpPr>
            <p:nvPr/>
          </p:nvSpPr>
          <p:spPr>
            <a:xfrm>
              <a:off x="1825319" y="1538377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255682-C211-4D5D-9E2B-54875E278BC9}"/>
              </a:ext>
            </a:extLst>
          </p:cNvPr>
          <p:cNvGrpSpPr/>
          <p:nvPr/>
        </p:nvGrpSpPr>
        <p:grpSpPr>
          <a:xfrm>
            <a:off x="1768980" y="3102337"/>
            <a:ext cx="2779684" cy="1109778"/>
            <a:chOff x="1768979" y="2956480"/>
            <a:chExt cx="2779684" cy="1109778"/>
          </a:xfrm>
        </p:grpSpPr>
        <p:sp>
          <p:nvSpPr>
            <p:cNvPr id="231" name="Google Shape;1421;p25">
              <a:extLst>
                <a:ext uri="{FF2B5EF4-FFF2-40B4-BE49-F238E27FC236}">
                  <a16:creationId xmlns:a16="http://schemas.microsoft.com/office/drawing/2014/main" id="{F07FB1A1-EC4F-4385-AA91-83CA9FD76FE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768979" y="2956480"/>
              <a:ext cx="2666831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Viết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GPIO_Configure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2" name="Google Shape;1422;p25">
              <a:extLst>
                <a:ext uri="{FF2B5EF4-FFF2-40B4-BE49-F238E27FC236}">
                  <a16:creationId xmlns:a16="http://schemas.microsoft.com/office/drawing/2014/main" id="{E4355FEE-1FD6-4D3F-8BF5-74F06260A742}"/>
                </a:ext>
              </a:extLst>
            </p:cNvPr>
            <p:cNvSpPr/>
            <p:nvPr/>
          </p:nvSpPr>
          <p:spPr>
            <a:xfrm flipH="1">
              <a:off x="1810536" y="3470207"/>
              <a:ext cx="2092451" cy="544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Cấu hình cho Port A và cấp Clock, khai báo mode.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3" name="Google Shape;1423;p25">
              <a:extLst>
                <a:ext uri="{FF2B5EF4-FFF2-40B4-BE49-F238E27FC236}">
                  <a16:creationId xmlns:a16="http://schemas.microsoft.com/office/drawing/2014/main" id="{878900AE-2E6B-4516-B257-A1941ADDD8A2}"/>
                </a:ext>
              </a:extLst>
            </p:cNvPr>
            <p:cNvSpPr/>
            <p:nvPr/>
          </p:nvSpPr>
          <p:spPr>
            <a:xfrm flipH="1">
              <a:off x="3998911" y="3170597"/>
              <a:ext cx="549752" cy="89566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280;p25">
              <a:extLst>
                <a:ext uri="{FF2B5EF4-FFF2-40B4-BE49-F238E27FC236}">
                  <a16:creationId xmlns:a16="http://schemas.microsoft.com/office/drawing/2014/main" id="{156D86C2-8320-4F39-A8F5-519396B11B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12247" y="3190193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97F669-C63B-4F9F-A746-D51BB6BE8E1B}"/>
              </a:ext>
            </a:extLst>
          </p:cNvPr>
          <p:cNvGrpSpPr/>
          <p:nvPr/>
        </p:nvGrpSpPr>
        <p:grpSpPr>
          <a:xfrm>
            <a:off x="1811984" y="4476570"/>
            <a:ext cx="2668234" cy="895801"/>
            <a:chOff x="1811983" y="4330713"/>
            <a:chExt cx="2668234" cy="895801"/>
          </a:xfrm>
        </p:grpSpPr>
        <p:sp>
          <p:nvSpPr>
            <p:cNvPr id="234" name="Google Shape;1424;p25">
              <a:extLst>
                <a:ext uri="{FF2B5EF4-FFF2-40B4-BE49-F238E27FC236}">
                  <a16:creationId xmlns:a16="http://schemas.microsoft.com/office/drawing/2014/main" id="{14EBA440-C45E-4659-9158-F6AA2C1A4F00}"/>
                </a:ext>
              </a:extLst>
            </p:cNvPr>
            <p:cNvSpPr txBox="1">
              <a:spLocks/>
            </p:cNvSpPr>
            <p:nvPr/>
          </p:nvSpPr>
          <p:spPr>
            <a:xfrm>
              <a:off x="2498815" y="4330724"/>
              <a:ext cx="1936995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Viết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shiftout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5" name="Google Shape;1425;p25">
              <a:extLst>
                <a:ext uri="{FF2B5EF4-FFF2-40B4-BE49-F238E27FC236}">
                  <a16:creationId xmlns:a16="http://schemas.microsoft.com/office/drawing/2014/main" id="{2AD9A1EA-F97E-4A5C-9D4B-0AF5FE69D658}"/>
                </a:ext>
              </a:extLst>
            </p:cNvPr>
            <p:cNvSpPr/>
            <p:nvPr/>
          </p:nvSpPr>
          <p:spPr>
            <a:xfrm>
              <a:off x="2498815" y="4681933"/>
              <a:ext cx="1981402" cy="54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Truyền nhận dữ liệu và hàm SetLED để bắt LED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6" name="Google Shape;1426;p25">
              <a:extLst>
                <a:ext uri="{FF2B5EF4-FFF2-40B4-BE49-F238E27FC236}">
                  <a16:creationId xmlns:a16="http://schemas.microsoft.com/office/drawing/2014/main" id="{E71DD015-EEEC-4309-B7B8-5E95DF6D2F16}"/>
                </a:ext>
              </a:extLst>
            </p:cNvPr>
            <p:cNvSpPr/>
            <p:nvPr/>
          </p:nvSpPr>
          <p:spPr>
            <a:xfrm>
              <a:off x="1811983" y="4330713"/>
              <a:ext cx="549752" cy="895661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1282;p25">
              <a:extLst>
                <a:ext uri="{FF2B5EF4-FFF2-40B4-BE49-F238E27FC236}">
                  <a16:creationId xmlns:a16="http://schemas.microsoft.com/office/drawing/2014/main" id="{F7C255EE-7D3B-4DFE-9E0C-A26328525DEA}"/>
                </a:ext>
              </a:extLst>
            </p:cNvPr>
            <p:cNvSpPr txBox="1">
              <a:spLocks/>
            </p:cNvSpPr>
            <p:nvPr/>
          </p:nvSpPr>
          <p:spPr>
            <a:xfrm>
              <a:off x="1825319" y="4350309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E38F95-0892-4EE5-AFD4-97FF342E324C}"/>
              </a:ext>
            </a:extLst>
          </p:cNvPr>
          <p:cNvGrpSpPr/>
          <p:nvPr/>
        </p:nvGrpSpPr>
        <p:grpSpPr>
          <a:xfrm>
            <a:off x="1810536" y="5611322"/>
            <a:ext cx="2455519" cy="934529"/>
            <a:chOff x="1810535" y="5465465"/>
            <a:chExt cx="2455519" cy="934529"/>
          </a:xfrm>
        </p:grpSpPr>
        <p:sp>
          <p:nvSpPr>
            <p:cNvPr id="237" name="Google Shape;1427;p25">
              <a:extLst>
                <a:ext uri="{FF2B5EF4-FFF2-40B4-BE49-F238E27FC236}">
                  <a16:creationId xmlns:a16="http://schemas.microsoft.com/office/drawing/2014/main" id="{0A6B813F-6489-41C3-8CEB-430382D0D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810535" y="5487517"/>
              <a:ext cx="1629953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hiệu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ứng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8" name="Google Shape;1428;p25">
              <a:extLst>
                <a:ext uri="{FF2B5EF4-FFF2-40B4-BE49-F238E27FC236}">
                  <a16:creationId xmlns:a16="http://schemas.microsoft.com/office/drawing/2014/main" id="{303B9FBC-F3AD-4642-B3DB-CFB3F5E08F8F}"/>
                </a:ext>
              </a:extLst>
            </p:cNvPr>
            <p:cNvSpPr/>
            <p:nvPr/>
          </p:nvSpPr>
          <p:spPr>
            <a:xfrm flipH="1">
              <a:off x="1850747" y="5855413"/>
              <a:ext cx="1583556" cy="54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Bao gồm hàm Snake và Cánh bướm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9" name="Google Shape;1429;p25">
              <a:extLst>
                <a:ext uri="{FF2B5EF4-FFF2-40B4-BE49-F238E27FC236}">
                  <a16:creationId xmlns:a16="http://schemas.microsoft.com/office/drawing/2014/main" id="{58B9E3FD-924C-404E-80FA-AAD8F5F2A36D}"/>
                </a:ext>
              </a:extLst>
            </p:cNvPr>
            <p:cNvSpPr/>
            <p:nvPr/>
          </p:nvSpPr>
          <p:spPr>
            <a:xfrm flipH="1">
              <a:off x="3709267" y="5465465"/>
              <a:ext cx="549752" cy="895661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1284;p25">
              <a:extLst>
                <a:ext uri="{FF2B5EF4-FFF2-40B4-BE49-F238E27FC236}">
                  <a16:creationId xmlns:a16="http://schemas.microsoft.com/office/drawing/2014/main" id="{9A2A4B91-39A1-4EE5-A030-F242AD9943B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742973" y="5475106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04</a:t>
              </a: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6BE2D70-6551-43D0-98E5-44B21E78C9CB}"/>
              </a:ext>
            </a:extLst>
          </p:cNvPr>
          <p:cNvSpPr/>
          <p:nvPr/>
        </p:nvSpPr>
        <p:spPr>
          <a:xfrm>
            <a:off x="5748095" y="2890367"/>
            <a:ext cx="1528294" cy="15499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000">
                  <a:lumMod val="6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" panose="00000500000000000000" pitchFamily="2" charset="0"/>
              </a:rPr>
              <a:t>05</a:t>
            </a:r>
          </a:p>
        </p:txBody>
      </p:sp>
      <p:grpSp>
        <p:nvGrpSpPr>
          <p:cNvPr id="247" name="Google Shape;1295;p25">
            <a:extLst>
              <a:ext uri="{FF2B5EF4-FFF2-40B4-BE49-F238E27FC236}">
                <a16:creationId xmlns:a16="http://schemas.microsoft.com/office/drawing/2014/main" id="{45627042-C662-4DBF-A99B-157B6E16BE9C}"/>
              </a:ext>
            </a:extLst>
          </p:cNvPr>
          <p:cNvGrpSpPr/>
          <p:nvPr/>
        </p:nvGrpSpPr>
        <p:grpSpPr>
          <a:xfrm>
            <a:off x="4908113" y="1657427"/>
            <a:ext cx="367681" cy="1458926"/>
            <a:chOff x="6743300" y="5794925"/>
            <a:chExt cx="405300" cy="1632850"/>
          </a:xfrm>
        </p:grpSpPr>
        <p:sp>
          <p:nvSpPr>
            <p:cNvPr id="248" name="Google Shape;1296;p25">
              <a:extLst>
                <a:ext uri="{FF2B5EF4-FFF2-40B4-BE49-F238E27FC236}">
                  <a16:creationId xmlns:a16="http://schemas.microsoft.com/office/drawing/2014/main" id="{5EC69FB5-72A5-490D-942F-96E3E2BDDDA9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1297;p25">
              <a:extLst>
                <a:ext uri="{FF2B5EF4-FFF2-40B4-BE49-F238E27FC236}">
                  <a16:creationId xmlns:a16="http://schemas.microsoft.com/office/drawing/2014/main" id="{3563DEE8-1FF2-4B91-BDC6-73A3479BACB5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1298;p25">
              <a:extLst>
                <a:ext uri="{FF2B5EF4-FFF2-40B4-BE49-F238E27FC236}">
                  <a16:creationId xmlns:a16="http://schemas.microsoft.com/office/drawing/2014/main" id="{3AD3F362-835A-49A7-A066-EAD93608809F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1299;p25">
              <a:extLst>
                <a:ext uri="{FF2B5EF4-FFF2-40B4-BE49-F238E27FC236}">
                  <a16:creationId xmlns:a16="http://schemas.microsoft.com/office/drawing/2014/main" id="{3593EF64-04BE-41D8-9EA9-B8F9032BE093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1300;p25">
              <a:extLst>
                <a:ext uri="{FF2B5EF4-FFF2-40B4-BE49-F238E27FC236}">
                  <a16:creationId xmlns:a16="http://schemas.microsoft.com/office/drawing/2014/main" id="{2D32E6BF-EA9E-4E3E-837D-3A42BAEEECB0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1301;p25">
              <a:extLst>
                <a:ext uri="{FF2B5EF4-FFF2-40B4-BE49-F238E27FC236}">
                  <a16:creationId xmlns:a16="http://schemas.microsoft.com/office/drawing/2014/main" id="{AFAD9798-F8F9-4F9F-9264-1221D6AA0D0C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1302;p25">
              <a:extLst>
                <a:ext uri="{FF2B5EF4-FFF2-40B4-BE49-F238E27FC236}">
                  <a16:creationId xmlns:a16="http://schemas.microsoft.com/office/drawing/2014/main" id="{2126EA5A-932C-4470-967F-2A3646BE6A85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1303;p25">
              <a:extLst>
                <a:ext uri="{FF2B5EF4-FFF2-40B4-BE49-F238E27FC236}">
                  <a16:creationId xmlns:a16="http://schemas.microsoft.com/office/drawing/2014/main" id="{D6DB422B-92CD-40A4-A19D-7B57F6B825B8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1304;p25">
              <a:extLst>
                <a:ext uri="{FF2B5EF4-FFF2-40B4-BE49-F238E27FC236}">
                  <a16:creationId xmlns:a16="http://schemas.microsoft.com/office/drawing/2014/main" id="{52B186FF-DD8B-4B2E-97A9-7EBEF3BD8CE2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1305;p25">
              <a:extLst>
                <a:ext uri="{FF2B5EF4-FFF2-40B4-BE49-F238E27FC236}">
                  <a16:creationId xmlns:a16="http://schemas.microsoft.com/office/drawing/2014/main" id="{D398FEC6-2EBE-420A-989D-67CBDA829442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1306;p25">
              <a:extLst>
                <a:ext uri="{FF2B5EF4-FFF2-40B4-BE49-F238E27FC236}">
                  <a16:creationId xmlns:a16="http://schemas.microsoft.com/office/drawing/2014/main" id="{6A1B7FE8-D656-4E5C-B95C-BD3324F5E066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1307;p25">
              <a:extLst>
                <a:ext uri="{FF2B5EF4-FFF2-40B4-BE49-F238E27FC236}">
                  <a16:creationId xmlns:a16="http://schemas.microsoft.com/office/drawing/2014/main" id="{455202EA-8A32-417E-850B-C4F575E4F210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1308;p25">
              <a:extLst>
                <a:ext uri="{FF2B5EF4-FFF2-40B4-BE49-F238E27FC236}">
                  <a16:creationId xmlns:a16="http://schemas.microsoft.com/office/drawing/2014/main" id="{2C5843E4-75FD-4974-88D8-963490951693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1309;p25">
              <a:extLst>
                <a:ext uri="{FF2B5EF4-FFF2-40B4-BE49-F238E27FC236}">
                  <a16:creationId xmlns:a16="http://schemas.microsoft.com/office/drawing/2014/main" id="{B79B74CA-9E78-45BB-BA58-C1DAAF742290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1310;p25">
              <a:extLst>
                <a:ext uri="{FF2B5EF4-FFF2-40B4-BE49-F238E27FC236}">
                  <a16:creationId xmlns:a16="http://schemas.microsoft.com/office/drawing/2014/main" id="{550D595E-A534-4A23-98CC-A28A17A43F31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1311;p25">
              <a:extLst>
                <a:ext uri="{FF2B5EF4-FFF2-40B4-BE49-F238E27FC236}">
                  <a16:creationId xmlns:a16="http://schemas.microsoft.com/office/drawing/2014/main" id="{B1480573-5AED-48F3-AA5F-7445DA247B52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1312;p25">
              <a:extLst>
                <a:ext uri="{FF2B5EF4-FFF2-40B4-BE49-F238E27FC236}">
                  <a16:creationId xmlns:a16="http://schemas.microsoft.com/office/drawing/2014/main" id="{B9F40545-21A2-4A40-B551-35A9F085CCF9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1313;p25">
              <a:extLst>
                <a:ext uri="{FF2B5EF4-FFF2-40B4-BE49-F238E27FC236}">
                  <a16:creationId xmlns:a16="http://schemas.microsoft.com/office/drawing/2014/main" id="{2D21617A-6D34-4E9B-A688-B392749791DA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1314;p25">
              <a:extLst>
                <a:ext uri="{FF2B5EF4-FFF2-40B4-BE49-F238E27FC236}">
                  <a16:creationId xmlns:a16="http://schemas.microsoft.com/office/drawing/2014/main" id="{16EEB3B3-0A19-4F3B-9910-4DD0D65A694F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1315;p25">
              <a:extLst>
                <a:ext uri="{FF2B5EF4-FFF2-40B4-BE49-F238E27FC236}">
                  <a16:creationId xmlns:a16="http://schemas.microsoft.com/office/drawing/2014/main" id="{71BCD57E-1DCD-4C07-B692-B14FA983AA4C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1316;p25">
              <a:extLst>
                <a:ext uri="{FF2B5EF4-FFF2-40B4-BE49-F238E27FC236}">
                  <a16:creationId xmlns:a16="http://schemas.microsoft.com/office/drawing/2014/main" id="{4101C7E6-9E2B-452A-B48E-7B05C034A8E4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1317;p25">
              <a:extLst>
                <a:ext uri="{FF2B5EF4-FFF2-40B4-BE49-F238E27FC236}">
                  <a16:creationId xmlns:a16="http://schemas.microsoft.com/office/drawing/2014/main" id="{B8B7EE2E-2BE3-489C-B8E8-0E8417AD86B2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1318;p25">
              <a:extLst>
                <a:ext uri="{FF2B5EF4-FFF2-40B4-BE49-F238E27FC236}">
                  <a16:creationId xmlns:a16="http://schemas.microsoft.com/office/drawing/2014/main" id="{581C738C-1F93-4480-86BC-355320C7C0B9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1319;p25">
              <a:extLst>
                <a:ext uri="{FF2B5EF4-FFF2-40B4-BE49-F238E27FC236}">
                  <a16:creationId xmlns:a16="http://schemas.microsoft.com/office/drawing/2014/main" id="{B5F92A62-539A-4450-8F4F-E066060A841C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1320;p25">
              <a:extLst>
                <a:ext uri="{FF2B5EF4-FFF2-40B4-BE49-F238E27FC236}">
                  <a16:creationId xmlns:a16="http://schemas.microsoft.com/office/drawing/2014/main" id="{9C3AE9B6-F111-4626-8E04-66541B72BEF3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1321;p25">
              <a:extLst>
                <a:ext uri="{FF2B5EF4-FFF2-40B4-BE49-F238E27FC236}">
                  <a16:creationId xmlns:a16="http://schemas.microsoft.com/office/drawing/2014/main" id="{6836B90B-5065-4FE9-89BF-3AAF004BFD6B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1322;p25">
              <a:extLst>
                <a:ext uri="{FF2B5EF4-FFF2-40B4-BE49-F238E27FC236}">
                  <a16:creationId xmlns:a16="http://schemas.microsoft.com/office/drawing/2014/main" id="{4E2BEDCF-C6B9-4DD5-8606-FF11FDA9F051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1323;p25">
              <a:extLst>
                <a:ext uri="{FF2B5EF4-FFF2-40B4-BE49-F238E27FC236}">
                  <a16:creationId xmlns:a16="http://schemas.microsoft.com/office/drawing/2014/main" id="{ECBE7BC6-85A6-4E17-A819-CDC0C86D8134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1324;p25">
              <a:extLst>
                <a:ext uri="{FF2B5EF4-FFF2-40B4-BE49-F238E27FC236}">
                  <a16:creationId xmlns:a16="http://schemas.microsoft.com/office/drawing/2014/main" id="{4A04D219-CDAC-4036-9F22-7AA6CA704BE9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1325;p25">
              <a:extLst>
                <a:ext uri="{FF2B5EF4-FFF2-40B4-BE49-F238E27FC236}">
                  <a16:creationId xmlns:a16="http://schemas.microsoft.com/office/drawing/2014/main" id="{6DC5C3AE-AA10-4BAD-9871-43C51B9B4E5A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1295;p25">
            <a:extLst>
              <a:ext uri="{FF2B5EF4-FFF2-40B4-BE49-F238E27FC236}">
                <a16:creationId xmlns:a16="http://schemas.microsoft.com/office/drawing/2014/main" id="{EC398FD9-ECF9-48C7-9732-27F74EF4B1BF}"/>
              </a:ext>
            </a:extLst>
          </p:cNvPr>
          <p:cNvGrpSpPr/>
          <p:nvPr/>
        </p:nvGrpSpPr>
        <p:grpSpPr>
          <a:xfrm>
            <a:off x="4908113" y="5048057"/>
            <a:ext cx="367681" cy="1458926"/>
            <a:chOff x="6743300" y="5794925"/>
            <a:chExt cx="405300" cy="1632850"/>
          </a:xfrm>
        </p:grpSpPr>
        <p:sp>
          <p:nvSpPr>
            <p:cNvPr id="279" name="Google Shape;1296;p25">
              <a:extLst>
                <a:ext uri="{FF2B5EF4-FFF2-40B4-BE49-F238E27FC236}">
                  <a16:creationId xmlns:a16="http://schemas.microsoft.com/office/drawing/2014/main" id="{9C87F900-C732-45AF-96DB-79EB06BE2C48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1297;p25">
              <a:extLst>
                <a:ext uri="{FF2B5EF4-FFF2-40B4-BE49-F238E27FC236}">
                  <a16:creationId xmlns:a16="http://schemas.microsoft.com/office/drawing/2014/main" id="{F4B6B93B-910D-495B-9FDF-0545CA2463C5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1298;p25">
              <a:extLst>
                <a:ext uri="{FF2B5EF4-FFF2-40B4-BE49-F238E27FC236}">
                  <a16:creationId xmlns:a16="http://schemas.microsoft.com/office/drawing/2014/main" id="{2B2FB5AA-6389-433D-974D-52D341DD085C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1299;p25">
              <a:extLst>
                <a:ext uri="{FF2B5EF4-FFF2-40B4-BE49-F238E27FC236}">
                  <a16:creationId xmlns:a16="http://schemas.microsoft.com/office/drawing/2014/main" id="{5BAA2F6F-6462-41E4-81C1-1003F08A24F2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1300;p25">
              <a:extLst>
                <a:ext uri="{FF2B5EF4-FFF2-40B4-BE49-F238E27FC236}">
                  <a16:creationId xmlns:a16="http://schemas.microsoft.com/office/drawing/2014/main" id="{CDE6C353-72C9-4B91-8C93-4256890EAAE4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1301;p25">
              <a:extLst>
                <a:ext uri="{FF2B5EF4-FFF2-40B4-BE49-F238E27FC236}">
                  <a16:creationId xmlns:a16="http://schemas.microsoft.com/office/drawing/2014/main" id="{CCE962AD-8B82-4338-8182-95FB05770C7F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1302;p25">
              <a:extLst>
                <a:ext uri="{FF2B5EF4-FFF2-40B4-BE49-F238E27FC236}">
                  <a16:creationId xmlns:a16="http://schemas.microsoft.com/office/drawing/2014/main" id="{223AEDEE-3ED1-4B5B-B3E3-4069AB53199C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1303;p25">
              <a:extLst>
                <a:ext uri="{FF2B5EF4-FFF2-40B4-BE49-F238E27FC236}">
                  <a16:creationId xmlns:a16="http://schemas.microsoft.com/office/drawing/2014/main" id="{06B27898-1473-4BFA-B4D7-5CDD2582ABBB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1304;p25">
              <a:extLst>
                <a:ext uri="{FF2B5EF4-FFF2-40B4-BE49-F238E27FC236}">
                  <a16:creationId xmlns:a16="http://schemas.microsoft.com/office/drawing/2014/main" id="{757A7A18-4862-4095-B3D4-94D79F8E596E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1305;p25">
              <a:extLst>
                <a:ext uri="{FF2B5EF4-FFF2-40B4-BE49-F238E27FC236}">
                  <a16:creationId xmlns:a16="http://schemas.microsoft.com/office/drawing/2014/main" id="{99B4E973-EAE2-4F5C-AFBE-6DB670421855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1306;p25">
              <a:extLst>
                <a:ext uri="{FF2B5EF4-FFF2-40B4-BE49-F238E27FC236}">
                  <a16:creationId xmlns:a16="http://schemas.microsoft.com/office/drawing/2014/main" id="{40EC4C71-9434-435D-96DD-39578D268CD2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1307;p25">
              <a:extLst>
                <a:ext uri="{FF2B5EF4-FFF2-40B4-BE49-F238E27FC236}">
                  <a16:creationId xmlns:a16="http://schemas.microsoft.com/office/drawing/2014/main" id="{EFCB3FFE-4E04-4096-B6C6-F9D520190568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1308;p25">
              <a:extLst>
                <a:ext uri="{FF2B5EF4-FFF2-40B4-BE49-F238E27FC236}">
                  <a16:creationId xmlns:a16="http://schemas.microsoft.com/office/drawing/2014/main" id="{D55E83E0-FBA1-459A-BEE9-5F085B3BFC56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1309;p25">
              <a:extLst>
                <a:ext uri="{FF2B5EF4-FFF2-40B4-BE49-F238E27FC236}">
                  <a16:creationId xmlns:a16="http://schemas.microsoft.com/office/drawing/2014/main" id="{F094679B-5998-4438-9DDA-58DEF43383BE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1310;p25">
              <a:extLst>
                <a:ext uri="{FF2B5EF4-FFF2-40B4-BE49-F238E27FC236}">
                  <a16:creationId xmlns:a16="http://schemas.microsoft.com/office/drawing/2014/main" id="{FCB81743-56E0-4FC1-99AE-0AAAE6C24B0B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1311;p25">
              <a:extLst>
                <a:ext uri="{FF2B5EF4-FFF2-40B4-BE49-F238E27FC236}">
                  <a16:creationId xmlns:a16="http://schemas.microsoft.com/office/drawing/2014/main" id="{DB5EBE01-3D22-4BEB-9501-23D6CF318B0A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1312;p25">
              <a:extLst>
                <a:ext uri="{FF2B5EF4-FFF2-40B4-BE49-F238E27FC236}">
                  <a16:creationId xmlns:a16="http://schemas.microsoft.com/office/drawing/2014/main" id="{55776F49-70D2-4AFB-A5AE-F03CA4ECF58A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1313;p25">
              <a:extLst>
                <a:ext uri="{FF2B5EF4-FFF2-40B4-BE49-F238E27FC236}">
                  <a16:creationId xmlns:a16="http://schemas.microsoft.com/office/drawing/2014/main" id="{2CC3CE67-3FCA-4455-B15D-94DEF20026F9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1314;p25">
              <a:extLst>
                <a:ext uri="{FF2B5EF4-FFF2-40B4-BE49-F238E27FC236}">
                  <a16:creationId xmlns:a16="http://schemas.microsoft.com/office/drawing/2014/main" id="{983744D4-D980-4CB6-A916-0003CB19C6B9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1315;p25">
              <a:extLst>
                <a:ext uri="{FF2B5EF4-FFF2-40B4-BE49-F238E27FC236}">
                  <a16:creationId xmlns:a16="http://schemas.microsoft.com/office/drawing/2014/main" id="{F854336B-CEB6-49B6-B2A5-C0CFE794B992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1316;p25">
              <a:extLst>
                <a:ext uri="{FF2B5EF4-FFF2-40B4-BE49-F238E27FC236}">
                  <a16:creationId xmlns:a16="http://schemas.microsoft.com/office/drawing/2014/main" id="{2610DB33-6119-420F-81F8-7B9DB16675AD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1317;p25">
              <a:extLst>
                <a:ext uri="{FF2B5EF4-FFF2-40B4-BE49-F238E27FC236}">
                  <a16:creationId xmlns:a16="http://schemas.microsoft.com/office/drawing/2014/main" id="{5AF6F7BA-DCA4-48A1-BC4E-5C3A2797228C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1318;p25">
              <a:extLst>
                <a:ext uri="{FF2B5EF4-FFF2-40B4-BE49-F238E27FC236}">
                  <a16:creationId xmlns:a16="http://schemas.microsoft.com/office/drawing/2014/main" id="{DC13DC39-068A-4CCA-A8E9-3A92D12AC5B5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1319;p25">
              <a:extLst>
                <a:ext uri="{FF2B5EF4-FFF2-40B4-BE49-F238E27FC236}">
                  <a16:creationId xmlns:a16="http://schemas.microsoft.com/office/drawing/2014/main" id="{F43DF097-F171-44DC-BBBF-0C05F53079EC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1320;p25">
              <a:extLst>
                <a:ext uri="{FF2B5EF4-FFF2-40B4-BE49-F238E27FC236}">
                  <a16:creationId xmlns:a16="http://schemas.microsoft.com/office/drawing/2014/main" id="{49731A7A-0297-400A-8970-5DBBF7BF0D80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1321;p25">
              <a:extLst>
                <a:ext uri="{FF2B5EF4-FFF2-40B4-BE49-F238E27FC236}">
                  <a16:creationId xmlns:a16="http://schemas.microsoft.com/office/drawing/2014/main" id="{3345C836-5168-4951-96F2-01CB0A15C826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1322;p25">
              <a:extLst>
                <a:ext uri="{FF2B5EF4-FFF2-40B4-BE49-F238E27FC236}">
                  <a16:creationId xmlns:a16="http://schemas.microsoft.com/office/drawing/2014/main" id="{442D136A-6AEE-4E9C-A5C6-0D88D2151ACF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1323;p25">
              <a:extLst>
                <a:ext uri="{FF2B5EF4-FFF2-40B4-BE49-F238E27FC236}">
                  <a16:creationId xmlns:a16="http://schemas.microsoft.com/office/drawing/2014/main" id="{48B37703-41F2-47C7-B53D-D29E9483424E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1324;p25">
              <a:extLst>
                <a:ext uri="{FF2B5EF4-FFF2-40B4-BE49-F238E27FC236}">
                  <a16:creationId xmlns:a16="http://schemas.microsoft.com/office/drawing/2014/main" id="{6472C858-87B6-43E7-B739-000DFD8CBFA1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1325;p25">
              <a:extLst>
                <a:ext uri="{FF2B5EF4-FFF2-40B4-BE49-F238E27FC236}">
                  <a16:creationId xmlns:a16="http://schemas.microsoft.com/office/drawing/2014/main" id="{C37061D2-EE3F-42BD-AA96-039AB6F4563B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1419;p25">
            <a:extLst>
              <a:ext uri="{FF2B5EF4-FFF2-40B4-BE49-F238E27FC236}">
                <a16:creationId xmlns:a16="http://schemas.microsoft.com/office/drawing/2014/main" id="{13C1259C-73A8-4A9D-ADAD-C2202A7709D8}"/>
              </a:ext>
            </a:extLst>
          </p:cNvPr>
          <p:cNvSpPr txBox="1">
            <a:spLocks/>
          </p:cNvSpPr>
          <p:nvPr/>
        </p:nvSpPr>
        <p:spPr>
          <a:xfrm>
            <a:off x="7645663" y="3317820"/>
            <a:ext cx="3492237" cy="67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Hoàn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thành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chương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trình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chạy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thử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và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gỡ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lỗi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8FCC0-C33D-4869-B65B-881B2086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0">
            <a:extLst>
              <a:ext uri="{FF2B5EF4-FFF2-40B4-BE49-F238E27FC236}">
                <a16:creationId xmlns:a16="http://schemas.microsoft.com/office/drawing/2014/main" id="{707D5C47-222E-4C92-A82C-7A08E8D1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37481"/>
            <a:ext cx="12192000" cy="68580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24089B7-AD65-4F13-9AA3-1ED296B12C5B}"/>
              </a:ext>
            </a:extLst>
          </p:cNvPr>
          <p:cNvSpPr txBox="1"/>
          <p:nvPr/>
        </p:nvSpPr>
        <p:spPr>
          <a:xfrm>
            <a:off x="1221994" y="2243435"/>
            <a:ext cx="97480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E5393-8401-4A02-B1E3-830F1C09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C9204354-5A32-4E59-9034-06A0E363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F22382F4-34D8-4D83-9682-36BE32C061B4}"/>
              </a:ext>
            </a:extLst>
          </p:cNvPr>
          <p:cNvGrpSpPr/>
          <p:nvPr/>
        </p:nvGrpSpPr>
        <p:grpSpPr>
          <a:xfrm>
            <a:off x="1477436" y="1045765"/>
            <a:ext cx="8294036" cy="1166135"/>
            <a:chOff x="730154" y="644867"/>
            <a:chExt cx="8294036" cy="11661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A67434-D750-4176-9CF0-2E4D02F76493}"/>
                </a:ext>
              </a:extLst>
            </p:cNvPr>
            <p:cNvGrpSpPr/>
            <p:nvPr/>
          </p:nvGrpSpPr>
          <p:grpSpPr>
            <a:xfrm>
              <a:off x="1326253" y="644867"/>
              <a:ext cx="7697937" cy="1166135"/>
              <a:chOff x="1246681" y="643332"/>
              <a:chExt cx="7697937" cy="11661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E6FC2DE-AE93-4BD7-8EFE-89314CF19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7230569" cy="447737"/>
              </a:xfrm>
              <a:prstGeom prst="rect">
                <a:avLst/>
              </a:prstGeom>
            </p:spPr>
          </p:pic>
          <p:sp>
            <p:nvSpPr>
              <p:cNvPr id="19" name="Google Shape;470;p18">
                <a:extLst>
                  <a:ext uri="{FF2B5EF4-FFF2-40B4-BE49-F238E27FC236}">
                    <a16:creationId xmlns:a16="http://schemas.microsoft.com/office/drawing/2014/main" id="{AF0E32F4-726D-4ADF-B23A-121D5F48F3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7398300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30" name="Google Shape;1212;p24">
              <a:extLst>
                <a:ext uri="{FF2B5EF4-FFF2-40B4-BE49-F238E27FC236}">
                  <a16:creationId xmlns:a16="http://schemas.microsoft.com/office/drawing/2014/main" id="{058EB4A6-E14E-46D5-B5D7-130CD70D8EB8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31" name="Google Shape;1213;p24">
                <a:extLst>
                  <a:ext uri="{FF2B5EF4-FFF2-40B4-BE49-F238E27FC236}">
                    <a16:creationId xmlns:a16="http://schemas.microsoft.com/office/drawing/2014/main" id="{AF5DE07F-943F-49CD-8440-6AAF5B4CAE8F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14;p24">
                <a:extLst>
                  <a:ext uri="{FF2B5EF4-FFF2-40B4-BE49-F238E27FC236}">
                    <a16:creationId xmlns:a16="http://schemas.microsoft.com/office/drawing/2014/main" id="{598CF5D6-8CEC-4A46-9AC6-E0F1198AE02A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15;p24">
                <a:extLst>
                  <a:ext uri="{FF2B5EF4-FFF2-40B4-BE49-F238E27FC236}">
                    <a16:creationId xmlns:a16="http://schemas.microsoft.com/office/drawing/2014/main" id="{849CDB1A-DD77-4C69-ADB9-DC828D275BB7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16;p24">
                <a:extLst>
                  <a:ext uri="{FF2B5EF4-FFF2-40B4-BE49-F238E27FC236}">
                    <a16:creationId xmlns:a16="http://schemas.microsoft.com/office/drawing/2014/main" id="{0FC0F2EF-AE04-419F-B822-EADACB4F3210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17;p24">
                <a:extLst>
                  <a:ext uri="{FF2B5EF4-FFF2-40B4-BE49-F238E27FC236}">
                    <a16:creationId xmlns:a16="http://schemas.microsoft.com/office/drawing/2014/main" id="{9D410469-4679-443A-A4FF-F4F508235FC2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18;p24">
                <a:extLst>
                  <a:ext uri="{FF2B5EF4-FFF2-40B4-BE49-F238E27FC236}">
                    <a16:creationId xmlns:a16="http://schemas.microsoft.com/office/drawing/2014/main" id="{6A47D5B6-F66D-4C14-B99A-697665C63A2B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19;p24">
                <a:extLst>
                  <a:ext uri="{FF2B5EF4-FFF2-40B4-BE49-F238E27FC236}">
                    <a16:creationId xmlns:a16="http://schemas.microsoft.com/office/drawing/2014/main" id="{B6EBDC61-EC27-4B5F-875F-2AB92D4FD285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20;p24">
                <a:extLst>
                  <a:ext uri="{FF2B5EF4-FFF2-40B4-BE49-F238E27FC236}">
                    <a16:creationId xmlns:a16="http://schemas.microsoft.com/office/drawing/2014/main" id="{EF8941BE-499A-4B29-B3D7-9B50F9A32BF7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2F6F1E-3DAE-4606-96FA-F3E6188A7A16}"/>
              </a:ext>
            </a:extLst>
          </p:cNvPr>
          <p:cNvGrpSpPr/>
          <p:nvPr/>
        </p:nvGrpSpPr>
        <p:grpSpPr>
          <a:xfrm>
            <a:off x="2373172" y="2625208"/>
            <a:ext cx="9606024" cy="1170856"/>
            <a:chOff x="666611" y="2432828"/>
            <a:chExt cx="9606024" cy="11708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2CA6D9-74E0-4684-81C8-FCA0D1369B19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9B0BFEB-0227-44DB-811D-CD2A2120F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6862A-C6A7-4197-B23D-D14C2B177CD0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40" name="Google Shape;979;p24">
              <a:extLst>
                <a:ext uri="{FF2B5EF4-FFF2-40B4-BE49-F238E27FC236}">
                  <a16:creationId xmlns:a16="http://schemas.microsoft.com/office/drawing/2014/main" id="{8030C966-302E-42FD-AAE8-0107EF7161AF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41" name="Google Shape;980;p24">
                <a:extLst>
                  <a:ext uri="{FF2B5EF4-FFF2-40B4-BE49-F238E27FC236}">
                    <a16:creationId xmlns:a16="http://schemas.microsoft.com/office/drawing/2014/main" id="{77ABC278-0813-4181-A548-26783D004036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81;p24">
                <a:extLst>
                  <a:ext uri="{FF2B5EF4-FFF2-40B4-BE49-F238E27FC236}">
                    <a16:creationId xmlns:a16="http://schemas.microsoft.com/office/drawing/2014/main" id="{A6EAFE5C-45CF-426B-9199-B89A4677D89F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3FFF8-1AB5-45AD-A2C9-335103BD70F2}"/>
              </a:ext>
            </a:extLst>
          </p:cNvPr>
          <p:cNvGrpSpPr/>
          <p:nvPr/>
        </p:nvGrpSpPr>
        <p:grpSpPr>
          <a:xfrm>
            <a:off x="1032929" y="4085137"/>
            <a:ext cx="8271175" cy="1145599"/>
            <a:chOff x="734900" y="3829152"/>
            <a:chExt cx="8271175" cy="11455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DBF317-90A9-4E83-A503-15872CB75B8B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25" name="Google Shape;560;p18">
                <a:extLst>
                  <a:ext uri="{FF2B5EF4-FFF2-40B4-BE49-F238E27FC236}">
                    <a16:creationId xmlns:a16="http://schemas.microsoft.com/office/drawing/2014/main" id="{8D06DE90-1E6B-4E11-BF35-5693B5FD9160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201B4-6157-40D9-918F-DCBF66B06316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F70265-AE5E-47F9-9239-A8AB329053C3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45" name="Google Shape;1162;p24">
                <a:extLst>
                  <a:ext uri="{FF2B5EF4-FFF2-40B4-BE49-F238E27FC236}">
                    <a16:creationId xmlns:a16="http://schemas.microsoft.com/office/drawing/2014/main" id="{FB3A4223-14ED-459C-B9D1-3C954D8D431F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63;p24">
                <a:extLst>
                  <a:ext uri="{FF2B5EF4-FFF2-40B4-BE49-F238E27FC236}">
                    <a16:creationId xmlns:a16="http://schemas.microsoft.com/office/drawing/2014/main" id="{6F2DC631-7108-45B5-9729-45D3676C2FA4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64;p24">
                <a:extLst>
                  <a:ext uri="{FF2B5EF4-FFF2-40B4-BE49-F238E27FC236}">
                    <a16:creationId xmlns:a16="http://schemas.microsoft.com/office/drawing/2014/main" id="{E8E80C5D-528E-4804-9586-E8A52287DD09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65;p24">
                <a:extLst>
                  <a:ext uri="{FF2B5EF4-FFF2-40B4-BE49-F238E27FC236}">
                    <a16:creationId xmlns:a16="http://schemas.microsoft.com/office/drawing/2014/main" id="{CB1141CC-764F-4E8D-8AA2-0089C11679D2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66;p24">
                <a:extLst>
                  <a:ext uri="{FF2B5EF4-FFF2-40B4-BE49-F238E27FC236}">
                    <a16:creationId xmlns:a16="http://schemas.microsoft.com/office/drawing/2014/main" id="{F7A7F1B4-3589-495A-BA95-9EEA36A49D52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67;p24">
                <a:extLst>
                  <a:ext uri="{FF2B5EF4-FFF2-40B4-BE49-F238E27FC236}">
                    <a16:creationId xmlns:a16="http://schemas.microsoft.com/office/drawing/2014/main" id="{63619D3B-88BC-41A5-B8BC-27EBB94A68CD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68;p24">
                <a:extLst>
                  <a:ext uri="{FF2B5EF4-FFF2-40B4-BE49-F238E27FC236}">
                    <a16:creationId xmlns:a16="http://schemas.microsoft.com/office/drawing/2014/main" id="{1EA92E81-681F-4068-88E8-AA3093AE0CD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69;p24">
                <a:extLst>
                  <a:ext uri="{FF2B5EF4-FFF2-40B4-BE49-F238E27FC236}">
                    <a16:creationId xmlns:a16="http://schemas.microsoft.com/office/drawing/2014/main" id="{EA06A2F1-E85F-45EB-AF7A-7AB532F24B72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70;p24">
                <a:extLst>
                  <a:ext uri="{FF2B5EF4-FFF2-40B4-BE49-F238E27FC236}">
                    <a16:creationId xmlns:a16="http://schemas.microsoft.com/office/drawing/2014/main" id="{D4D64A88-BA9D-43CE-A7D9-C75640EB6022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71;p24">
                <a:extLst>
                  <a:ext uri="{FF2B5EF4-FFF2-40B4-BE49-F238E27FC236}">
                    <a16:creationId xmlns:a16="http://schemas.microsoft.com/office/drawing/2014/main" id="{1924A3AA-B4F7-4066-90FE-825899F6759E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72;p24">
                <a:extLst>
                  <a:ext uri="{FF2B5EF4-FFF2-40B4-BE49-F238E27FC236}">
                    <a16:creationId xmlns:a16="http://schemas.microsoft.com/office/drawing/2014/main" id="{AE6E63FD-2638-4EF5-AE0F-6ED4CC36DCB0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D6604B-CA08-4304-88B7-1BA7B6BB7D4E}"/>
              </a:ext>
            </a:extLst>
          </p:cNvPr>
          <p:cNvGrpSpPr/>
          <p:nvPr/>
        </p:nvGrpSpPr>
        <p:grpSpPr>
          <a:xfrm>
            <a:off x="-5827605" y="1923189"/>
            <a:ext cx="5699558" cy="1577592"/>
            <a:chOff x="1912809" y="2502607"/>
            <a:chExt cx="3360247" cy="930089"/>
          </a:xfrm>
        </p:grpSpPr>
        <p:sp>
          <p:nvSpPr>
            <p:cNvPr id="92" name="Google Shape;1402;p25">
              <a:extLst>
                <a:ext uri="{FF2B5EF4-FFF2-40B4-BE49-F238E27FC236}">
                  <a16:creationId xmlns:a16="http://schemas.microsoft.com/office/drawing/2014/main" id="{226B745D-DB4B-48D6-ADF4-BE5F9ABACC57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407;p25">
              <a:extLst>
                <a:ext uri="{FF2B5EF4-FFF2-40B4-BE49-F238E27FC236}">
                  <a16:creationId xmlns:a16="http://schemas.microsoft.com/office/drawing/2014/main" id="{C32A6FD1-F308-4AD2-9475-C16E7474369A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94" name="Google Shape;1409;p25">
              <a:extLst>
                <a:ext uri="{FF2B5EF4-FFF2-40B4-BE49-F238E27FC236}">
                  <a16:creationId xmlns:a16="http://schemas.microsoft.com/office/drawing/2014/main" id="{23A9A02E-FD6D-47D1-9133-06B66015A2FF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2DEE7F0-62F7-439B-8D7C-88B743522CEB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97" name="Google Shape;1409;p25">
                <a:extLst>
                  <a:ext uri="{FF2B5EF4-FFF2-40B4-BE49-F238E27FC236}">
                    <a16:creationId xmlns:a16="http://schemas.microsoft.com/office/drawing/2014/main" id="{46F9290D-7E3C-445A-AE74-224879E3C34A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8" name="Google Shape;4152;p34">
                <a:extLst>
                  <a:ext uri="{FF2B5EF4-FFF2-40B4-BE49-F238E27FC236}">
                    <a16:creationId xmlns:a16="http://schemas.microsoft.com/office/drawing/2014/main" id="{82F6A1A8-E926-453A-9E39-8763B410897D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" name="Google Shape;4152;p34">
              <a:extLst>
                <a:ext uri="{FF2B5EF4-FFF2-40B4-BE49-F238E27FC236}">
                  <a16:creationId xmlns:a16="http://schemas.microsoft.com/office/drawing/2014/main" id="{8593F3EF-D767-497A-875D-EDD4BE4AF25C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F838462-28D6-4931-A250-A673B87D94E5}"/>
              </a:ext>
            </a:extLst>
          </p:cNvPr>
          <p:cNvGrpSpPr/>
          <p:nvPr/>
        </p:nvGrpSpPr>
        <p:grpSpPr>
          <a:xfrm>
            <a:off x="2212468" y="7191856"/>
            <a:ext cx="3569607" cy="2203682"/>
            <a:chOff x="5008370" y="2960183"/>
            <a:chExt cx="2375170" cy="886433"/>
          </a:xfrm>
        </p:grpSpPr>
        <p:sp>
          <p:nvSpPr>
            <p:cNvPr id="125" name="Google Shape;1403;p25">
              <a:extLst>
                <a:ext uri="{FF2B5EF4-FFF2-40B4-BE49-F238E27FC236}">
                  <a16:creationId xmlns:a16="http://schemas.microsoft.com/office/drawing/2014/main" id="{CEFD32A4-DEF7-4A26-A2FB-6118E7640201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408;p25">
              <a:extLst>
                <a:ext uri="{FF2B5EF4-FFF2-40B4-BE49-F238E27FC236}">
                  <a16:creationId xmlns:a16="http://schemas.microsoft.com/office/drawing/2014/main" id="{BEAFEDEF-7D14-418A-AD89-19D4850B4CA6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27" name="Google Shape;1409;p25">
              <a:extLst>
                <a:ext uri="{FF2B5EF4-FFF2-40B4-BE49-F238E27FC236}">
                  <a16:creationId xmlns:a16="http://schemas.microsoft.com/office/drawing/2014/main" id="{3472B738-72B1-4E13-A07C-AFD38F3744D5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8" name="Google Shape;1409;p25">
              <a:extLst>
                <a:ext uri="{FF2B5EF4-FFF2-40B4-BE49-F238E27FC236}">
                  <a16:creationId xmlns:a16="http://schemas.microsoft.com/office/drawing/2014/main" id="{0864F744-AFB8-4596-8912-2F1DEEDAD18E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394A72-159E-447F-9DB0-873141C6955E}"/>
              </a:ext>
            </a:extLst>
          </p:cNvPr>
          <p:cNvGrpSpPr/>
          <p:nvPr/>
        </p:nvGrpSpPr>
        <p:grpSpPr>
          <a:xfrm>
            <a:off x="7021227" y="6984555"/>
            <a:ext cx="3721955" cy="2073120"/>
            <a:chOff x="8688675" y="3810621"/>
            <a:chExt cx="2493711" cy="563420"/>
          </a:xfrm>
        </p:grpSpPr>
        <p:sp>
          <p:nvSpPr>
            <p:cNvPr id="130" name="Google Shape;1404;p25">
              <a:extLst>
                <a:ext uri="{FF2B5EF4-FFF2-40B4-BE49-F238E27FC236}">
                  <a16:creationId xmlns:a16="http://schemas.microsoft.com/office/drawing/2014/main" id="{10828C9C-2A54-4328-A542-FCCDCEFCCF5B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411;p25">
              <a:extLst>
                <a:ext uri="{FF2B5EF4-FFF2-40B4-BE49-F238E27FC236}">
                  <a16:creationId xmlns:a16="http://schemas.microsoft.com/office/drawing/2014/main" id="{97C4D65C-B2FF-47D1-AF5A-F95F70283159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32" name="Google Shape;1409;p25">
              <a:extLst>
                <a:ext uri="{FF2B5EF4-FFF2-40B4-BE49-F238E27FC236}">
                  <a16:creationId xmlns:a16="http://schemas.microsoft.com/office/drawing/2014/main" id="{509B9674-9F78-4957-8E91-41513B765CC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39BA9B58-8425-45A9-9D8A-BF15B730D64F}"/>
              </a:ext>
            </a:extLst>
          </p:cNvPr>
          <p:cNvSpPr/>
          <p:nvPr/>
        </p:nvSpPr>
        <p:spPr>
          <a:xfrm rot="7881006">
            <a:off x="1935118" y="8418300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4152;p34">
            <a:extLst>
              <a:ext uri="{FF2B5EF4-FFF2-40B4-BE49-F238E27FC236}">
                <a16:creationId xmlns:a16="http://schemas.microsoft.com/office/drawing/2014/main" id="{9CE43CA2-7818-4478-A29D-2B64CF6F16E2}"/>
              </a:ext>
            </a:extLst>
          </p:cNvPr>
          <p:cNvSpPr/>
          <p:nvPr/>
        </p:nvSpPr>
        <p:spPr>
          <a:xfrm rot="7881006">
            <a:off x="1943033" y="896572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4152;p34">
            <a:extLst>
              <a:ext uri="{FF2B5EF4-FFF2-40B4-BE49-F238E27FC236}">
                <a16:creationId xmlns:a16="http://schemas.microsoft.com/office/drawing/2014/main" id="{B99A90E6-32C1-4C5D-B68B-5A4282A8A277}"/>
              </a:ext>
            </a:extLst>
          </p:cNvPr>
          <p:cNvSpPr/>
          <p:nvPr/>
        </p:nvSpPr>
        <p:spPr>
          <a:xfrm rot="7881006">
            <a:off x="6956593" y="8418300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08645-4DEF-47A8-8B62-0A6989EC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9D8A7FB6-5B84-4119-839B-95B9731A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1923189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677234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3636302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3429001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4862746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5410168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4862746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2192000" y="2625208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218747" y="4085137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D32D2-E609-4897-9BD9-E70E2147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0C24277F-6D0A-4E89-B578-BBACFC1D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5782" y="-35458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049330" y="1572183"/>
            <a:ext cx="6976061" cy="3754480"/>
            <a:chOff x="2216834" y="2992737"/>
            <a:chExt cx="4462669" cy="2175419"/>
          </a:xfrm>
        </p:grpSpPr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389263" y="3621606"/>
              <a:ext cx="4290240" cy="15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" sz="2200" kern="0" dirty="0">
                  <a:latin typeface="Arial" panose="020B0604020202020204" pitchFamily="34" charset="0"/>
                  <a:cs typeface="Arial" panose="020B0604020202020204" pitchFamily="34" charset="0"/>
                </a:rPr>
                <a:t>a) </a:t>
              </a:r>
              <a:r>
                <a:rPr kumimoji="0" lang="en" sz="2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Định nghĩa: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endParaRPr kumimoji="0" lang="en" sz="2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Wingdings" panose="05000000000000000000" pitchFamily="2" charset="2"/>
                <a:buChar char="Ø"/>
                <a:tabLst/>
                <a:defRPr/>
              </a:pPr>
              <a:r>
                <a:rPr lang="en" sz="2200" kern="0" dirty="0">
                  <a:latin typeface="Arial" panose="020B0604020202020204" pitchFamily="34" charset="0"/>
                  <a:cs typeface="Arial" panose="020B0604020202020204" pitchFamily="34" charset="0"/>
                </a:rPr>
                <a:t>IC 74HC595 là một IC thanh ghi dịch có 16 chân.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tabLst/>
                <a:defRPr/>
              </a:pPr>
              <a:endParaRPr lang="en" sz="220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" sz="2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Chốt loại D cùng với một thanh ghi dịch bên trong chíp.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endParaRPr kumimoji="0" lang="en" sz="2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" sz="2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Hoạt động theo kiểu: vào nối tiếp ra song song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endParaRPr kumimoji="0" lang="en" sz="2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115" name="Google Shape;1381;p25">
              <a:extLst>
                <a:ext uri="{FF2B5EF4-FFF2-40B4-BE49-F238E27FC236}">
                  <a16:creationId xmlns:a16="http://schemas.microsoft.com/office/drawing/2014/main" id="{A975AA60-6780-495C-966C-5735FE2D46D3}"/>
                </a:ext>
              </a:extLst>
            </p:cNvPr>
            <p:cNvSpPr txBox="1">
              <a:spLocks/>
            </p:cNvSpPr>
            <p:nvPr/>
          </p:nvSpPr>
          <p:spPr>
            <a:xfrm>
              <a:off x="2216834" y="2992737"/>
              <a:ext cx="3285168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" sz="2400" kern="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1.ĐỊNH NGHĨA VÀ SƠ ĐỒ CHÂN.</a:t>
              </a:r>
              <a:endParaRPr kumimoji="0" lang="en" sz="2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endParaRP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27C2729A-2DCF-425D-BCB5-EAC6887BC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871" y="2678765"/>
            <a:ext cx="8024312" cy="384593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0B26EB8-C2C7-432A-9A6A-703AFFBC883D}"/>
              </a:ext>
            </a:extLst>
          </p:cNvPr>
          <p:cNvGrpSpPr/>
          <p:nvPr/>
        </p:nvGrpSpPr>
        <p:grpSpPr>
          <a:xfrm>
            <a:off x="12778321" y="1723953"/>
            <a:ext cx="7404980" cy="719316"/>
            <a:chOff x="1589596" y="816586"/>
            <a:chExt cx="8469723" cy="992881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DB36D43-246B-4FB2-9A8E-FA07D2A2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596" y="1361730"/>
              <a:ext cx="7898518" cy="447737"/>
            </a:xfrm>
            <a:prstGeom prst="rect">
              <a:avLst/>
            </a:prstGeom>
          </p:spPr>
        </p:pic>
        <p:sp>
          <p:nvSpPr>
            <p:cNvPr id="123" name="Google Shape;470;p18">
              <a:extLst>
                <a:ext uri="{FF2B5EF4-FFF2-40B4-BE49-F238E27FC236}">
                  <a16:creationId xmlns:a16="http://schemas.microsoft.com/office/drawing/2014/main" id="{6B78A92E-652D-46F2-98E6-106CF6F631F9}"/>
                </a:ext>
              </a:extLst>
            </p:cNvPr>
            <p:cNvSpPr txBox="1">
              <a:spLocks/>
            </p:cNvSpPr>
            <p:nvPr/>
          </p:nvSpPr>
          <p:spPr>
            <a:xfrm>
              <a:off x="1602381" y="816586"/>
              <a:ext cx="8456938" cy="977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0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Giản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đồ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thời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gian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và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hoạt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động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của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IC.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D571AA-702F-4E8E-8BB5-1169348D2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828" y="2078175"/>
            <a:ext cx="3632900" cy="3352247"/>
          </a:xfrm>
          <a:prstGeom prst="rect">
            <a:avLst/>
          </a:prstGeom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B5B5C1-1A9D-40D3-8007-349E588BC002}"/>
              </a:ext>
            </a:extLst>
          </p:cNvPr>
          <p:cNvGrpSpPr/>
          <p:nvPr/>
        </p:nvGrpSpPr>
        <p:grpSpPr>
          <a:xfrm>
            <a:off x="1159615" y="7272389"/>
            <a:ext cx="3705018" cy="1073384"/>
            <a:chOff x="1967615" y="2969041"/>
            <a:chExt cx="2443714" cy="707971"/>
          </a:xfrm>
        </p:grpSpPr>
        <p:sp>
          <p:nvSpPr>
            <p:cNvPr id="204" name="Google Shape;1379;p25">
              <a:extLst>
                <a:ext uri="{FF2B5EF4-FFF2-40B4-BE49-F238E27FC236}">
                  <a16:creationId xmlns:a16="http://schemas.microsoft.com/office/drawing/2014/main" id="{871AAA72-4B47-4200-AC4C-8A68898E09FE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1381;p25">
              <a:extLst>
                <a:ext uri="{FF2B5EF4-FFF2-40B4-BE49-F238E27FC236}">
                  <a16:creationId xmlns:a16="http://schemas.microsoft.com/office/drawing/2014/main" id="{857E1091-5224-49F9-AB50-F3F72277E26A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206" name="Google Shape;1384;p25">
              <a:extLst>
                <a:ext uri="{FF2B5EF4-FFF2-40B4-BE49-F238E27FC236}">
                  <a16:creationId xmlns:a16="http://schemas.microsoft.com/office/drawing/2014/main" id="{2333D0D0-AEAC-456E-AF1F-A651A0DD9D72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E20BA30-3D4D-4191-9FB9-A54EF1B49D0C}"/>
              </a:ext>
            </a:extLst>
          </p:cNvPr>
          <p:cNvGrpSpPr/>
          <p:nvPr/>
        </p:nvGrpSpPr>
        <p:grpSpPr>
          <a:xfrm>
            <a:off x="1151820" y="8625824"/>
            <a:ext cx="8027211" cy="2785074"/>
            <a:chOff x="686637" y="2531259"/>
            <a:chExt cx="8027211" cy="278507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808BD06-3539-473E-9D09-41D36E738D56}"/>
                </a:ext>
              </a:extLst>
            </p:cNvPr>
            <p:cNvGrpSpPr/>
            <p:nvPr/>
          </p:nvGrpSpPr>
          <p:grpSpPr>
            <a:xfrm>
              <a:off x="686637" y="2531259"/>
              <a:ext cx="8027211" cy="2785074"/>
              <a:chOff x="359405" y="3436183"/>
              <a:chExt cx="8027211" cy="2785074"/>
            </a:xfrm>
          </p:grpSpPr>
          <p:sp>
            <p:nvSpPr>
              <p:cNvPr id="216" name="Google Shape;1380;p25">
                <a:extLst>
                  <a:ext uri="{FF2B5EF4-FFF2-40B4-BE49-F238E27FC236}">
                    <a16:creationId xmlns:a16="http://schemas.microsoft.com/office/drawing/2014/main" id="{07FE1316-5B89-4691-A134-3C0148977EEB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1382;p25">
                <a:extLst>
                  <a:ext uri="{FF2B5EF4-FFF2-40B4-BE49-F238E27FC236}">
                    <a16:creationId xmlns:a16="http://schemas.microsoft.com/office/drawing/2014/main" id="{2294A04C-EF34-440C-B7B5-4AB6B1C404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947" y="3436183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2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18" name="Google Shape;1385;p25">
                <a:extLst>
                  <a:ext uri="{FF2B5EF4-FFF2-40B4-BE49-F238E27FC236}">
                    <a16:creationId xmlns:a16="http://schemas.microsoft.com/office/drawing/2014/main" id="{F8363258-8359-4122-97D4-CC8AEE0B867B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19" name="Google Shape;1385;p25">
                <a:extLst>
                  <a:ext uri="{FF2B5EF4-FFF2-40B4-BE49-F238E27FC236}">
                    <a16:creationId xmlns:a16="http://schemas.microsoft.com/office/drawing/2014/main" id="{126D7B16-532E-4503-8247-30FE26BADD80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20" name="Google Shape;1385;p25">
                <a:extLst>
                  <a:ext uri="{FF2B5EF4-FFF2-40B4-BE49-F238E27FC236}">
                    <a16:creationId xmlns:a16="http://schemas.microsoft.com/office/drawing/2014/main" id="{0240BCAE-05FC-4EC0-8715-7D09FE4FBBA9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21" name="Google Shape;1385;p25">
                <a:extLst>
                  <a:ext uri="{FF2B5EF4-FFF2-40B4-BE49-F238E27FC236}">
                    <a16:creationId xmlns:a16="http://schemas.microsoft.com/office/drawing/2014/main" id="{9724C1CF-0A19-4A5E-A6F1-BA413F724490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(SHCP)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22" name="Google Shape;1385;p25">
                <a:extLst>
                  <a:ext uri="{FF2B5EF4-FFF2-40B4-BE49-F238E27FC236}">
                    <a16:creationId xmlns:a16="http://schemas.microsoft.com/office/drawing/2014/main" id="{D0DEB7DB-C7A7-4326-9C9A-25D0D2DC8CD5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12 -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SHCP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23" name="Google Shape;1385;p25">
                <a:extLst>
                  <a:ext uri="{FF2B5EF4-FFF2-40B4-BE49-F238E27FC236}">
                    <a16:creationId xmlns:a16="http://schemas.microsoft.com/office/drawing/2014/main" id="{72E23315-14A5-42B5-855B-675B8763B3C4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24" name="Google Shape;1385;p25">
                <a:extLst>
                  <a:ext uri="{FF2B5EF4-FFF2-40B4-BE49-F238E27FC236}">
                    <a16:creationId xmlns:a16="http://schemas.microsoft.com/office/drawing/2014/main" id="{E214851D-37E8-4744-A7A4-0B6DBE2934C2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13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209" name="Google Shape;4152;p34">
              <a:extLst>
                <a:ext uri="{FF2B5EF4-FFF2-40B4-BE49-F238E27FC236}">
                  <a16:creationId xmlns:a16="http://schemas.microsoft.com/office/drawing/2014/main" id="{AC7D79D4-C3AD-4735-A5E7-5254F1DBE73E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4152;p34">
              <a:extLst>
                <a:ext uri="{FF2B5EF4-FFF2-40B4-BE49-F238E27FC236}">
                  <a16:creationId xmlns:a16="http://schemas.microsoft.com/office/drawing/2014/main" id="{8486C2B5-7D72-4A0F-B97A-05FAEC21CD10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4152;p34">
              <a:extLst>
                <a:ext uri="{FF2B5EF4-FFF2-40B4-BE49-F238E27FC236}">
                  <a16:creationId xmlns:a16="http://schemas.microsoft.com/office/drawing/2014/main" id="{6D80B558-08E0-47B4-A340-6275C873BAEC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4152;p34">
              <a:extLst>
                <a:ext uri="{FF2B5EF4-FFF2-40B4-BE49-F238E27FC236}">
                  <a16:creationId xmlns:a16="http://schemas.microsoft.com/office/drawing/2014/main" id="{4CC20826-B445-497D-A3EE-60919DA0D642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4152;p34">
              <a:extLst>
                <a:ext uri="{FF2B5EF4-FFF2-40B4-BE49-F238E27FC236}">
                  <a16:creationId xmlns:a16="http://schemas.microsoft.com/office/drawing/2014/main" id="{1D06EC18-9AEF-46D5-9438-10582A4AA86F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4152;p34">
              <a:extLst>
                <a:ext uri="{FF2B5EF4-FFF2-40B4-BE49-F238E27FC236}">
                  <a16:creationId xmlns:a16="http://schemas.microsoft.com/office/drawing/2014/main" id="{58C65C00-5879-438C-B267-76C5D9E8512C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4152;p34">
              <a:extLst>
                <a:ext uri="{FF2B5EF4-FFF2-40B4-BE49-F238E27FC236}">
                  <a16:creationId xmlns:a16="http://schemas.microsoft.com/office/drawing/2014/main" id="{E73B543D-84C5-491F-901F-7BD26A1C23F5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25" name="Picture 224">
            <a:extLst>
              <a:ext uri="{FF2B5EF4-FFF2-40B4-BE49-F238E27FC236}">
                <a16:creationId xmlns:a16="http://schemas.microsoft.com/office/drawing/2014/main" id="{00290BC5-1BF1-4BC3-BDE7-4798C361E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2839" y="2350634"/>
            <a:ext cx="2706849" cy="3231047"/>
          </a:xfrm>
          <a:prstGeom prst="rect">
            <a:avLst/>
          </a:prstGeom>
        </p:spPr>
      </p:pic>
      <p:sp>
        <p:nvSpPr>
          <p:cNvPr id="226" name="Google Shape;1381;p25">
            <a:extLst>
              <a:ext uri="{FF2B5EF4-FFF2-40B4-BE49-F238E27FC236}">
                <a16:creationId xmlns:a16="http://schemas.microsoft.com/office/drawing/2014/main" id="{57FBE460-0D99-4C64-BFED-8F1B25DD01D8}"/>
              </a:ext>
            </a:extLst>
          </p:cNvPr>
          <p:cNvSpPr txBox="1">
            <a:spLocks/>
          </p:cNvSpPr>
          <p:nvPr/>
        </p:nvSpPr>
        <p:spPr>
          <a:xfrm>
            <a:off x="-2702197" y="1445647"/>
            <a:ext cx="5135387" cy="49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2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Sơ đồ chân.</a:t>
            </a:r>
            <a:endParaRPr kumimoji="0" lang="en" sz="2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3BB3E5-E5B6-44BB-B675-569F2888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0C24277F-6D0A-4E89-B578-BBACFC1D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6894" y="-18533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159615" y="1993770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5D0544-B871-43FE-BA2B-D50F88639AFD}"/>
              </a:ext>
            </a:extLst>
          </p:cNvPr>
          <p:cNvGrpSpPr/>
          <p:nvPr/>
        </p:nvGrpSpPr>
        <p:grpSpPr>
          <a:xfrm>
            <a:off x="1151820" y="3347205"/>
            <a:ext cx="8027211" cy="2785074"/>
            <a:chOff x="686637" y="2531259"/>
            <a:chExt cx="8027211" cy="27850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E60409-43EE-479B-9729-7C7A3733E010}"/>
                </a:ext>
              </a:extLst>
            </p:cNvPr>
            <p:cNvGrpSpPr/>
            <p:nvPr/>
          </p:nvGrpSpPr>
          <p:grpSpPr>
            <a:xfrm>
              <a:off x="686637" y="2531259"/>
              <a:ext cx="8027211" cy="2785074"/>
              <a:chOff x="359405" y="3436183"/>
              <a:chExt cx="8027211" cy="2785074"/>
            </a:xfrm>
          </p:grpSpPr>
          <p:sp>
            <p:nvSpPr>
              <p:cNvPr id="81" name="Google Shape;1380;p25">
                <a:extLst>
                  <a:ext uri="{FF2B5EF4-FFF2-40B4-BE49-F238E27FC236}">
                    <a16:creationId xmlns:a16="http://schemas.microsoft.com/office/drawing/2014/main" id="{7072EA95-4415-439A-ADC8-B6D18489E471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382;p25">
                <a:extLst>
                  <a:ext uri="{FF2B5EF4-FFF2-40B4-BE49-F238E27FC236}">
                    <a16:creationId xmlns:a16="http://schemas.microsoft.com/office/drawing/2014/main" id="{021DA0BA-D578-437B-913E-42FE7803C0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947" y="3436183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2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3" name="Google Shape;1385;p25">
                <a:extLst>
                  <a:ext uri="{FF2B5EF4-FFF2-40B4-BE49-F238E27FC236}">
                    <a16:creationId xmlns:a16="http://schemas.microsoft.com/office/drawing/2014/main" id="{33E89676-0A42-467A-AE70-3068AFD81E63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4" name="Google Shape;1385;p25">
                <a:extLst>
                  <a:ext uri="{FF2B5EF4-FFF2-40B4-BE49-F238E27FC236}">
                    <a16:creationId xmlns:a16="http://schemas.microsoft.com/office/drawing/2014/main" id="{18C64E70-4B17-4046-AB46-8A43EC3DA70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5" name="Google Shape;1385;p25">
                <a:extLst>
                  <a:ext uri="{FF2B5EF4-FFF2-40B4-BE49-F238E27FC236}">
                    <a16:creationId xmlns:a16="http://schemas.microsoft.com/office/drawing/2014/main" id="{80C1BC20-149C-4569-9F87-DF6058A1ED04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6" name="Google Shape;1385;p25">
                <a:extLst>
                  <a:ext uri="{FF2B5EF4-FFF2-40B4-BE49-F238E27FC236}">
                    <a16:creationId xmlns:a16="http://schemas.microsoft.com/office/drawing/2014/main" id="{0B277A46-97D9-4CA7-A04C-C1B664B2A9F2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(SHCP)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7" name="Google Shape;1385;p25">
                <a:extLst>
                  <a:ext uri="{FF2B5EF4-FFF2-40B4-BE49-F238E27FC236}">
                    <a16:creationId xmlns:a16="http://schemas.microsoft.com/office/drawing/2014/main" id="{D3E5B327-BCBD-4821-BCCA-6CBB21C46FB6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12 -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SHCP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01" name="Google Shape;1385;p25">
                <a:extLst>
                  <a:ext uri="{FF2B5EF4-FFF2-40B4-BE49-F238E27FC236}">
                    <a16:creationId xmlns:a16="http://schemas.microsoft.com/office/drawing/2014/main" id="{66B6027F-BC85-4F9E-9A7C-C52DF5E47D7D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02" name="Google Shape;1385;p25">
                <a:extLst>
                  <a:ext uri="{FF2B5EF4-FFF2-40B4-BE49-F238E27FC236}">
                    <a16:creationId xmlns:a16="http://schemas.microsoft.com/office/drawing/2014/main" id="{E47740AD-D427-4648-9664-0427801025C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13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08" name="Google Shape;4152;p34">
              <a:extLst>
                <a:ext uri="{FF2B5EF4-FFF2-40B4-BE49-F238E27FC236}">
                  <a16:creationId xmlns:a16="http://schemas.microsoft.com/office/drawing/2014/main" id="{E5EABFB8-6C35-4BF3-B03F-C6D8A0E45F14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4152;p34">
              <a:extLst>
                <a:ext uri="{FF2B5EF4-FFF2-40B4-BE49-F238E27FC236}">
                  <a16:creationId xmlns:a16="http://schemas.microsoft.com/office/drawing/2014/main" id="{BDF11006-7331-4D66-8690-B0EDA6E84C6C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4152;p34">
              <a:extLst>
                <a:ext uri="{FF2B5EF4-FFF2-40B4-BE49-F238E27FC236}">
                  <a16:creationId xmlns:a16="http://schemas.microsoft.com/office/drawing/2014/main" id="{679FB524-C6BB-45DE-8431-F7D8E406FE24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4152;p34">
              <a:extLst>
                <a:ext uri="{FF2B5EF4-FFF2-40B4-BE49-F238E27FC236}">
                  <a16:creationId xmlns:a16="http://schemas.microsoft.com/office/drawing/2014/main" id="{A6ACBE8B-F2A8-45CF-954B-949F16F14C3C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4152;p34">
              <a:extLst>
                <a:ext uri="{FF2B5EF4-FFF2-40B4-BE49-F238E27FC236}">
                  <a16:creationId xmlns:a16="http://schemas.microsoft.com/office/drawing/2014/main" id="{581E84C8-788C-4738-B126-6F1FC2000D1E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52;p34">
              <a:extLst>
                <a:ext uri="{FF2B5EF4-FFF2-40B4-BE49-F238E27FC236}">
                  <a16:creationId xmlns:a16="http://schemas.microsoft.com/office/drawing/2014/main" id="{E0EB791E-CFAB-4B31-BD82-952891BB1942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152;p34">
              <a:extLst>
                <a:ext uri="{FF2B5EF4-FFF2-40B4-BE49-F238E27FC236}">
                  <a16:creationId xmlns:a16="http://schemas.microsoft.com/office/drawing/2014/main" id="{F607C299-A3C5-44E2-90CC-6EF9B41BDA33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070" y="2350634"/>
            <a:ext cx="2706849" cy="323104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7C2729A-2DCF-425D-BCB5-EAC6887BC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871" y="2678765"/>
            <a:ext cx="8024312" cy="384593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0B26EB8-C2C7-432A-9A6A-703AFFBC883D}"/>
              </a:ext>
            </a:extLst>
          </p:cNvPr>
          <p:cNvGrpSpPr/>
          <p:nvPr/>
        </p:nvGrpSpPr>
        <p:grpSpPr>
          <a:xfrm>
            <a:off x="12778321" y="1723953"/>
            <a:ext cx="7404980" cy="719316"/>
            <a:chOff x="1589596" y="816586"/>
            <a:chExt cx="8469723" cy="992881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DB36D43-246B-4FB2-9A8E-FA07D2A2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596" y="1361730"/>
              <a:ext cx="7898518" cy="447737"/>
            </a:xfrm>
            <a:prstGeom prst="rect">
              <a:avLst/>
            </a:prstGeom>
          </p:spPr>
        </p:pic>
        <p:sp>
          <p:nvSpPr>
            <p:cNvPr id="123" name="Google Shape;470;p18">
              <a:extLst>
                <a:ext uri="{FF2B5EF4-FFF2-40B4-BE49-F238E27FC236}">
                  <a16:creationId xmlns:a16="http://schemas.microsoft.com/office/drawing/2014/main" id="{6B78A92E-652D-46F2-98E6-106CF6F631F9}"/>
                </a:ext>
              </a:extLst>
            </p:cNvPr>
            <p:cNvSpPr txBox="1">
              <a:spLocks/>
            </p:cNvSpPr>
            <p:nvPr/>
          </p:nvSpPr>
          <p:spPr>
            <a:xfrm>
              <a:off x="1602381" y="816586"/>
              <a:ext cx="8456938" cy="977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0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Giản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đồ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thời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gian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và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hoạt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động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của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IC.</a:t>
              </a:r>
            </a:p>
          </p:txBody>
        </p:sp>
      </p:grpSp>
      <p:sp>
        <p:nvSpPr>
          <p:cNvPr id="115" name="Google Shape;1381;p25">
            <a:extLst>
              <a:ext uri="{FF2B5EF4-FFF2-40B4-BE49-F238E27FC236}">
                <a16:creationId xmlns:a16="http://schemas.microsoft.com/office/drawing/2014/main" id="{58F47FFE-9032-4C63-9735-E409248B7204}"/>
              </a:ext>
            </a:extLst>
          </p:cNvPr>
          <p:cNvSpPr txBox="1">
            <a:spLocks/>
          </p:cNvSpPr>
          <p:nvPr/>
        </p:nvSpPr>
        <p:spPr>
          <a:xfrm>
            <a:off x="751595" y="1445647"/>
            <a:ext cx="5135387" cy="49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2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Sơ đồ chân.</a:t>
            </a:r>
            <a:endParaRPr kumimoji="0" lang="en" sz="2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50E2D7B-579C-4BB0-A27E-6FB0BF0AB1C4}"/>
              </a:ext>
            </a:extLst>
          </p:cNvPr>
          <p:cNvGrpSpPr/>
          <p:nvPr/>
        </p:nvGrpSpPr>
        <p:grpSpPr>
          <a:xfrm>
            <a:off x="-12218826" y="1572183"/>
            <a:ext cx="6976061" cy="3754480"/>
            <a:chOff x="2216834" y="2992737"/>
            <a:chExt cx="4462669" cy="2175419"/>
          </a:xfrm>
        </p:grpSpPr>
        <p:sp>
          <p:nvSpPr>
            <p:cNvPr id="204" name="Google Shape;1381;p25">
              <a:extLst>
                <a:ext uri="{FF2B5EF4-FFF2-40B4-BE49-F238E27FC236}">
                  <a16:creationId xmlns:a16="http://schemas.microsoft.com/office/drawing/2014/main" id="{287F192C-0C27-445D-87B4-511A681C69DA}"/>
                </a:ext>
              </a:extLst>
            </p:cNvPr>
            <p:cNvSpPr txBox="1">
              <a:spLocks/>
            </p:cNvSpPr>
            <p:nvPr/>
          </p:nvSpPr>
          <p:spPr>
            <a:xfrm>
              <a:off x="2389263" y="3621606"/>
              <a:ext cx="4290240" cy="15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" sz="2200" kern="0" dirty="0">
                  <a:latin typeface="Arial" panose="020B0604020202020204" pitchFamily="34" charset="0"/>
                  <a:cs typeface="Arial" panose="020B0604020202020204" pitchFamily="34" charset="0"/>
                </a:rPr>
                <a:t>a) </a:t>
              </a:r>
              <a:r>
                <a:rPr kumimoji="0" lang="en" sz="2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Định nghĩa: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endParaRPr kumimoji="0" lang="en" sz="2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Wingdings" panose="05000000000000000000" pitchFamily="2" charset="2"/>
                <a:buChar char="Ø"/>
                <a:tabLst/>
                <a:defRPr/>
              </a:pPr>
              <a:r>
                <a:rPr lang="en" sz="2200" kern="0" dirty="0">
                  <a:latin typeface="Arial" panose="020B0604020202020204" pitchFamily="34" charset="0"/>
                  <a:cs typeface="Arial" panose="020B0604020202020204" pitchFamily="34" charset="0"/>
                </a:rPr>
                <a:t>IC 74HC595 là một IC thanh ghi dịch có 16 chân.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tabLst/>
                <a:defRPr/>
              </a:pPr>
              <a:endParaRPr lang="en" sz="220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" sz="2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Chốt loại D cùng với một thanh ghi dịch bên trong chíp.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endParaRPr kumimoji="0" lang="en" sz="2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" sz="2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Hoạt động theo kiểu: vào nối tiếp ra song song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endParaRPr kumimoji="0" lang="en" sz="2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05" name="Google Shape;1381;p25">
              <a:extLst>
                <a:ext uri="{FF2B5EF4-FFF2-40B4-BE49-F238E27FC236}">
                  <a16:creationId xmlns:a16="http://schemas.microsoft.com/office/drawing/2014/main" id="{833FCA8B-03BF-4D29-BBE5-26BFB45D29A1}"/>
                </a:ext>
              </a:extLst>
            </p:cNvPr>
            <p:cNvSpPr txBox="1">
              <a:spLocks/>
            </p:cNvSpPr>
            <p:nvPr/>
          </p:nvSpPr>
          <p:spPr>
            <a:xfrm>
              <a:off x="2216834" y="2992737"/>
              <a:ext cx="3285168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" sz="2400" kern="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1.ĐỊNH NGHĨA VÀ SƠ ĐỒ CHÂN.</a:t>
              </a:r>
              <a:endParaRPr kumimoji="0" lang="en" sz="2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endParaRPr>
            </a:p>
          </p:txBody>
        </p:sp>
      </p:grpSp>
      <p:pic>
        <p:nvPicPr>
          <p:cNvPr id="206" name="Picture 205">
            <a:extLst>
              <a:ext uri="{FF2B5EF4-FFF2-40B4-BE49-F238E27FC236}">
                <a16:creationId xmlns:a16="http://schemas.microsoft.com/office/drawing/2014/main" id="{249BBD03-71C0-495B-85C3-02FFB663B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828" y="7347892"/>
            <a:ext cx="3632900" cy="3352247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C51EBB9C-999A-4D8A-87F8-922B2ACEE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1" y="8606787"/>
            <a:ext cx="5713450" cy="1414780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D0C4BDF1-D540-4FCB-87A9-C5D01F9FB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85" y="8598911"/>
            <a:ext cx="5760720" cy="1422656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9BC1EFCC-ACBD-43D8-8474-DD7FD02894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1" y="10443567"/>
            <a:ext cx="11229107" cy="14444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C82EB-CE9D-40CD-804E-7F8C19E0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C358109C-203F-41C9-9E14-FCA113C5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729" y="13332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2405431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696" y="2095616"/>
            <a:ext cx="2706849" cy="323104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0B163E3-C45D-4CBF-AAD4-F531AA806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8" y="5616218"/>
            <a:ext cx="8024312" cy="384593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B236B3CA-F03D-46A7-90FE-71E7DC88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10" y="7760576"/>
            <a:ext cx="6905582" cy="32437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C6E861B-8844-4A75-B2E2-D5EA8457D37B}"/>
              </a:ext>
            </a:extLst>
          </p:cNvPr>
          <p:cNvGrpSpPr/>
          <p:nvPr/>
        </p:nvGrpSpPr>
        <p:grpSpPr>
          <a:xfrm>
            <a:off x="-7959464" y="2585197"/>
            <a:ext cx="8027211" cy="2731136"/>
            <a:chOff x="686637" y="2585197"/>
            <a:chExt cx="8027211" cy="273113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9B04772-48FF-48A2-878A-C8F15F112DD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189" name="Google Shape;1380;p25">
                <a:extLst>
                  <a:ext uri="{FF2B5EF4-FFF2-40B4-BE49-F238E27FC236}">
                    <a16:creationId xmlns:a16="http://schemas.microsoft.com/office/drawing/2014/main" id="{ED9B8E2B-65A8-4F05-9997-EC4E1D42A9AE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382;p25">
                <a:extLst>
                  <a:ext uri="{FF2B5EF4-FFF2-40B4-BE49-F238E27FC236}">
                    <a16:creationId xmlns:a16="http://schemas.microsoft.com/office/drawing/2014/main" id="{E557930F-3453-4280-80B7-E6CB67511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1" name="Google Shape;1385;p25">
                <a:extLst>
                  <a:ext uri="{FF2B5EF4-FFF2-40B4-BE49-F238E27FC236}">
                    <a16:creationId xmlns:a16="http://schemas.microsoft.com/office/drawing/2014/main" id="{C988B23A-77E5-4B39-AFBC-A1C32C718CC9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2" name="Google Shape;1385;p25">
                <a:extLst>
                  <a:ext uri="{FF2B5EF4-FFF2-40B4-BE49-F238E27FC236}">
                    <a16:creationId xmlns:a16="http://schemas.microsoft.com/office/drawing/2014/main" id="{4041AAC2-AE53-4926-BF6C-49214C41FA1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3" name="Google Shape;1385;p25">
                <a:extLst>
                  <a:ext uri="{FF2B5EF4-FFF2-40B4-BE49-F238E27FC236}">
                    <a16:creationId xmlns:a16="http://schemas.microsoft.com/office/drawing/2014/main" id="{FF161B7A-96C0-4F9E-8548-2946C7722D95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4" name="Google Shape;1385;p25">
                <a:extLst>
                  <a:ext uri="{FF2B5EF4-FFF2-40B4-BE49-F238E27FC236}">
                    <a16:creationId xmlns:a16="http://schemas.microsoft.com/office/drawing/2014/main" id="{FAAFAD81-24C6-4E54-84AE-8218AABFE14E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5" name="Google Shape;1385;p25">
                <a:extLst>
                  <a:ext uri="{FF2B5EF4-FFF2-40B4-BE49-F238E27FC236}">
                    <a16:creationId xmlns:a16="http://schemas.microsoft.com/office/drawing/2014/main" id="{53ECAE5F-0FAE-4E65-89FF-EDF986622EFE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6" name="Google Shape;1385;p25">
                <a:extLst>
                  <a:ext uri="{FF2B5EF4-FFF2-40B4-BE49-F238E27FC236}">
                    <a16:creationId xmlns:a16="http://schemas.microsoft.com/office/drawing/2014/main" id="{A158B560-7BCD-41E9-8DD1-F24CB70A13E2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7" name="Google Shape;1385;p25">
                <a:extLst>
                  <a:ext uri="{FF2B5EF4-FFF2-40B4-BE49-F238E27FC236}">
                    <a16:creationId xmlns:a16="http://schemas.microsoft.com/office/drawing/2014/main" id="{069C370A-BE11-44F3-ACB2-B2770477FE7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82" name="Google Shape;4152;p34">
              <a:extLst>
                <a:ext uri="{FF2B5EF4-FFF2-40B4-BE49-F238E27FC236}">
                  <a16:creationId xmlns:a16="http://schemas.microsoft.com/office/drawing/2014/main" id="{376FCE57-44D3-4DFC-A472-9AA696ADCF4D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4152;p34">
              <a:extLst>
                <a:ext uri="{FF2B5EF4-FFF2-40B4-BE49-F238E27FC236}">
                  <a16:creationId xmlns:a16="http://schemas.microsoft.com/office/drawing/2014/main" id="{EC3F5B06-2CC1-42E5-BA75-FB8F81F960AE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4152;p34">
              <a:extLst>
                <a:ext uri="{FF2B5EF4-FFF2-40B4-BE49-F238E27FC236}">
                  <a16:creationId xmlns:a16="http://schemas.microsoft.com/office/drawing/2014/main" id="{333125F7-EC58-4195-B45E-7A85F157123A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4152;p34">
              <a:extLst>
                <a:ext uri="{FF2B5EF4-FFF2-40B4-BE49-F238E27FC236}">
                  <a16:creationId xmlns:a16="http://schemas.microsoft.com/office/drawing/2014/main" id="{9B04ACFF-4837-4A5D-B760-B114F55AFD71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4152;p34">
              <a:extLst>
                <a:ext uri="{FF2B5EF4-FFF2-40B4-BE49-F238E27FC236}">
                  <a16:creationId xmlns:a16="http://schemas.microsoft.com/office/drawing/2014/main" id="{55A1EFA5-8354-4A22-A450-6B49F70E34E6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4152;p34">
              <a:extLst>
                <a:ext uri="{FF2B5EF4-FFF2-40B4-BE49-F238E27FC236}">
                  <a16:creationId xmlns:a16="http://schemas.microsoft.com/office/drawing/2014/main" id="{9B7A0678-66CD-4D3C-91A3-E63FFD8C768B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4152;p34">
              <a:extLst>
                <a:ext uri="{FF2B5EF4-FFF2-40B4-BE49-F238E27FC236}">
                  <a16:creationId xmlns:a16="http://schemas.microsoft.com/office/drawing/2014/main" id="{D49D11D7-0435-419A-B71F-F805355C6596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332827-BBA2-4B83-9B08-834674171196}"/>
              </a:ext>
            </a:extLst>
          </p:cNvPr>
          <p:cNvGrpSpPr/>
          <p:nvPr/>
        </p:nvGrpSpPr>
        <p:grpSpPr>
          <a:xfrm>
            <a:off x="-2223374" y="2472694"/>
            <a:ext cx="2190695" cy="3568063"/>
            <a:chOff x="1580083" y="2472694"/>
            <a:chExt cx="2190695" cy="3568063"/>
          </a:xfrm>
        </p:grpSpPr>
        <p:sp>
          <p:nvSpPr>
            <p:cNvPr id="228" name="Google Shape;1402;p25">
              <a:extLst>
                <a:ext uri="{FF2B5EF4-FFF2-40B4-BE49-F238E27FC236}">
                  <a16:creationId xmlns:a16="http://schemas.microsoft.com/office/drawing/2014/main" id="{ECD4B755-D325-4DC7-8936-8E59C5296FF3}"/>
                </a:ext>
              </a:extLst>
            </p:cNvPr>
            <p:cNvSpPr/>
            <p:nvPr/>
          </p:nvSpPr>
          <p:spPr>
            <a:xfrm>
              <a:off x="1593614" y="2628316"/>
              <a:ext cx="1134893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1403;p25">
              <a:extLst>
                <a:ext uri="{FF2B5EF4-FFF2-40B4-BE49-F238E27FC236}">
                  <a16:creationId xmlns:a16="http://schemas.microsoft.com/office/drawing/2014/main" id="{E206F97A-6665-4FBF-9B46-D0F129E04E8C}"/>
                </a:ext>
              </a:extLst>
            </p:cNvPr>
            <p:cNvSpPr/>
            <p:nvPr/>
          </p:nvSpPr>
          <p:spPr>
            <a:xfrm>
              <a:off x="1593614" y="3556794"/>
              <a:ext cx="1413697" cy="189692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1404;p25">
              <a:extLst>
                <a:ext uri="{FF2B5EF4-FFF2-40B4-BE49-F238E27FC236}">
                  <a16:creationId xmlns:a16="http://schemas.microsoft.com/office/drawing/2014/main" id="{CACB1B8F-270B-4F2B-B583-6ED2465B90BC}"/>
                </a:ext>
              </a:extLst>
            </p:cNvPr>
            <p:cNvSpPr/>
            <p:nvPr/>
          </p:nvSpPr>
          <p:spPr>
            <a:xfrm>
              <a:off x="1593614" y="4648554"/>
              <a:ext cx="1858246" cy="189692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1405;p25">
              <a:extLst>
                <a:ext uri="{FF2B5EF4-FFF2-40B4-BE49-F238E27FC236}">
                  <a16:creationId xmlns:a16="http://schemas.microsoft.com/office/drawing/2014/main" id="{E5C5DC5D-ADA6-4D09-B1DF-9FE60464F44B}"/>
                </a:ext>
              </a:extLst>
            </p:cNvPr>
            <p:cNvSpPr/>
            <p:nvPr/>
          </p:nvSpPr>
          <p:spPr>
            <a:xfrm>
              <a:off x="1593614" y="5390778"/>
              <a:ext cx="200164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1407;p25">
              <a:extLst>
                <a:ext uri="{FF2B5EF4-FFF2-40B4-BE49-F238E27FC236}">
                  <a16:creationId xmlns:a16="http://schemas.microsoft.com/office/drawing/2014/main" id="{E65E75C5-3DFE-4487-A8BC-CF782114BE1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2472694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Bóng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LED</a:t>
              </a:r>
            </a:p>
          </p:txBody>
        </p:sp>
        <p:sp>
          <p:nvSpPr>
            <p:cNvPr id="233" name="Google Shape;1408;p25">
              <a:extLst>
                <a:ext uri="{FF2B5EF4-FFF2-40B4-BE49-F238E27FC236}">
                  <a16:creationId xmlns:a16="http://schemas.microsoft.com/office/drawing/2014/main" id="{4026C3CD-E6EB-4E1E-AF90-64779F059BC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3400405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IC 74HC595</a:t>
              </a:r>
            </a:p>
          </p:txBody>
        </p:sp>
        <p:sp>
          <p:nvSpPr>
            <p:cNvPr id="234" name="Google Shape;1409;p25">
              <a:extLst>
                <a:ext uri="{FF2B5EF4-FFF2-40B4-BE49-F238E27FC236}">
                  <a16:creationId xmlns:a16="http://schemas.microsoft.com/office/drawing/2014/main" id="{610101E4-4498-4851-B9DD-E38B6D8113C9}"/>
                </a:ext>
              </a:extLst>
            </p:cNvPr>
            <p:cNvSpPr/>
            <p:nvPr/>
          </p:nvSpPr>
          <p:spPr>
            <a:xfrm>
              <a:off x="1590831" y="2827851"/>
              <a:ext cx="1720289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Gồm 8 bóng Led theo yêu cầu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5" name="Google Shape;1410;p25">
              <a:extLst>
                <a:ext uri="{FF2B5EF4-FFF2-40B4-BE49-F238E27FC236}">
                  <a16:creationId xmlns:a16="http://schemas.microsoft.com/office/drawing/2014/main" id="{58B36178-F60C-44F6-87D2-96D1F4E09083}"/>
                </a:ext>
              </a:extLst>
            </p:cNvPr>
            <p:cNvSpPr/>
            <p:nvPr/>
          </p:nvSpPr>
          <p:spPr>
            <a:xfrm>
              <a:off x="1590831" y="3758696"/>
              <a:ext cx="1858246" cy="721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IC 74HC595N-DIP16(dạng chân cắm)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6" name="Google Shape;1411;p25">
              <a:extLst>
                <a:ext uri="{FF2B5EF4-FFF2-40B4-BE49-F238E27FC236}">
                  <a16:creationId xmlns:a16="http://schemas.microsoft.com/office/drawing/2014/main" id="{D23FB3A3-EED7-4600-AE30-F5333C8A3EAC}"/>
                </a:ext>
              </a:extLst>
            </p:cNvPr>
            <p:cNvSpPr txBox="1">
              <a:spLocks/>
            </p:cNvSpPr>
            <p:nvPr/>
          </p:nvSpPr>
          <p:spPr>
            <a:xfrm>
              <a:off x="1580083" y="4491815"/>
              <a:ext cx="2159234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1814" kern="0" dirty="0"/>
                <a:t>STM32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7" name="Google Shape;1412;p25">
              <a:extLst>
                <a:ext uri="{FF2B5EF4-FFF2-40B4-BE49-F238E27FC236}">
                  <a16:creationId xmlns:a16="http://schemas.microsoft.com/office/drawing/2014/main" id="{C193C363-498E-4DBC-94B7-5DA202AD69F9}"/>
                </a:ext>
              </a:extLst>
            </p:cNvPr>
            <p:cNvSpPr/>
            <p:nvPr/>
          </p:nvSpPr>
          <p:spPr>
            <a:xfrm>
              <a:off x="1586105" y="4757559"/>
              <a:ext cx="2184673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KIT </a:t>
              </a:r>
              <a:r>
                <a:rPr lang="en-US" sz="1400" kern="0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STM32F103R6</a:t>
              </a: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 </a:t>
              </a:r>
              <a:endParaRPr sz="1270" kern="0" dirty="0">
                <a:solidFill>
                  <a:schemeClr val="bg1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8" name="Google Shape;1413;p25">
              <a:extLst>
                <a:ext uri="{FF2B5EF4-FFF2-40B4-BE49-F238E27FC236}">
                  <a16:creationId xmlns:a16="http://schemas.microsoft.com/office/drawing/2014/main" id="{9B849468-49A2-420E-A5EC-D488B6349EE1}"/>
                </a:ext>
              </a:extLst>
            </p:cNvPr>
            <p:cNvSpPr txBox="1">
              <a:spLocks/>
            </p:cNvSpPr>
            <p:nvPr/>
          </p:nvSpPr>
          <p:spPr>
            <a:xfrm>
              <a:off x="1590830" y="5242098"/>
              <a:ext cx="20560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khác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9" name="Google Shape;1414;p25">
              <a:extLst>
                <a:ext uri="{FF2B5EF4-FFF2-40B4-BE49-F238E27FC236}">
                  <a16:creationId xmlns:a16="http://schemas.microsoft.com/office/drawing/2014/main" id="{D96D1532-0735-48D2-9EE0-9C813BF1415E}"/>
                </a:ext>
              </a:extLst>
            </p:cNvPr>
            <p:cNvSpPr/>
            <p:nvPr/>
          </p:nvSpPr>
          <p:spPr>
            <a:xfrm>
              <a:off x="1590831" y="5597417"/>
              <a:ext cx="1897612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Mạch in, dây dẫn, nguồn, và điện trở, công tắc…</a:t>
              </a:r>
              <a:endParaRPr sz="127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5CA59DF-4DFE-468C-82F1-56065D3DCC0A}"/>
              </a:ext>
            </a:extLst>
          </p:cNvPr>
          <p:cNvGrpSpPr/>
          <p:nvPr/>
        </p:nvGrpSpPr>
        <p:grpSpPr>
          <a:xfrm>
            <a:off x="-3063959" y="1479453"/>
            <a:ext cx="2578833" cy="540515"/>
            <a:chOff x="1423815" y="1479453"/>
            <a:chExt cx="2578833" cy="540515"/>
          </a:xfrm>
        </p:grpSpPr>
        <p:sp>
          <p:nvSpPr>
            <p:cNvPr id="241" name="Google Shape;1417;p25">
              <a:extLst>
                <a:ext uri="{FF2B5EF4-FFF2-40B4-BE49-F238E27FC236}">
                  <a16:creationId xmlns:a16="http://schemas.microsoft.com/office/drawing/2014/main" id="{AA95F536-8912-4659-964F-2096EAA47EE8}"/>
                </a:ext>
              </a:extLst>
            </p:cNvPr>
            <p:cNvSpPr/>
            <p:nvPr/>
          </p:nvSpPr>
          <p:spPr>
            <a:xfrm>
              <a:off x="1438136" y="1709167"/>
              <a:ext cx="2564512" cy="31080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418;p25">
              <a:extLst>
                <a:ext uri="{FF2B5EF4-FFF2-40B4-BE49-F238E27FC236}">
                  <a16:creationId xmlns:a16="http://schemas.microsoft.com/office/drawing/2014/main" id="{D4ACE2FB-5C4F-4D54-95C4-C3266874DEE4}"/>
                </a:ext>
              </a:extLst>
            </p:cNvPr>
            <p:cNvSpPr txBox="1">
              <a:spLocks/>
            </p:cNvSpPr>
            <p:nvPr/>
          </p:nvSpPr>
          <p:spPr>
            <a:xfrm>
              <a:off x="1423815" y="1479453"/>
              <a:ext cx="2192278" cy="36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243" name="Picture 242">
            <a:extLst>
              <a:ext uri="{FF2B5EF4-FFF2-40B4-BE49-F238E27FC236}">
                <a16:creationId xmlns:a16="http://schemas.microsoft.com/office/drawing/2014/main" id="{4E84CDCD-0115-4282-B323-445D9FB5E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2253" y="2273557"/>
            <a:ext cx="5760720" cy="3968750"/>
          </a:xfrm>
          <a:prstGeom prst="rect">
            <a:avLst/>
          </a:prstGeom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98C1A4F-A411-44C9-8C83-45A23DBA5378}"/>
              </a:ext>
            </a:extLst>
          </p:cNvPr>
          <p:cNvGrpSpPr/>
          <p:nvPr/>
        </p:nvGrpSpPr>
        <p:grpSpPr>
          <a:xfrm>
            <a:off x="12998012" y="1473834"/>
            <a:ext cx="2697925" cy="541557"/>
            <a:chOff x="5182547" y="1685309"/>
            <a:chExt cx="1720289" cy="345315"/>
          </a:xfrm>
        </p:grpSpPr>
        <p:sp>
          <p:nvSpPr>
            <p:cNvPr id="245" name="Google Shape;1402;p25">
              <a:extLst>
                <a:ext uri="{FF2B5EF4-FFF2-40B4-BE49-F238E27FC236}">
                  <a16:creationId xmlns:a16="http://schemas.microsoft.com/office/drawing/2014/main" id="{B44F8241-BED0-46B6-956D-95D9929D6DDF}"/>
                </a:ext>
              </a:extLst>
            </p:cNvPr>
            <p:cNvSpPr/>
            <p:nvPr/>
          </p:nvSpPr>
          <p:spPr>
            <a:xfrm>
              <a:off x="5185330" y="1825637"/>
              <a:ext cx="1212924" cy="204987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1407;p25">
              <a:extLst>
                <a:ext uri="{FF2B5EF4-FFF2-40B4-BE49-F238E27FC236}">
                  <a16:creationId xmlns:a16="http://schemas.microsoft.com/office/drawing/2014/main" id="{04E8FC9B-7763-43B3-B400-ECC61DF951F1}"/>
                </a:ext>
              </a:extLst>
            </p:cNvPr>
            <p:cNvSpPr txBox="1">
              <a:spLocks/>
            </p:cNvSpPr>
            <p:nvPr/>
          </p:nvSpPr>
          <p:spPr>
            <a:xfrm>
              <a:off x="5182547" y="1685309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Lắp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mô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phỏng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159" name="Picture 158">
            <a:extLst>
              <a:ext uri="{FF2B5EF4-FFF2-40B4-BE49-F238E27FC236}">
                <a16:creationId xmlns:a16="http://schemas.microsoft.com/office/drawing/2014/main" id="{496A62CE-73BA-406C-93C3-9CAFD55D23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1" y="2409419"/>
            <a:ext cx="5713450" cy="141478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9D7C6E12-7CDF-4889-AF63-5C187BECAA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85" y="2401543"/>
            <a:ext cx="5760720" cy="1422656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DE2476C-DC54-45B6-B781-E3592D59FD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1" y="4246199"/>
            <a:ext cx="11229107" cy="1444485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4A85B27-A6A7-48E9-A816-FD88044127BA}"/>
              </a:ext>
            </a:extLst>
          </p:cNvPr>
          <p:cNvGrpSpPr/>
          <p:nvPr/>
        </p:nvGrpSpPr>
        <p:grpSpPr>
          <a:xfrm>
            <a:off x="14925851" y="3347205"/>
            <a:ext cx="8027211" cy="2785074"/>
            <a:chOff x="686637" y="2531259"/>
            <a:chExt cx="8027211" cy="2785074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17501FD-4FE2-40D7-9442-5FA5800D8E98}"/>
                </a:ext>
              </a:extLst>
            </p:cNvPr>
            <p:cNvGrpSpPr/>
            <p:nvPr/>
          </p:nvGrpSpPr>
          <p:grpSpPr>
            <a:xfrm>
              <a:off x="686637" y="2531259"/>
              <a:ext cx="8027211" cy="2785074"/>
              <a:chOff x="359405" y="3436183"/>
              <a:chExt cx="8027211" cy="2785074"/>
            </a:xfrm>
          </p:grpSpPr>
          <p:sp>
            <p:nvSpPr>
              <p:cNvPr id="173" name="Google Shape;1380;p25">
                <a:extLst>
                  <a:ext uri="{FF2B5EF4-FFF2-40B4-BE49-F238E27FC236}">
                    <a16:creationId xmlns:a16="http://schemas.microsoft.com/office/drawing/2014/main" id="{935D304B-2555-4BED-9259-157CE1AE67F5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382;p25">
                <a:extLst>
                  <a:ext uri="{FF2B5EF4-FFF2-40B4-BE49-F238E27FC236}">
                    <a16:creationId xmlns:a16="http://schemas.microsoft.com/office/drawing/2014/main" id="{1AD95714-9A6A-4113-BDDB-7681870587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947" y="3436183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2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75" name="Google Shape;1385;p25">
                <a:extLst>
                  <a:ext uri="{FF2B5EF4-FFF2-40B4-BE49-F238E27FC236}">
                    <a16:creationId xmlns:a16="http://schemas.microsoft.com/office/drawing/2014/main" id="{B9F10904-F9EE-4F1F-87D0-7803911048F8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76" name="Google Shape;1385;p25">
                <a:extLst>
                  <a:ext uri="{FF2B5EF4-FFF2-40B4-BE49-F238E27FC236}">
                    <a16:creationId xmlns:a16="http://schemas.microsoft.com/office/drawing/2014/main" id="{279F8C36-6B20-4D10-9F18-176595788F0B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77" name="Google Shape;1385;p25">
                <a:extLst>
                  <a:ext uri="{FF2B5EF4-FFF2-40B4-BE49-F238E27FC236}">
                    <a16:creationId xmlns:a16="http://schemas.microsoft.com/office/drawing/2014/main" id="{167B1F46-6D4B-41B7-BA80-21AEB451E002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78" name="Google Shape;1385;p25">
                <a:extLst>
                  <a:ext uri="{FF2B5EF4-FFF2-40B4-BE49-F238E27FC236}">
                    <a16:creationId xmlns:a16="http://schemas.microsoft.com/office/drawing/2014/main" id="{17E001CC-915E-4DB3-AA7E-C1037CE87B5D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(SHCP)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79" name="Google Shape;1385;p25">
                <a:extLst>
                  <a:ext uri="{FF2B5EF4-FFF2-40B4-BE49-F238E27FC236}">
                    <a16:creationId xmlns:a16="http://schemas.microsoft.com/office/drawing/2014/main" id="{B227CE5D-55EE-4760-AFA1-F52E21F7ABDA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12 -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SHCP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47" name="Google Shape;1385;p25">
                <a:extLst>
                  <a:ext uri="{FF2B5EF4-FFF2-40B4-BE49-F238E27FC236}">
                    <a16:creationId xmlns:a16="http://schemas.microsoft.com/office/drawing/2014/main" id="{153BAA7F-1C19-4862-B25E-49395C98B580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248" name="Google Shape;1385;p25">
                <a:extLst>
                  <a:ext uri="{FF2B5EF4-FFF2-40B4-BE49-F238E27FC236}">
                    <a16:creationId xmlns:a16="http://schemas.microsoft.com/office/drawing/2014/main" id="{83E3EECC-13BF-4005-9640-C9E1958FB13F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13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64" name="Google Shape;4152;p34">
              <a:extLst>
                <a:ext uri="{FF2B5EF4-FFF2-40B4-BE49-F238E27FC236}">
                  <a16:creationId xmlns:a16="http://schemas.microsoft.com/office/drawing/2014/main" id="{DE83D777-9FF6-4217-9367-050BC4892FCF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4152;p34">
              <a:extLst>
                <a:ext uri="{FF2B5EF4-FFF2-40B4-BE49-F238E27FC236}">
                  <a16:creationId xmlns:a16="http://schemas.microsoft.com/office/drawing/2014/main" id="{20ADDC0C-F769-4A4F-A93B-15FBB619D0A1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4152;p34">
              <a:extLst>
                <a:ext uri="{FF2B5EF4-FFF2-40B4-BE49-F238E27FC236}">
                  <a16:creationId xmlns:a16="http://schemas.microsoft.com/office/drawing/2014/main" id="{1651AF60-26EE-40C1-9D65-EFE843DFF45A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4152;p34">
              <a:extLst>
                <a:ext uri="{FF2B5EF4-FFF2-40B4-BE49-F238E27FC236}">
                  <a16:creationId xmlns:a16="http://schemas.microsoft.com/office/drawing/2014/main" id="{F25D8A89-0661-4B17-A584-84B8F47948B4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4152;p34">
              <a:extLst>
                <a:ext uri="{FF2B5EF4-FFF2-40B4-BE49-F238E27FC236}">
                  <a16:creationId xmlns:a16="http://schemas.microsoft.com/office/drawing/2014/main" id="{0D3A15E5-8D8D-4E16-A7AF-562AF41AEEE9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4152;p34">
              <a:extLst>
                <a:ext uri="{FF2B5EF4-FFF2-40B4-BE49-F238E27FC236}">
                  <a16:creationId xmlns:a16="http://schemas.microsoft.com/office/drawing/2014/main" id="{E52A4295-7942-4400-843F-A5EEA0D22E0D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4152;p34">
              <a:extLst>
                <a:ext uri="{FF2B5EF4-FFF2-40B4-BE49-F238E27FC236}">
                  <a16:creationId xmlns:a16="http://schemas.microsoft.com/office/drawing/2014/main" id="{A5BA58C8-683F-4B9D-A4A3-1B86F8F43EB4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C6029B1-FDA1-40AE-9F34-2C6C658132E0}"/>
              </a:ext>
            </a:extLst>
          </p:cNvPr>
          <p:cNvGrpSpPr/>
          <p:nvPr/>
        </p:nvGrpSpPr>
        <p:grpSpPr>
          <a:xfrm>
            <a:off x="168338" y="7434337"/>
            <a:ext cx="11855324" cy="2882041"/>
            <a:chOff x="102072" y="2703594"/>
            <a:chExt cx="11855324" cy="2882041"/>
          </a:xfrm>
        </p:grpSpPr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BBC88FC8-E1EC-4931-B94B-856362336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2" y="2703595"/>
              <a:ext cx="5955400" cy="2882040"/>
            </a:xfrm>
            <a:prstGeom prst="rect">
              <a:avLst/>
            </a:pr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B286DD89-46F5-4A99-A1CA-6527F40FD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176" y="2703594"/>
              <a:ext cx="5934220" cy="2876875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5194F-AB1E-49E8-A8F8-A6C8E08C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C358109C-203F-41C9-9E14-FCA113C5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729" y="13332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2405431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696" y="2095616"/>
            <a:ext cx="2706849" cy="323104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B236B3CA-F03D-46A7-90FE-71E7DC88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10" y="7760576"/>
            <a:ext cx="6905582" cy="32437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C6E861B-8844-4A75-B2E2-D5EA8457D37B}"/>
              </a:ext>
            </a:extLst>
          </p:cNvPr>
          <p:cNvGrpSpPr/>
          <p:nvPr/>
        </p:nvGrpSpPr>
        <p:grpSpPr>
          <a:xfrm>
            <a:off x="-7959464" y="2585197"/>
            <a:ext cx="8027211" cy="2731136"/>
            <a:chOff x="686637" y="2585197"/>
            <a:chExt cx="8027211" cy="273113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9B04772-48FF-48A2-878A-C8F15F112DD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189" name="Google Shape;1380;p25">
                <a:extLst>
                  <a:ext uri="{FF2B5EF4-FFF2-40B4-BE49-F238E27FC236}">
                    <a16:creationId xmlns:a16="http://schemas.microsoft.com/office/drawing/2014/main" id="{ED9B8E2B-65A8-4F05-9997-EC4E1D42A9AE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382;p25">
                <a:extLst>
                  <a:ext uri="{FF2B5EF4-FFF2-40B4-BE49-F238E27FC236}">
                    <a16:creationId xmlns:a16="http://schemas.microsoft.com/office/drawing/2014/main" id="{E557930F-3453-4280-80B7-E6CB67511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1" name="Google Shape;1385;p25">
                <a:extLst>
                  <a:ext uri="{FF2B5EF4-FFF2-40B4-BE49-F238E27FC236}">
                    <a16:creationId xmlns:a16="http://schemas.microsoft.com/office/drawing/2014/main" id="{C988B23A-77E5-4B39-AFBC-A1C32C718CC9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2" name="Google Shape;1385;p25">
                <a:extLst>
                  <a:ext uri="{FF2B5EF4-FFF2-40B4-BE49-F238E27FC236}">
                    <a16:creationId xmlns:a16="http://schemas.microsoft.com/office/drawing/2014/main" id="{4041AAC2-AE53-4926-BF6C-49214C41FA1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3" name="Google Shape;1385;p25">
                <a:extLst>
                  <a:ext uri="{FF2B5EF4-FFF2-40B4-BE49-F238E27FC236}">
                    <a16:creationId xmlns:a16="http://schemas.microsoft.com/office/drawing/2014/main" id="{FF161B7A-96C0-4F9E-8548-2946C7722D95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4" name="Google Shape;1385;p25">
                <a:extLst>
                  <a:ext uri="{FF2B5EF4-FFF2-40B4-BE49-F238E27FC236}">
                    <a16:creationId xmlns:a16="http://schemas.microsoft.com/office/drawing/2014/main" id="{FAAFAD81-24C6-4E54-84AE-8218AABFE14E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5" name="Google Shape;1385;p25">
                <a:extLst>
                  <a:ext uri="{FF2B5EF4-FFF2-40B4-BE49-F238E27FC236}">
                    <a16:creationId xmlns:a16="http://schemas.microsoft.com/office/drawing/2014/main" id="{53ECAE5F-0FAE-4E65-89FF-EDF986622EFE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6" name="Google Shape;1385;p25">
                <a:extLst>
                  <a:ext uri="{FF2B5EF4-FFF2-40B4-BE49-F238E27FC236}">
                    <a16:creationId xmlns:a16="http://schemas.microsoft.com/office/drawing/2014/main" id="{A158B560-7BCD-41E9-8DD1-F24CB70A13E2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7" name="Google Shape;1385;p25">
                <a:extLst>
                  <a:ext uri="{FF2B5EF4-FFF2-40B4-BE49-F238E27FC236}">
                    <a16:creationId xmlns:a16="http://schemas.microsoft.com/office/drawing/2014/main" id="{069C370A-BE11-44F3-ACB2-B2770477FE7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82" name="Google Shape;4152;p34">
              <a:extLst>
                <a:ext uri="{FF2B5EF4-FFF2-40B4-BE49-F238E27FC236}">
                  <a16:creationId xmlns:a16="http://schemas.microsoft.com/office/drawing/2014/main" id="{376FCE57-44D3-4DFC-A472-9AA696ADCF4D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4152;p34">
              <a:extLst>
                <a:ext uri="{FF2B5EF4-FFF2-40B4-BE49-F238E27FC236}">
                  <a16:creationId xmlns:a16="http://schemas.microsoft.com/office/drawing/2014/main" id="{EC3F5B06-2CC1-42E5-BA75-FB8F81F960AE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4152;p34">
              <a:extLst>
                <a:ext uri="{FF2B5EF4-FFF2-40B4-BE49-F238E27FC236}">
                  <a16:creationId xmlns:a16="http://schemas.microsoft.com/office/drawing/2014/main" id="{333125F7-EC58-4195-B45E-7A85F157123A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4152;p34">
              <a:extLst>
                <a:ext uri="{FF2B5EF4-FFF2-40B4-BE49-F238E27FC236}">
                  <a16:creationId xmlns:a16="http://schemas.microsoft.com/office/drawing/2014/main" id="{9B04ACFF-4837-4A5D-B760-B114F55AFD71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4152;p34">
              <a:extLst>
                <a:ext uri="{FF2B5EF4-FFF2-40B4-BE49-F238E27FC236}">
                  <a16:creationId xmlns:a16="http://schemas.microsoft.com/office/drawing/2014/main" id="{55A1EFA5-8354-4A22-A450-6B49F70E34E6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4152;p34">
              <a:extLst>
                <a:ext uri="{FF2B5EF4-FFF2-40B4-BE49-F238E27FC236}">
                  <a16:creationId xmlns:a16="http://schemas.microsoft.com/office/drawing/2014/main" id="{9B7A0678-66CD-4D3C-91A3-E63FFD8C768B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4152;p34">
              <a:extLst>
                <a:ext uri="{FF2B5EF4-FFF2-40B4-BE49-F238E27FC236}">
                  <a16:creationId xmlns:a16="http://schemas.microsoft.com/office/drawing/2014/main" id="{D49D11D7-0435-419A-B71F-F805355C6596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332827-BBA2-4B83-9B08-834674171196}"/>
              </a:ext>
            </a:extLst>
          </p:cNvPr>
          <p:cNvGrpSpPr/>
          <p:nvPr/>
        </p:nvGrpSpPr>
        <p:grpSpPr>
          <a:xfrm>
            <a:off x="-2223374" y="2472694"/>
            <a:ext cx="2190695" cy="3568063"/>
            <a:chOff x="1580083" y="2472694"/>
            <a:chExt cx="2190695" cy="3568063"/>
          </a:xfrm>
        </p:grpSpPr>
        <p:sp>
          <p:nvSpPr>
            <p:cNvPr id="228" name="Google Shape;1402;p25">
              <a:extLst>
                <a:ext uri="{FF2B5EF4-FFF2-40B4-BE49-F238E27FC236}">
                  <a16:creationId xmlns:a16="http://schemas.microsoft.com/office/drawing/2014/main" id="{ECD4B755-D325-4DC7-8936-8E59C5296FF3}"/>
                </a:ext>
              </a:extLst>
            </p:cNvPr>
            <p:cNvSpPr/>
            <p:nvPr/>
          </p:nvSpPr>
          <p:spPr>
            <a:xfrm>
              <a:off x="1593614" y="2628316"/>
              <a:ext cx="1134893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1403;p25">
              <a:extLst>
                <a:ext uri="{FF2B5EF4-FFF2-40B4-BE49-F238E27FC236}">
                  <a16:creationId xmlns:a16="http://schemas.microsoft.com/office/drawing/2014/main" id="{E206F97A-6665-4FBF-9B46-D0F129E04E8C}"/>
                </a:ext>
              </a:extLst>
            </p:cNvPr>
            <p:cNvSpPr/>
            <p:nvPr/>
          </p:nvSpPr>
          <p:spPr>
            <a:xfrm>
              <a:off x="1593614" y="3556794"/>
              <a:ext cx="1413697" cy="189692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1404;p25">
              <a:extLst>
                <a:ext uri="{FF2B5EF4-FFF2-40B4-BE49-F238E27FC236}">
                  <a16:creationId xmlns:a16="http://schemas.microsoft.com/office/drawing/2014/main" id="{CACB1B8F-270B-4F2B-B583-6ED2465B90BC}"/>
                </a:ext>
              </a:extLst>
            </p:cNvPr>
            <p:cNvSpPr/>
            <p:nvPr/>
          </p:nvSpPr>
          <p:spPr>
            <a:xfrm>
              <a:off x="1593614" y="4648554"/>
              <a:ext cx="1858246" cy="189692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1405;p25">
              <a:extLst>
                <a:ext uri="{FF2B5EF4-FFF2-40B4-BE49-F238E27FC236}">
                  <a16:creationId xmlns:a16="http://schemas.microsoft.com/office/drawing/2014/main" id="{E5C5DC5D-ADA6-4D09-B1DF-9FE60464F44B}"/>
                </a:ext>
              </a:extLst>
            </p:cNvPr>
            <p:cNvSpPr/>
            <p:nvPr/>
          </p:nvSpPr>
          <p:spPr>
            <a:xfrm>
              <a:off x="1593614" y="5390778"/>
              <a:ext cx="200164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1407;p25">
              <a:extLst>
                <a:ext uri="{FF2B5EF4-FFF2-40B4-BE49-F238E27FC236}">
                  <a16:creationId xmlns:a16="http://schemas.microsoft.com/office/drawing/2014/main" id="{E65E75C5-3DFE-4487-A8BC-CF782114BE1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2472694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Bóng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LED</a:t>
              </a:r>
            </a:p>
          </p:txBody>
        </p:sp>
        <p:sp>
          <p:nvSpPr>
            <p:cNvPr id="233" name="Google Shape;1408;p25">
              <a:extLst>
                <a:ext uri="{FF2B5EF4-FFF2-40B4-BE49-F238E27FC236}">
                  <a16:creationId xmlns:a16="http://schemas.microsoft.com/office/drawing/2014/main" id="{4026C3CD-E6EB-4E1E-AF90-64779F059BC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3400405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IC 74HC595</a:t>
              </a:r>
            </a:p>
          </p:txBody>
        </p:sp>
        <p:sp>
          <p:nvSpPr>
            <p:cNvPr id="234" name="Google Shape;1409;p25">
              <a:extLst>
                <a:ext uri="{FF2B5EF4-FFF2-40B4-BE49-F238E27FC236}">
                  <a16:creationId xmlns:a16="http://schemas.microsoft.com/office/drawing/2014/main" id="{610101E4-4498-4851-B9DD-E38B6D8113C9}"/>
                </a:ext>
              </a:extLst>
            </p:cNvPr>
            <p:cNvSpPr/>
            <p:nvPr/>
          </p:nvSpPr>
          <p:spPr>
            <a:xfrm>
              <a:off x="1590831" y="2827851"/>
              <a:ext cx="1720289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Gồm 8 bóng Led theo yêu cầu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5" name="Google Shape;1410;p25">
              <a:extLst>
                <a:ext uri="{FF2B5EF4-FFF2-40B4-BE49-F238E27FC236}">
                  <a16:creationId xmlns:a16="http://schemas.microsoft.com/office/drawing/2014/main" id="{58B36178-F60C-44F6-87D2-96D1F4E09083}"/>
                </a:ext>
              </a:extLst>
            </p:cNvPr>
            <p:cNvSpPr/>
            <p:nvPr/>
          </p:nvSpPr>
          <p:spPr>
            <a:xfrm>
              <a:off x="1590831" y="3758696"/>
              <a:ext cx="1858246" cy="721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IC 74HC595N-DIP16(dạng chân cắm)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6" name="Google Shape;1411;p25">
              <a:extLst>
                <a:ext uri="{FF2B5EF4-FFF2-40B4-BE49-F238E27FC236}">
                  <a16:creationId xmlns:a16="http://schemas.microsoft.com/office/drawing/2014/main" id="{D23FB3A3-EED7-4600-AE30-F5333C8A3EAC}"/>
                </a:ext>
              </a:extLst>
            </p:cNvPr>
            <p:cNvSpPr txBox="1">
              <a:spLocks/>
            </p:cNvSpPr>
            <p:nvPr/>
          </p:nvSpPr>
          <p:spPr>
            <a:xfrm>
              <a:off x="1580083" y="4491815"/>
              <a:ext cx="2159234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1814" kern="0" dirty="0"/>
                <a:t>STM32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7" name="Google Shape;1412;p25">
              <a:extLst>
                <a:ext uri="{FF2B5EF4-FFF2-40B4-BE49-F238E27FC236}">
                  <a16:creationId xmlns:a16="http://schemas.microsoft.com/office/drawing/2014/main" id="{C193C363-498E-4DBC-94B7-5DA202AD69F9}"/>
                </a:ext>
              </a:extLst>
            </p:cNvPr>
            <p:cNvSpPr/>
            <p:nvPr/>
          </p:nvSpPr>
          <p:spPr>
            <a:xfrm>
              <a:off x="1586105" y="4757559"/>
              <a:ext cx="2184673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KIT </a:t>
              </a:r>
              <a:r>
                <a:rPr lang="en-US" sz="1400" kern="0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STM32F103R6</a:t>
              </a: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 </a:t>
              </a:r>
              <a:endParaRPr sz="1270" kern="0" dirty="0">
                <a:solidFill>
                  <a:schemeClr val="bg1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8" name="Google Shape;1413;p25">
              <a:extLst>
                <a:ext uri="{FF2B5EF4-FFF2-40B4-BE49-F238E27FC236}">
                  <a16:creationId xmlns:a16="http://schemas.microsoft.com/office/drawing/2014/main" id="{9B849468-49A2-420E-A5EC-D488B6349EE1}"/>
                </a:ext>
              </a:extLst>
            </p:cNvPr>
            <p:cNvSpPr txBox="1">
              <a:spLocks/>
            </p:cNvSpPr>
            <p:nvPr/>
          </p:nvSpPr>
          <p:spPr>
            <a:xfrm>
              <a:off x="1590830" y="5242098"/>
              <a:ext cx="20560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khác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9" name="Google Shape;1414;p25">
              <a:extLst>
                <a:ext uri="{FF2B5EF4-FFF2-40B4-BE49-F238E27FC236}">
                  <a16:creationId xmlns:a16="http://schemas.microsoft.com/office/drawing/2014/main" id="{D96D1532-0735-48D2-9EE0-9C813BF1415E}"/>
                </a:ext>
              </a:extLst>
            </p:cNvPr>
            <p:cNvSpPr/>
            <p:nvPr/>
          </p:nvSpPr>
          <p:spPr>
            <a:xfrm>
              <a:off x="1590831" y="5597417"/>
              <a:ext cx="1897612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Mạch in, dây dẫn, nguồn, và điện trở, công tắc…</a:t>
              </a:r>
              <a:endParaRPr sz="127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5CA59DF-4DFE-468C-82F1-56065D3DCC0A}"/>
              </a:ext>
            </a:extLst>
          </p:cNvPr>
          <p:cNvGrpSpPr/>
          <p:nvPr/>
        </p:nvGrpSpPr>
        <p:grpSpPr>
          <a:xfrm>
            <a:off x="-3063959" y="1479453"/>
            <a:ext cx="2578833" cy="540515"/>
            <a:chOff x="1423815" y="1479453"/>
            <a:chExt cx="2578833" cy="540515"/>
          </a:xfrm>
        </p:grpSpPr>
        <p:sp>
          <p:nvSpPr>
            <p:cNvPr id="241" name="Google Shape;1417;p25">
              <a:extLst>
                <a:ext uri="{FF2B5EF4-FFF2-40B4-BE49-F238E27FC236}">
                  <a16:creationId xmlns:a16="http://schemas.microsoft.com/office/drawing/2014/main" id="{AA95F536-8912-4659-964F-2096EAA47EE8}"/>
                </a:ext>
              </a:extLst>
            </p:cNvPr>
            <p:cNvSpPr/>
            <p:nvPr/>
          </p:nvSpPr>
          <p:spPr>
            <a:xfrm>
              <a:off x="1438136" y="1709167"/>
              <a:ext cx="2564512" cy="31080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418;p25">
              <a:extLst>
                <a:ext uri="{FF2B5EF4-FFF2-40B4-BE49-F238E27FC236}">
                  <a16:creationId xmlns:a16="http://schemas.microsoft.com/office/drawing/2014/main" id="{D4ACE2FB-5C4F-4D54-95C4-C3266874DEE4}"/>
                </a:ext>
              </a:extLst>
            </p:cNvPr>
            <p:cNvSpPr txBox="1">
              <a:spLocks/>
            </p:cNvSpPr>
            <p:nvPr/>
          </p:nvSpPr>
          <p:spPr>
            <a:xfrm>
              <a:off x="1423815" y="1479453"/>
              <a:ext cx="2192278" cy="36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243" name="Picture 242">
            <a:extLst>
              <a:ext uri="{FF2B5EF4-FFF2-40B4-BE49-F238E27FC236}">
                <a16:creationId xmlns:a16="http://schemas.microsoft.com/office/drawing/2014/main" id="{4E84CDCD-0115-4282-B323-445D9FB5E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2253" y="2273557"/>
            <a:ext cx="5760720" cy="3968750"/>
          </a:xfrm>
          <a:prstGeom prst="rect">
            <a:avLst/>
          </a:prstGeom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98C1A4F-A411-44C9-8C83-45A23DBA5378}"/>
              </a:ext>
            </a:extLst>
          </p:cNvPr>
          <p:cNvGrpSpPr/>
          <p:nvPr/>
        </p:nvGrpSpPr>
        <p:grpSpPr>
          <a:xfrm>
            <a:off x="12998012" y="1473834"/>
            <a:ext cx="2697925" cy="541557"/>
            <a:chOff x="5182547" y="1685309"/>
            <a:chExt cx="1720289" cy="345315"/>
          </a:xfrm>
        </p:grpSpPr>
        <p:sp>
          <p:nvSpPr>
            <p:cNvPr id="245" name="Google Shape;1402;p25">
              <a:extLst>
                <a:ext uri="{FF2B5EF4-FFF2-40B4-BE49-F238E27FC236}">
                  <a16:creationId xmlns:a16="http://schemas.microsoft.com/office/drawing/2014/main" id="{B44F8241-BED0-46B6-956D-95D9929D6DDF}"/>
                </a:ext>
              </a:extLst>
            </p:cNvPr>
            <p:cNvSpPr/>
            <p:nvPr/>
          </p:nvSpPr>
          <p:spPr>
            <a:xfrm>
              <a:off x="5185330" y="1825637"/>
              <a:ext cx="1212924" cy="204987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1407;p25">
              <a:extLst>
                <a:ext uri="{FF2B5EF4-FFF2-40B4-BE49-F238E27FC236}">
                  <a16:creationId xmlns:a16="http://schemas.microsoft.com/office/drawing/2014/main" id="{04E8FC9B-7763-43B3-B400-ECC61DF951F1}"/>
                </a:ext>
              </a:extLst>
            </p:cNvPr>
            <p:cNvSpPr txBox="1">
              <a:spLocks/>
            </p:cNvSpPr>
            <p:nvPr/>
          </p:nvSpPr>
          <p:spPr>
            <a:xfrm>
              <a:off x="5182547" y="1685309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Lắp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mô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phỏng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sp>
        <p:nvSpPr>
          <p:cNvPr id="109" name="Google Shape;1381;p25">
            <a:extLst>
              <a:ext uri="{FF2B5EF4-FFF2-40B4-BE49-F238E27FC236}">
                <a16:creationId xmlns:a16="http://schemas.microsoft.com/office/drawing/2014/main" id="{01CFC0E4-951B-4C75-BC06-AA8660C9D704}"/>
              </a:ext>
            </a:extLst>
          </p:cNvPr>
          <p:cNvSpPr txBox="1">
            <a:spLocks/>
          </p:cNvSpPr>
          <p:nvPr/>
        </p:nvSpPr>
        <p:spPr>
          <a:xfrm>
            <a:off x="1465220" y="1924507"/>
            <a:ext cx="4666858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Nguyên lý hoạt động.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0" name="Google Shape;1381;p25">
            <a:extLst>
              <a:ext uri="{FF2B5EF4-FFF2-40B4-BE49-F238E27FC236}">
                <a16:creationId xmlns:a16="http://schemas.microsoft.com/office/drawing/2014/main" id="{05993F1E-F948-4E1B-9C3C-A0938674304C}"/>
              </a:ext>
            </a:extLst>
          </p:cNvPr>
          <p:cNvSpPr txBox="1">
            <a:spLocks/>
          </p:cNvSpPr>
          <p:nvPr/>
        </p:nvSpPr>
        <p:spPr>
          <a:xfrm>
            <a:off x="-1804275" y="1892089"/>
            <a:ext cx="4666858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ính năng.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8F2C7C-C350-4988-9DB1-881EF52A1EBB}"/>
              </a:ext>
            </a:extLst>
          </p:cNvPr>
          <p:cNvGrpSpPr/>
          <p:nvPr/>
        </p:nvGrpSpPr>
        <p:grpSpPr>
          <a:xfrm>
            <a:off x="168338" y="2726281"/>
            <a:ext cx="11855324" cy="2882041"/>
            <a:chOff x="102072" y="2703594"/>
            <a:chExt cx="11855324" cy="2882041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0B163E3-C45D-4CBF-AAD4-F531AA806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2" y="2703595"/>
              <a:ext cx="5955400" cy="288204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3AE6B9-3989-4344-B9EE-F39D0D068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23176" y="2703594"/>
              <a:ext cx="5934220" cy="2876875"/>
            </a:xfrm>
            <a:prstGeom prst="rect">
              <a:avLst/>
            </a:prstGeom>
          </p:spPr>
        </p:pic>
      </p:grpSp>
      <p:sp>
        <p:nvSpPr>
          <p:cNvPr id="114" name="Google Shape;1381;p25">
            <a:extLst>
              <a:ext uri="{FF2B5EF4-FFF2-40B4-BE49-F238E27FC236}">
                <a16:creationId xmlns:a16="http://schemas.microsoft.com/office/drawing/2014/main" id="{08EB648D-E90D-4792-AB6F-16C5AD210AA7}"/>
              </a:ext>
            </a:extLst>
          </p:cNvPr>
          <p:cNvSpPr txBox="1">
            <a:spLocks/>
          </p:cNvSpPr>
          <p:nvPr/>
        </p:nvSpPr>
        <p:spPr>
          <a:xfrm>
            <a:off x="1115216" y="1445520"/>
            <a:ext cx="6809583" cy="38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4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2.NGUYÊN LÍ HOẠT ĐỘNG VÀ TÍNH NĂNG.</a:t>
            </a:r>
            <a:endParaRPr kumimoji="0" lang="en" sz="2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834E587-966E-4C35-8D9B-BE526763F3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909" y="2409419"/>
            <a:ext cx="5713450" cy="141478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9B8166F-D147-4140-91D4-E85BBAAEE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183" y="2401543"/>
            <a:ext cx="5760720" cy="142265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6A7DDB1F-E589-475E-B618-8C6146341B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69" y="4246199"/>
            <a:ext cx="11229107" cy="1444485"/>
          </a:xfrm>
          <a:prstGeom prst="rect">
            <a:avLst/>
          </a:prstGeom>
        </p:spPr>
      </p:pic>
      <p:sp>
        <p:nvSpPr>
          <p:cNvPr id="119" name="Google Shape;1381;p25">
            <a:extLst>
              <a:ext uri="{FF2B5EF4-FFF2-40B4-BE49-F238E27FC236}">
                <a16:creationId xmlns:a16="http://schemas.microsoft.com/office/drawing/2014/main" id="{FADF62E2-EA0A-4AE9-B2A9-BD8D1A61D883}"/>
              </a:ext>
            </a:extLst>
          </p:cNvPr>
          <p:cNvSpPr txBox="1">
            <a:spLocks/>
          </p:cNvSpPr>
          <p:nvPr/>
        </p:nvSpPr>
        <p:spPr>
          <a:xfrm>
            <a:off x="-10088604" y="2461973"/>
            <a:ext cx="9829629" cy="8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 bit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20" name="Google Shape;1381;p25">
            <a:extLst>
              <a:ext uri="{FF2B5EF4-FFF2-40B4-BE49-F238E27FC236}">
                <a16:creationId xmlns:a16="http://schemas.microsoft.com/office/drawing/2014/main" id="{8C5E3DF6-FC3C-409C-9EB3-86D87DEB1237}"/>
              </a:ext>
            </a:extLst>
          </p:cNvPr>
          <p:cNvSpPr txBox="1">
            <a:spLocks/>
          </p:cNvSpPr>
          <p:nvPr/>
        </p:nvSpPr>
        <p:spPr>
          <a:xfrm>
            <a:off x="-10108877" y="4062525"/>
            <a:ext cx="9829629" cy="53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Điện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2V-6V,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IC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21" name="Google Shape;1381;p25">
            <a:extLst>
              <a:ext uri="{FF2B5EF4-FFF2-40B4-BE49-F238E27FC236}">
                <a16:creationId xmlns:a16="http://schemas.microsoft.com/office/drawing/2014/main" id="{CF6ABC8C-BA8C-45F0-93D1-A585B98AFBCD}"/>
              </a:ext>
            </a:extLst>
          </p:cNvPr>
          <p:cNvSpPr txBox="1">
            <a:spLocks/>
          </p:cNvSpPr>
          <p:nvPr/>
        </p:nvSpPr>
        <p:spPr>
          <a:xfrm>
            <a:off x="-10091816" y="3449431"/>
            <a:ext cx="8010706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IC 74HC595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có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một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đặc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điểm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là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có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khả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năng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chống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nhiễu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cao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22" name="Google Shape;1381;p25">
            <a:extLst>
              <a:ext uri="{FF2B5EF4-FFF2-40B4-BE49-F238E27FC236}">
                <a16:creationId xmlns:a16="http://schemas.microsoft.com/office/drawing/2014/main" id="{4928DACD-8FFC-4178-AA8B-1289520F6E22}"/>
              </a:ext>
            </a:extLst>
          </p:cNvPr>
          <p:cNvSpPr txBox="1">
            <a:spLocks/>
          </p:cNvSpPr>
          <p:nvPr/>
        </p:nvSpPr>
        <p:spPr>
          <a:xfrm>
            <a:off x="-10108877" y="4755138"/>
            <a:ext cx="8010706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thể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kết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hợp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nhiều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23" name="Google Shape;1381;p25">
            <a:extLst>
              <a:ext uri="{FF2B5EF4-FFF2-40B4-BE49-F238E27FC236}">
                <a16:creationId xmlns:a16="http://schemas.microsoft.com/office/drawing/2014/main" id="{20CBADAE-57AF-471E-AE7F-44135369D705}"/>
              </a:ext>
            </a:extLst>
          </p:cNvPr>
          <p:cNvSpPr txBox="1">
            <a:spLocks/>
          </p:cNvSpPr>
          <p:nvPr/>
        </p:nvSpPr>
        <p:spPr>
          <a:xfrm>
            <a:off x="-10108877" y="5538609"/>
            <a:ext cx="8010706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Tần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số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xung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nhịp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tối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đa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là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25Mhz ở 4.5V.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82CB5ED-1CAE-44BC-AA62-9F8B988E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C358109C-203F-41C9-9E14-FCA113C5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729" y="13332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2405431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696" y="2095616"/>
            <a:ext cx="2706849" cy="323104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0B163E3-C45D-4CBF-AAD4-F531AA806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58" y="7328107"/>
            <a:ext cx="8024312" cy="384593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B236B3CA-F03D-46A7-90FE-71E7DC88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10" y="7760576"/>
            <a:ext cx="6905582" cy="32437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C6E861B-8844-4A75-B2E2-D5EA8457D37B}"/>
              </a:ext>
            </a:extLst>
          </p:cNvPr>
          <p:cNvGrpSpPr/>
          <p:nvPr/>
        </p:nvGrpSpPr>
        <p:grpSpPr>
          <a:xfrm>
            <a:off x="-7959464" y="2585197"/>
            <a:ext cx="8027211" cy="2731136"/>
            <a:chOff x="686637" y="2585197"/>
            <a:chExt cx="8027211" cy="273113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9B04772-48FF-48A2-878A-C8F15F112DD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189" name="Google Shape;1380;p25">
                <a:extLst>
                  <a:ext uri="{FF2B5EF4-FFF2-40B4-BE49-F238E27FC236}">
                    <a16:creationId xmlns:a16="http://schemas.microsoft.com/office/drawing/2014/main" id="{ED9B8E2B-65A8-4F05-9997-EC4E1D42A9AE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382;p25">
                <a:extLst>
                  <a:ext uri="{FF2B5EF4-FFF2-40B4-BE49-F238E27FC236}">
                    <a16:creationId xmlns:a16="http://schemas.microsoft.com/office/drawing/2014/main" id="{E557930F-3453-4280-80B7-E6CB67511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1" name="Google Shape;1385;p25">
                <a:extLst>
                  <a:ext uri="{FF2B5EF4-FFF2-40B4-BE49-F238E27FC236}">
                    <a16:creationId xmlns:a16="http://schemas.microsoft.com/office/drawing/2014/main" id="{C988B23A-77E5-4B39-AFBC-A1C32C718CC9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2" name="Google Shape;1385;p25">
                <a:extLst>
                  <a:ext uri="{FF2B5EF4-FFF2-40B4-BE49-F238E27FC236}">
                    <a16:creationId xmlns:a16="http://schemas.microsoft.com/office/drawing/2014/main" id="{4041AAC2-AE53-4926-BF6C-49214C41FA1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3" name="Google Shape;1385;p25">
                <a:extLst>
                  <a:ext uri="{FF2B5EF4-FFF2-40B4-BE49-F238E27FC236}">
                    <a16:creationId xmlns:a16="http://schemas.microsoft.com/office/drawing/2014/main" id="{FF161B7A-96C0-4F9E-8548-2946C7722D95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4" name="Google Shape;1385;p25">
                <a:extLst>
                  <a:ext uri="{FF2B5EF4-FFF2-40B4-BE49-F238E27FC236}">
                    <a16:creationId xmlns:a16="http://schemas.microsoft.com/office/drawing/2014/main" id="{FAAFAD81-24C6-4E54-84AE-8218AABFE14E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5" name="Google Shape;1385;p25">
                <a:extLst>
                  <a:ext uri="{FF2B5EF4-FFF2-40B4-BE49-F238E27FC236}">
                    <a16:creationId xmlns:a16="http://schemas.microsoft.com/office/drawing/2014/main" id="{53ECAE5F-0FAE-4E65-89FF-EDF986622EFE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6" name="Google Shape;1385;p25">
                <a:extLst>
                  <a:ext uri="{FF2B5EF4-FFF2-40B4-BE49-F238E27FC236}">
                    <a16:creationId xmlns:a16="http://schemas.microsoft.com/office/drawing/2014/main" id="{A158B560-7BCD-41E9-8DD1-F24CB70A13E2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7" name="Google Shape;1385;p25">
                <a:extLst>
                  <a:ext uri="{FF2B5EF4-FFF2-40B4-BE49-F238E27FC236}">
                    <a16:creationId xmlns:a16="http://schemas.microsoft.com/office/drawing/2014/main" id="{069C370A-BE11-44F3-ACB2-B2770477FE7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82" name="Google Shape;4152;p34">
              <a:extLst>
                <a:ext uri="{FF2B5EF4-FFF2-40B4-BE49-F238E27FC236}">
                  <a16:creationId xmlns:a16="http://schemas.microsoft.com/office/drawing/2014/main" id="{376FCE57-44D3-4DFC-A472-9AA696ADCF4D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4152;p34">
              <a:extLst>
                <a:ext uri="{FF2B5EF4-FFF2-40B4-BE49-F238E27FC236}">
                  <a16:creationId xmlns:a16="http://schemas.microsoft.com/office/drawing/2014/main" id="{EC3F5B06-2CC1-42E5-BA75-FB8F81F960AE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4152;p34">
              <a:extLst>
                <a:ext uri="{FF2B5EF4-FFF2-40B4-BE49-F238E27FC236}">
                  <a16:creationId xmlns:a16="http://schemas.microsoft.com/office/drawing/2014/main" id="{333125F7-EC58-4195-B45E-7A85F157123A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4152;p34">
              <a:extLst>
                <a:ext uri="{FF2B5EF4-FFF2-40B4-BE49-F238E27FC236}">
                  <a16:creationId xmlns:a16="http://schemas.microsoft.com/office/drawing/2014/main" id="{9B04ACFF-4837-4A5D-B760-B114F55AFD71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4152;p34">
              <a:extLst>
                <a:ext uri="{FF2B5EF4-FFF2-40B4-BE49-F238E27FC236}">
                  <a16:creationId xmlns:a16="http://schemas.microsoft.com/office/drawing/2014/main" id="{55A1EFA5-8354-4A22-A450-6B49F70E34E6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4152;p34">
              <a:extLst>
                <a:ext uri="{FF2B5EF4-FFF2-40B4-BE49-F238E27FC236}">
                  <a16:creationId xmlns:a16="http://schemas.microsoft.com/office/drawing/2014/main" id="{9B7A0678-66CD-4D3C-91A3-E63FFD8C768B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4152;p34">
              <a:extLst>
                <a:ext uri="{FF2B5EF4-FFF2-40B4-BE49-F238E27FC236}">
                  <a16:creationId xmlns:a16="http://schemas.microsoft.com/office/drawing/2014/main" id="{D49D11D7-0435-419A-B71F-F805355C6596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332827-BBA2-4B83-9B08-834674171196}"/>
              </a:ext>
            </a:extLst>
          </p:cNvPr>
          <p:cNvGrpSpPr/>
          <p:nvPr/>
        </p:nvGrpSpPr>
        <p:grpSpPr>
          <a:xfrm>
            <a:off x="-2223374" y="2472694"/>
            <a:ext cx="2190695" cy="3568063"/>
            <a:chOff x="1580083" y="2472694"/>
            <a:chExt cx="2190695" cy="3568063"/>
          </a:xfrm>
        </p:grpSpPr>
        <p:sp>
          <p:nvSpPr>
            <p:cNvPr id="228" name="Google Shape;1402;p25">
              <a:extLst>
                <a:ext uri="{FF2B5EF4-FFF2-40B4-BE49-F238E27FC236}">
                  <a16:creationId xmlns:a16="http://schemas.microsoft.com/office/drawing/2014/main" id="{ECD4B755-D325-4DC7-8936-8E59C5296FF3}"/>
                </a:ext>
              </a:extLst>
            </p:cNvPr>
            <p:cNvSpPr/>
            <p:nvPr/>
          </p:nvSpPr>
          <p:spPr>
            <a:xfrm>
              <a:off x="1593614" y="2628316"/>
              <a:ext cx="1134893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1403;p25">
              <a:extLst>
                <a:ext uri="{FF2B5EF4-FFF2-40B4-BE49-F238E27FC236}">
                  <a16:creationId xmlns:a16="http://schemas.microsoft.com/office/drawing/2014/main" id="{E206F97A-6665-4FBF-9B46-D0F129E04E8C}"/>
                </a:ext>
              </a:extLst>
            </p:cNvPr>
            <p:cNvSpPr/>
            <p:nvPr/>
          </p:nvSpPr>
          <p:spPr>
            <a:xfrm>
              <a:off x="1593614" y="3556794"/>
              <a:ext cx="1413697" cy="189692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1404;p25">
              <a:extLst>
                <a:ext uri="{FF2B5EF4-FFF2-40B4-BE49-F238E27FC236}">
                  <a16:creationId xmlns:a16="http://schemas.microsoft.com/office/drawing/2014/main" id="{CACB1B8F-270B-4F2B-B583-6ED2465B90BC}"/>
                </a:ext>
              </a:extLst>
            </p:cNvPr>
            <p:cNvSpPr/>
            <p:nvPr/>
          </p:nvSpPr>
          <p:spPr>
            <a:xfrm>
              <a:off x="1593614" y="4648554"/>
              <a:ext cx="1858246" cy="189692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1405;p25">
              <a:extLst>
                <a:ext uri="{FF2B5EF4-FFF2-40B4-BE49-F238E27FC236}">
                  <a16:creationId xmlns:a16="http://schemas.microsoft.com/office/drawing/2014/main" id="{E5C5DC5D-ADA6-4D09-B1DF-9FE60464F44B}"/>
                </a:ext>
              </a:extLst>
            </p:cNvPr>
            <p:cNvSpPr/>
            <p:nvPr/>
          </p:nvSpPr>
          <p:spPr>
            <a:xfrm>
              <a:off x="1593614" y="5390778"/>
              <a:ext cx="200164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1407;p25">
              <a:extLst>
                <a:ext uri="{FF2B5EF4-FFF2-40B4-BE49-F238E27FC236}">
                  <a16:creationId xmlns:a16="http://schemas.microsoft.com/office/drawing/2014/main" id="{E65E75C5-3DFE-4487-A8BC-CF782114BE1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2472694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Bóng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LED</a:t>
              </a:r>
            </a:p>
          </p:txBody>
        </p:sp>
        <p:sp>
          <p:nvSpPr>
            <p:cNvPr id="233" name="Google Shape;1408;p25">
              <a:extLst>
                <a:ext uri="{FF2B5EF4-FFF2-40B4-BE49-F238E27FC236}">
                  <a16:creationId xmlns:a16="http://schemas.microsoft.com/office/drawing/2014/main" id="{4026C3CD-E6EB-4E1E-AF90-64779F059BC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3400405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IC 74HC595</a:t>
              </a:r>
            </a:p>
          </p:txBody>
        </p:sp>
        <p:sp>
          <p:nvSpPr>
            <p:cNvPr id="234" name="Google Shape;1409;p25">
              <a:extLst>
                <a:ext uri="{FF2B5EF4-FFF2-40B4-BE49-F238E27FC236}">
                  <a16:creationId xmlns:a16="http://schemas.microsoft.com/office/drawing/2014/main" id="{610101E4-4498-4851-B9DD-E38B6D8113C9}"/>
                </a:ext>
              </a:extLst>
            </p:cNvPr>
            <p:cNvSpPr/>
            <p:nvPr/>
          </p:nvSpPr>
          <p:spPr>
            <a:xfrm>
              <a:off x="1590831" y="2827851"/>
              <a:ext cx="1720289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Gồm 8 bóng Led theo yêu cầu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5" name="Google Shape;1410;p25">
              <a:extLst>
                <a:ext uri="{FF2B5EF4-FFF2-40B4-BE49-F238E27FC236}">
                  <a16:creationId xmlns:a16="http://schemas.microsoft.com/office/drawing/2014/main" id="{58B36178-F60C-44F6-87D2-96D1F4E09083}"/>
                </a:ext>
              </a:extLst>
            </p:cNvPr>
            <p:cNvSpPr/>
            <p:nvPr/>
          </p:nvSpPr>
          <p:spPr>
            <a:xfrm>
              <a:off x="1590831" y="3758696"/>
              <a:ext cx="1858246" cy="721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IC 74HC595N-DIP16(dạng chân cắm)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6" name="Google Shape;1411;p25">
              <a:extLst>
                <a:ext uri="{FF2B5EF4-FFF2-40B4-BE49-F238E27FC236}">
                  <a16:creationId xmlns:a16="http://schemas.microsoft.com/office/drawing/2014/main" id="{D23FB3A3-EED7-4600-AE30-F5333C8A3EAC}"/>
                </a:ext>
              </a:extLst>
            </p:cNvPr>
            <p:cNvSpPr txBox="1">
              <a:spLocks/>
            </p:cNvSpPr>
            <p:nvPr/>
          </p:nvSpPr>
          <p:spPr>
            <a:xfrm>
              <a:off x="1580083" y="4491815"/>
              <a:ext cx="2159234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1814" kern="0" dirty="0"/>
                <a:t>STM32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7" name="Google Shape;1412;p25">
              <a:extLst>
                <a:ext uri="{FF2B5EF4-FFF2-40B4-BE49-F238E27FC236}">
                  <a16:creationId xmlns:a16="http://schemas.microsoft.com/office/drawing/2014/main" id="{C193C363-498E-4DBC-94B7-5DA202AD69F9}"/>
                </a:ext>
              </a:extLst>
            </p:cNvPr>
            <p:cNvSpPr/>
            <p:nvPr/>
          </p:nvSpPr>
          <p:spPr>
            <a:xfrm>
              <a:off x="1586105" y="4757559"/>
              <a:ext cx="2184673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KIT </a:t>
              </a:r>
              <a:r>
                <a:rPr lang="en-US" sz="1400" kern="0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STM32F103R6</a:t>
              </a: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 </a:t>
              </a:r>
              <a:endParaRPr sz="1270" kern="0" dirty="0">
                <a:solidFill>
                  <a:schemeClr val="bg1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8" name="Google Shape;1413;p25">
              <a:extLst>
                <a:ext uri="{FF2B5EF4-FFF2-40B4-BE49-F238E27FC236}">
                  <a16:creationId xmlns:a16="http://schemas.microsoft.com/office/drawing/2014/main" id="{9B849468-49A2-420E-A5EC-D488B6349EE1}"/>
                </a:ext>
              </a:extLst>
            </p:cNvPr>
            <p:cNvSpPr txBox="1">
              <a:spLocks/>
            </p:cNvSpPr>
            <p:nvPr/>
          </p:nvSpPr>
          <p:spPr>
            <a:xfrm>
              <a:off x="1590830" y="5242098"/>
              <a:ext cx="20560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khác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9" name="Google Shape;1414;p25">
              <a:extLst>
                <a:ext uri="{FF2B5EF4-FFF2-40B4-BE49-F238E27FC236}">
                  <a16:creationId xmlns:a16="http://schemas.microsoft.com/office/drawing/2014/main" id="{D96D1532-0735-48D2-9EE0-9C813BF1415E}"/>
                </a:ext>
              </a:extLst>
            </p:cNvPr>
            <p:cNvSpPr/>
            <p:nvPr/>
          </p:nvSpPr>
          <p:spPr>
            <a:xfrm>
              <a:off x="1590831" y="5597417"/>
              <a:ext cx="1897612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Mạch in, dây dẫn, nguồn, và điện trở, công tắc…</a:t>
              </a:r>
              <a:endParaRPr sz="127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5CA59DF-4DFE-468C-82F1-56065D3DCC0A}"/>
              </a:ext>
            </a:extLst>
          </p:cNvPr>
          <p:cNvGrpSpPr/>
          <p:nvPr/>
        </p:nvGrpSpPr>
        <p:grpSpPr>
          <a:xfrm>
            <a:off x="-3063959" y="1479453"/>
            <a:ext cx="2578833" cy="540515"/>
            <a:chOff x="1423815" y="1479453"/>
            <a:chExt cx="2578833" cy="540515"/>
          </a:xfrm>
        </p:grpSpPr>
        <p:sp>
          <p:nvSpPr>
            <p:cNvPr id="241" name="Google Shape;1417;p25">
              <a:extLst>
                <a:ext uri="{FF2B5EF4-FFF2-40B4-BE49-F238E27FC236}">
                  <a16:creationId xmlns:a16="http://schemas.microsoft.com/office/drawing/2014/main" id="{AA95F536-8912-4659-964F-2096EAA47EE8}"/>
                </a:ext>
              </a:extLst>
            </p:cNvPr>
            <p:cNvSpPr/>
            <p:nvPr/>
          </p:nvSpPr>
          <p:spPr>
            <a:xfrm>
              <a:off x="1438136" y="1709167"/>
              <a:ext cx="2564512" cy="31080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418;p25">
              <a:extLst>
                <a:ext uri="{FF2B5EF4-FFF2-40B4-BE49-F238E27FC236}">
                  <a16:creationId xmlns:a16="http://schemas.microsoft.com/office/drawing/2014/main" id="{D4ACE2FB-5C4F-4D54-95C4-C3266874DEE4}"/>
                </a:ext>
              </a:extLst>
            </p:cNvPr>
            <p:cNvSpPr txBox="1">
              <a:spLocks/>
            </p:cNvSpPr>
            <p:nvPr/>
          </p:nvSpPr>
          <p:spPr>
            <a:xfrm>
              <a:off x="1423815" y="1479453"/>
              <a:ext cx="2192278" cy="36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243" name="Picture 242">
            <a:extLst>
              <a:ext uri="{FF2B5EF4-FFF2-40B4-BE49-F238E27FC236}">
                <a16:creationId xmlns:a16="http://schemas.microsoft.com/office/drawing/2014/main" id="{4E84CDCD-0115-4282-B323-445D9FB5E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2253" y="2273557"/>
            <a:ext cx="5760720" cy="3968750"/>
          </a:xfrm>
          <a:prstGeom prst="rect">
            <a:avLst/>
          </a:prstGeom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98C1A4F-A411-44C9-8C83-45A23DBA5378}"/>
              </a:ext>
            </a:extLst>
          </p:cNvPr>
          <p:cNvGrpSpPr/>
          <p:nvPr/>
        </p:nvGrpSpPr>
        <p:grpSpPr>
          <a:xfrm>
            <a:off x="12998012" y="1473834"/>
            <a:ext cx="2697925" cy="541557"/>
            <a:chOff x="5182547" y="1685309"/>
            <a:chExt cx="1720289" cy="345315"/>
          </a:xfrm>
        </p:grpSpPr>
        <p:sp>
          <p:nvSpPr>
            <p:cNvPr id="245" name="Google Shape;1402;p25">
              <a:extLst>
                <a:ext uri="{FF2B5EF4-FFF2-40B4-BE49-F238E27FC236}">
                  <a16:creationId xmlns:a16="http://schemas.microsoft.com/office/drawing/2014/main" id="{B44F8241-BED0-46B6-956D-95D9929D6DDF}"/>
                </a:ext>
              </a:extLst>
            </p:cNvPr>
            <p:cNvSpPr/>
            <p:nvPr/>
          </p:nvSpPr>
          <p:spPr>
            <a:xfrm>
              <a:off x="5185330" y="1825637"/>
              <a:ext cx="1212924" cy="204987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1407;p25">
              <a:extLst>
                <a:ext uri="{FF2B5EF4-FFF2-40B4-BE49-F238E27FC236}">
                  <a16:creationId xmlns:a16="http://schemas.microsoft.com/office/drawing/2014/main" id="{04E8FC9B-7763-43B3-B400-ECC61DF951F1}"/>
                </a:ext>
              </a:extLst>
            </p:cNvPr>
            <p:cNvSpPr txBox="1">
              <a:spLocks/>
            </p:cNvSpPr>
            <p:nvPr/>
          </p:nvSpPr>
          <p:spPr>
            <a:xfrm>
              <a:off x="5182547" y="1685309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Lắp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mô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phỏng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sp>
        <p:nvSpPr>
          <p:cNvPr id="109" name="Google Shape;1381;p25">
            <a:extLst>
              <a:ext uri="{FF2B5EF4-FFF2-40B4-BE49-F238E27FC236}">
                <a16:creationId xmlns:a16="http://schemas.microsoft.com/office/drawing/2014/main" id="{01CFC0E4-951B-4C75-BC06-AA8660C9D704}"/>
              </a:ext>
            </a:extLst>
          </p:cNvPr>
          <p:cNvSpPr txBox="1">
            <a:spLocks/>
          </p:cNvSpPr>
          <p:nvPr/>
        </p:nvSpPr>
        <p:spPr>
          <a:xfrm>
            <a:off x="12208729" y="1956356"/>
            <a:ext cx="4666858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Nguyên lý hoạt động.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0" name="Google Shape;1381;p25">
            <a:extLst>
              <a:ext uri="{FF2B5EF4-FFF2-40B4-BE49-F238E27FC236}">
                <a16:creationId xmlns:a16="http://schemas.microsoft.com/office/drawing/2014/main" id="{05993F1E-F948-4E1B-9C3C-A0938674304C}"/>
              </a:ext>
            </a:extLst>
          </p:cNvPr>
          <p:cNvSpPr txBox="1">
            <a:spLocks/>
          </p:cNvSpPr>
          <p:nvPr/>
        </p:nvSpPr>
        <p:spPr>
          <a:xfrm>
            <a:off x="1549085" y="2461973"/>
            <a:ext cx="9829629" cy="8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 bit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1" name="Google Shape;1381;p25">
            <a:extLst>
              <a:ext uri="{FF2B5EF4-FFF2-40B4-BE49-F238E27FC236}">
                <a16:creationId xmlns:a16="http://schemas.microsoft.com/office/drawing/2014/main" id="{3C69C8A8-DC0C-4040-B3D4-614C9FB93E86}"/>
              </a:ext>
            </a:extLst>
          </p:cNvPr>
          <p:cNvSpPr txBox="1">
            <a:spLocks/>
          </p:cNvSpPr>
          <p:nvPr/>
        </p:nvSpPr>
        <p:spPr>
          <a:xfrm>
            <a:off x="1293993" y="2012059"/>
            <a:ext cx="1810714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ính năng.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2" name="Google Shape;1381;p25">
            <a:extLst>
              <a:ext uri="{FF2B5EF4-FFF2-40B4-BE49-F238E27FC236}">
                <a16:creationId xmlns:a16="http://schemas.microsoft.com/office/drawing/2014/main" id="{A60BEE04-4303-4ED1-B870-B52FEBFD1076}"/>
              </a:ext>
            </a:extLst>
          </p:cNvPr>
          <p:cNvSpPr txBox="1">
            <a:spLocks/>
          </p:cNvSpPr>
          <p:nvPr/>
        </p:nvSpPr>
        <p:spPr>
          <a:xfrm>
            <a:off x="1528812" y="4062525"/>
            <a:ext cx="9829629" cy="53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Điện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2V-6V,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IC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3" name="Google Shape;1381;p25">
            <a:extLst>
              <a:ext uri="{FF2B5EF4-FFF2-40B4-BE49-F238E27FC236}">
                <a16:creationId xmlns:a16="http://schemas.microsoft.com/office/drawing/2014/main" id="{907986D7-DE16-402E-8A6C-6F13E5076FC3}"/>
              </a:ext>
            </a:extLst>
          </p:cNvPr>
          <p:cNvSpPr txBox="1">
            <a:spLocks/>
          </p:cNvSpPr>
          <p:nvPr/>
        </p:nvSpPr>
        <p:spPr>
          <a:xfrm>
            <a:off x="1545873" y="3449431"/>
            <a:ext cx="8010706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IC 74HC595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có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một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đặc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điểm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là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có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khả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năng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chống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nhiễu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cao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4" name="Google Shape;1381;p25">
            <a:extLst>
              <a:ext uri="{FF2B5EF4-FFF2-40B4-BE49-F238E27FC236}">
                <a16:creationId xmlns:a16="http://schemas.microsoft.com/office/drawing/2014/main" id="{44BA7E63-47CD-4686-AD4D-4959C5EB0022}"/>
              </a:ext>
            </a:extLst>
          </p:cNvPr>
          <p:cNvSpPr txBox="1">
            <a:spLocks/>
          </p:cNvSpPr>
          <p:nvPr/>
        </p:nvSpPr>
        <p:spPr>
          <a:xfrm>
            <a:off x="1528812" y="4755138"/>
            <a:ext cx="8010706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thể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kết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hợp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nhiều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115" name="Google Shape;1381;p25">
            <a:extLst>
              <a:ext uri="{FF2B5EF4-FFF2-40B4-BE49-F238E27FC236}">
                <a16:creationId xmlns:a16="http://schemas.microsoft.com/office/drawing/2014/main" id="{901D7547-041F-4830-B548-637148E6C2C4}"/>
              </a:ext>
            </a:extLst>
          </p:cNvPr>
          <p:cNvSpPr txBox="1">
            <a:spLocks/>
          </p:cNvSpPr>
          <p:nvPr/>
        </p:nvSpPr>
        <p:spPr>
          <a:xfrm>
            <a:off x="1528812" y="5538609"/>
            <a:ext cx="8010706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Tần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số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xung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nhịp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tối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đa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là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"/>
              </a:rPr>
              <a:t> 25Mhz ở 4.5V.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44350B0-0450-4E8C-B39C-CB5A34032B3C}"/>
              </a:ext>
            </a:extLst>
          </p:cNvPr>
          <p:cNvGrpSpPr/>
          <p:nvPr/>
        </p:nvGrpSpPr>
        <p:grpSpPr>
          <a:xfrm>
            <a:off x="13499337" y="2726281"/>
            <a:ext cx="11855324" cy="2882041"/>
            <a:chOff x="102072" y="2703594"/>
            <a:chExt cx="11855324" cy="2882041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31ED2C3-CB3C-4463-B810-C0E835CBC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2" y="2703595"/>
              <a:ext cx="5955400" cy="2882040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65C1BD6-B6DA-4C07-B4B9-4698E4AB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23176" y="2703594"/>
              <a:ext cx="5934220" cy="2876875"/>
            </a:xfrm>
            <a:prstGeom prst="rect">
              <a:avLst/>
            </a:prstGeom>
          </p:spPr>
        </p:pic>
      </p:grpSp>
      <p:sp>
        <p:nvSpPr>
          <p:cNvPr id="121" name="Google Shape;1381;p25">
            <a:extLst>
              <a:ext uri="{FF2B5EF4-FFF2-40B4-BE49-F238E27FC236}">
                <a16:creationId xmlns:a16="http://schemas.microsoft.com/office/drawing/2014/main" id="{68615202-89F1-47A0-9E44-1F1322D3526F}"/>
              </a:ext>
            </a:extLst>
          </p:cNvPr>
          <p:cNvSpPr txBox="1">
            <a:spLocks/>
          </p:cNvSpPr>
          <p:nvPr/>
        </p:nvSpPr>
        <p:spPr>
          <a:xfrm>
            <a:off x="1115216" y="1445520"/>
            <a:ext cx="6809583" cy="38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4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2.NGUYÊN LÍ HOẠT ĐỘNG VÀ TÍNH NĂNG.</a:t>
            </a:r>
            <a:endParaRPr kumimoji="0" lang="en" sz="2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6AA9B-AEC8-4F2D-A048-6D447602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3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2405431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696" y="2095616"/>
            <a:ext cx="2706849" cy="323104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0B163E3-C45D-4CBF-AAD4-F531AA806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58" y="7328107"/>
            <a:ext cx="8024312" cy="384593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B236B3CA-F03D-46A7-90FE-71E7DC88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10" y="7760576"/>
            <a:ext cx="6905582" cy="32437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C6E861B-8844-4A75-B2E2-D5EA8457D37B}"/>
              </a:ext>
            </a:extLst>
          </p:cNvPr>
          <p:cNvGrpSpPr/>
          <p:nvPr/>
        </p:nvGrpSpPr>
        <p:grpSpPr>
          <a:xfrm>
            <a:off x="-7959464" y="2585197"/>
            <a:ext cx="8027211" cy="2731136"/>
            <a:chOff x="686637" y="2585197"/>
            <a:chExt cx="8027211" cy="273113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9B04772-48FF-48A2-878A-C8F15F112DD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189" name="Google Shape;1380;p25">
                <a:extLst>
                  <a:ext uri="{FF2B5EF4-FFF2-40B4-BE49-F238E27FC236}">
                    <a16:creationId xmlns:a16="http://schemas.microsoft.com/office/drawing/2014/main" id="{ED9B8E2B-65A8-4F05-9997-EC4E1D42A9AE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382;p25">
                <a:extLst>
                  <a:ext uri="{FF2B5EF4-FFF2-40B4-BE49-F238E27FC236}">
                    <a16:creationId xmlns:a16="http://schemas.microsoft.com/office/drawing/2014/main" id="{E557930F-3453-4280-80B7-E6CB67511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1" name="Google Shape;1385;p25">
                <a:extLst>
                  <a:ext uri="{FF2B5EF4-FFF2-40B4-BE49-F238E27FC236}">
                    <a16:creationId xmlns:a16="http://schemas.microsoft.com/office/drawing/2014/main" id="{C988B23A-77E5-4B39-AFBC-A1C32C718CC9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2" name="Google Shape;1385;p25">
                <a:extLst>
                  <a:ext uri="{FF2B5EF4-FFF2-40B4-BE49-F238E27FC236}">
                    <a16:creationId xmlns:a16="http://schemas.microsoft.com/office/drawing/2014/main" id="{4041AAC2-AE53-4926-BF6C-49214C41FA1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3" name="Google Shape;1385;p25">
                <a:extLst>
                  <a:ext uri="{FF2B5EF4-FFF2-40B4-BE49-F238E27FC236}">
                    <a16:creationId xmlns:a16="http://schemas.microsoft.com/office/drawing/2014/main" id="{FF161B7A-96C0-4F9E-8548-2946C7722D95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4" name="Google Shape;1385;p25">
                <a:extLst>
                  <a:ext uri="{FF2B5EF4-FFF2-40B4-BE49-F238E27FC236}">
                    <a16:creationId xmlns:a16="http://schemas.microsoft.com/office/drawing/2014/main" id="{FAAFAD81-24C6-4E54-84AE-8218AABFE14E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5" name="Google Shape;1385;p25">
                <a:extLst>
                  <a:ext uri="{FF2B5EF4-FFF2-40B4-BE49-F238E27FC236}">
                    <a16:creationId xmlns:a16="http://schemas.microsoft.com/office/drawing/2014/main" id="{53ECAE5F-0FAE-4E65-89FF-EDF986622EFE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6" name="Google Shape;1385;p25">
                <a:extLst>
                  <a:ext uri="{FF2B5EF4-FFF2-40B4-BE49-F238E27FC236}">
                    <a16:creationId xmlns:a16="http://schemas.microsoft.com/office/drawing/2014/main" id="{A158B560-7BCD-41E9-8DD1-F24CB70A13E2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7" name="Google Shape;1385;p25">
                <a:extLst>
                  <a:ext uri="{FF2B5EF4-FFF2-40B4-BE49-F238E27FC236}">
                    <a16:creationId xmlns:a16="http://schemas.microsoft.com/office/drawing/2014/main" id="{069C370A-BE11-44F3-ACB2-B2770477FE7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82" name="Google Shape;4152;p34">
              <a:extLst>
                <a:ext uri="{FF2B5EF4-FFF2-40B4-BE49-F238E27FC236}">
                  <a16:creationId xmlns:a16="http://schemas.microsoft.com/office/drawing/2014/main" id="{376FCE57-44D3-4DFC-A472-9AA696ADCF4D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4152;p34">
              <a:extLst>
                <a:ext uri="{FF2B5EF4-FFF2-40B4-BE49-F238E27FC236}">
                  <a16:creationId xmlns:a16="http://schemas.microsoft.com/office/drawing/2014/main" id="{EC3F5B06-2CC1-42E5-BA75-FB8F81F960AE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4152;p34">
              <a:extLst>
                <a:ext uri="{FF2B5EF4-FFF2-40B4-BE49-F238E27FC236}">
                  <a16:creationId xmlns:a16="http://schemas.microsoft.com/office/drawing/2014/main" id="{333125F7-EC58-4195-B45E-7A85F157123A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4152;p34">
              <a:extLst>
                <a:ext uri="{FF2B5EF4-FFF2-40B4-BE49-F238E27FC236}">
                  <a16:creationId xmlns:a16="http://schemas.microsoft.com/office/drawing/2014/main" id="{9B04ACFF-4837-4A5D-B760-B114F55AFD71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4152;p34">
              <a:extLst>
                <a:ext uri="{FF2B5EF4-FFF2-40B4-BE49-F238E27FC236}">
                  <a16:creationId xmlns:a16="http://schemas.microsoft.com/office/drawing/2014/main" id="{55A1EFA5-8354-4A22-A450-6B49F70E34E6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4152;p34">
              <a:extLst>
                <a:ext uri="{FF2B5EF4-FFF2-40B4-BE49-F238E27FC236}">
                  <a16:creationId xmlns:a16="http://schemas.microsoft.com/office/drawing/2014/main" id="{9B7A0678-66CD-4D3C-91A3-E63FFD8C768B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4152;p34">
              <a:extLst>
                <a:ext uri="{FF2B5EF4-FFF2-40B4-BE49-F238E27FC236}">
                  <a16:creationId xmlns:a16="http://schemas.microsoft.com/office/drawing/2014/main" id="{D49D11D7-0435-419A-B71F-F805355C6596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332827-BBA2-4B83-9B08-834674171196}"/>
              </a:ext>
            </a:extLst>
          </p:cNvPr>
          <p:cNvGrpSpPr/>
          <p:nvPr/>
        </p:nvGrpSpPr>
        <p:grpSpPr>
          <a:xfrm>
            <a:off x="-2223374" y="2472694"/>
            <a:ext cx="2190695" cy="3568063"/>
            <a:chOff x="1580083" y="2472694"/>
            <a:chExt cx="2190695" cy="3568063"/>
          </a:xfrm>
        </p:grpSpPr>
        <p:sp>
          <p:nvSpPr>
            <p:cNvPr id="228" name="Google Shape;1402;p25">
              <a:extLst>
                <a:ext uri="{FF2B5EF4-FFF2-40B4-BE49-F238E27FC236}">
                  <a16:creationId xmlns:a16="http://schemas.microsoft.com/office/drawing/2014/main" id="{ECD4B755-D325-4DC7-8936-8E59C5296FF3}"/>
                </a:ext>
              </a:extLst>
            </p:cNvPr>
            <p:cNvSpPr/>
            <p:nvPr/>
          </p:nvSpPr>
          <p:spPr>
            <a:xfrm>
              <a:off x="1593614" y="2628316"/>
              <a:ext cx="1134893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1403;p25">
              <a:extLst>
                <a:ext uri="{FF2B5EF4-FFF2-40B4-BE49-F238E27FC236}">
                  <a16:creationId xmlns:a16="http://schemas.microsoft.com/office/drawing/2014/main" id="{E206F97A-6665-4FBF-9B46-D0F129E04E8C}"/>
                </a:ext>
              </a:extLst>
            </p:cNvPr>
            <p:cNvSpPr/>
            <p:nvPr/>
          </p:nvSpPr>
          <p:spPr>
            <a:xfrm>
              <a:off x="1593614" y="3556794"/>
              <a:ext cx="1413697" cy="189692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1404;p25">
              <a:extLst>
                <a:ext uri="{FF2B5EF4-FFF2-40B4-BE49-F238E27FC236}">
                  <a16:creationId xmlns:a16="http://schemas.microsoft.com/office/drawing/2014/main" id="{CACB1B8F-270B-4F2B-B583-6ED2465B90BC}"/>
                </a:ext>
              </a:extLst>
            </p:cNvPr>
            <p:cNvSpPr/>
            <p:nvPr/>
          </p:nvSpPr>
          <p:spPr>
            <a:xfrm>
              <a:off x="1593614" y="4648554"/>
              <a:ext cx="1858246" cy="189692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1405;p25">
              <a:extLst>
                <a:ext uri="{FF2B5EF4-FFF2-40B4-BE49-F238E27FC236}">
                  <a16:creationId xmlns:a16="http://schemas.microsoft.com/office/drawing/2014/main" id="{E5C5DC5D-ADA6-4D09-B1DF-9FE60464F44B}"/>
                </a:ext>
              </a:extLst>
            </p:cNvPr>
            <p:cNvSpPr/>
            <p:nvPr/>
          </p:nvSpPr>
          <p:spPr>
            <a:xfrm>
              <a:off x="1593614" y="5390778"/>
              <a:ext cx="200164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1407;p25">
              <a:extLst>
                <a:ext uri="{FF2B5EF4-FFF2-40B4-BE49-F238E27FC236}">
                  <a16:creationId xmlns:a16="http://schemas.microsoft.com/office/drawing/2014/main" id="{E65E75C5-3DFE-4487-A8BC-CF782114BE1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2472694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Bóng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LED</a:t>
              </a:r>
            </a:p>
          </p:txBody>
        </p:sp>
        <p:sp>
          <p:nvSpPr>
            <p:cNvPr id="233" name="Google Shape;1408;p25">
              <a:extLst>
                <a:ext uri="{FF2B5EF4-FFF2-40B4-BE49-F238E27FC236}">
                  <a16:creationId xmlns:a16="http://schemas.microsoft.com/office/drawing/2014/main" id="{4026C3CD-E6EB-4E1E-AF90-64779F059BC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3400405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IC 74HC595</a:t>
              </a:r>
            </a:p>
          </p:txBody>
        </p:sp>
        <p:sp>
          <p:nvSpPr>
            <p:cNvPr id="234" name="Google Shape;1409;p25">
              <a:extLst>
                <a:ext uri="{FF2B5EF4-FFF2-40B4-BE49-F238E27FC236}">
                  <a16:creationId xmlns:a16="http://schemas.microsoft.com/office/drawing/2014/main" id="{610101E4-4498-4851-B9DD-E38B6D8113C9}"/>
                </a:ext>
              </a:extLst>
            </p:cNvPr>
            <p:cNvSpPr/>
            <p:nvPr/>
          </p:nvSpPr>
          <p:spPr>
            <a:xfrm>
              <a:off x="1590831" y="2827851"/>
              <a:ext cx="1720289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Gồm 8 bóng Led theo yêu cầu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5" name="Google Shape;1410;p25">
              <a:extLst>
                <a:ext uri="{FF2B5EF4-FFF2-40B4-BE49-F238E27FC236}">
                  <a16:creationId xmlns:a16="http://schemas.microsoft.com/office/drawing/2014/main" id="{58B36178-F60C-44F6-87D2-96D1F4E09083}"/>
                </a:ext>
              </a:extLst>
            </p:cNvPr>
            <p:cNvSpPr/>
            <p:nvPr/>
          </p:nvSpPr>
          <p:spPr>
            <a:xfrm>
              <a:off x="1590831" y="3758696"/>
              <a:ext cx="1858246" cy="721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IC 74HC595N-DIP16(dạng chân cắm)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6" name="Google Shape;1411;p25">
              <a:extLst>
                <a:ext uri="{FF2B5EF4-FFF2-40B4-BE49-F238E27FC236}">
                  <a16:creationId xmlns:a16="http://schemas.microsoft.com/office/drawing/2014/main" id="{D23FB3A3-EED7-4600-AE30-F5333C8A3EAC}"/>
                </a:ext>
              </a:extLst>
            </p:cNvPr>
            <p:cNvSpPr txBox="1">
              <a:spLocks/>
            </p:cNvSpPr>
            <p:nvPr/>
          </p:nvSpPr>
          <p:spPr>
            <a:xfrm>
              <a:off x="1580083" y="4491815"/>
              <a:ext cx="2159234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1814" kern="0" dirty="0"/>
                <a:t>STM32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7" name="Google Shape;1412;p25">
              <a:extLst>
                <a:ext uri="{FF2B5EF4-FFF2-40B4-BE49-F238E27FC236}">
                  <a16:creationId xmlns:a16="http://schemas.microsoft.com/office/drawing/2014/main" id="{C193C363-498E-4DBC-94B7-5DA202AD69F9}"/>
                </a:ext>
              </a:extLst>
            </p:cNvPr>
            <p:cNvSpPr/>
            <p:nvPr/>
          </p:nvSpPr>
          <p:spPr>
            <a:xfrm>
              <a:off x="1586105" y="4757559"/>
              <a:ext cx="2184673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KIT </a:t>
              </a:r>
              <a:r>
                <a:rPr lang="en-US" sz="1400" kern="0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STM32F103R6</a:t>
              </a: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 </a:t>
              </a:r>
              <a:endParaRPr sz="1270" kern="0" dirty="0">
                <a:solidFill>
                  <a:schemeClr val="bg1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8" name="Google Shape;1413;p25">
              <a:extLst>
                <a:ext uri="{FF2B5EF4-FFF2-40B4-BE49-F238E27FC236}">
                  <a16:creationId xmlns:a16="http://schemas.microsoft.com/office/drawing/2014/main" id="{9B849468-49A2-420E-A5EC-D488B6349EE1}"/>
                </a:ext>
              </a:extLst>
            </p:cNvPr>
            <p:cNvSpPr txBox="1">
              <a:spLocks/>
            </p:cNvSpPr>
            <p:nvPr/>
          </p:nvSpPr>
          <p:spPr>
            <a:xfrm>
              <a:off x="1590830" y="5242098"/>
              <a:ext cx="20560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khác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9" name="Google Shape;1414;p25">
              <a:extLst>
                <a:ext uri="{FF2B5EF4-FFF2-40B4-BE49-F238E27FC236}">
                  <a16:creationId xmlns:a16="http://schemas.microsoft.com/office/drawing/2014/main" id="{D96D1532-0735-48D2-9EE0-9C813BF1415E}"/>
                </a:ext>
              </a:extLst>
            </p:cNvPr>
            <p:cNvSpPr/>
            <p:nvPr/>
          </p:nvSpPr>
          <p:spPr>
            <a:xfrm>
              <a:off x="1590831" y="5597417"/>
              <a:ext cx="1897612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Mạch in, dây dẫn, nguồn, và điện trở, công tắc…</a:t>
              </a:r>
              <a:endParaRPr sz="127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5CA59DF-4DFE-468C-82F1-56065D3DCC0A}"/>
              </a:ext>
            </a:extLst>
          </p:cNvPr>
          <p:cNvGrpSpPr/>
          <p:nvPr/>
        </p:nvGrpSpPr>
        <p:grpSpPr>
          <a:xfrm>
            <a:off x="-3063959" y="1479453"/>
            <a:ext cx="2578833" cy="540515"/>
            <a:chOff x="1423815" y="1479453"/>
            <a:chExt cx="2578833" cy="540515"/>
          </a:xfrm>
        </p:grpSpPr>
        <p:sp>
          <p:nvSpPr>
            <p:cNvPr id="241" name="Google Shape;1417;p25">
              <a:extLst>
                <a:ext uri="{FF2B5EF4-FFF2-40B4-BE49-F238E27FC236}">
                  <a16:creationId xmlns:a16="http://schemas.microsoft.com/office/drawing/2014/main" id="{AA95F536-8912-4659-964F-2096EAA47EE8}"/>
                </a:ext>
              </a:extLst>
            </p:cNvPr>
            <p:cNvSpPr/>
            <p:nvPr/>
          </p:nvSpPr>
          <p:spPr>
            <a:xfrm>
              <a:off x="1438136" y="1709167"/>
              <a:ext cx="2564512" cy="31080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418;p25">
              <a:extLst>
                <a:ext uri="{FF2B5EF4-FFF2-40B4-BE49-F238E27FC236}">
                  <a16:creationId xmlns:a16="http://schemas.microsoft.com/office/drawing/2014/main" id="{D4ACE2FB-5C4F-4D54-95C4-C3266874DEE4}"/>
                </a:ext>
              </a:extLst>
            </p:cNvPr>
            <p:cNvSpPr txBox="1">
              <a:spLocks/>
            </p:cNvSpPr>
            <p:nvPr/>
          </p:nvSpPr>
          <p:spPr>
            <a:xfrm>
              <a:off x="1423815" y="1479453"/>
              <a:ext cx="2192278" cy="36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243" name="Picture 242">
            <a:extLst>
              <a:ext uri="{FF2B5EF4-FFF2-40B4-BE49-F238E27FC236}">
                <a16:creationId xmlns:a16="http://schemas.microsoft.com/office/drawing/2014/main" id="{4E84CDCD-0115-4282-B323-445D9FB5E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2253" y="2273557"/>
            <a:ext cx="5760720" cy="3968750"/>
          </a:xfrm>
          <a:prstGeom prst="rect">
            <a:avLst/>
          </a:prstGeom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98C1A4F-A411-44C9-8C83-45A23DBA5378}"/>
              </a:ext>
            </a:extLst>
          </p:cNvPr>
          <p:cNvGrpSpPr/>
          <p:nvPr/>
        </p:nvGrpSpPr>
        <p:grpSpPr>
          <a:xfrm>
            <a:off x="12998012" y="1473834"/>
            <a:ext cx="2697925" cy="541557"/>
            <a:chOff x="5182547" y="1685309"/>
            <a:chExt cx="1720289" cy="345315"/>
          </a:xfrm>
        </p:grpSpPr>
        <p:sp>
          <p:nvSpPr>
            <p:cNvPr id="245" name="Google Shape;1402;p25">
              <a:extLst>
                <a:ext uri="{FF2B5EF4-FFF2-40B4-BE49-F238E27FC236}">
                  <a16:creationId xmlns:a16="http://schemas.microsoft.com/office/drawing/2014/main" id="{B44F8241-BED0-46B6-956D-95D9929D6DDF}"/>
                </a:ext>
              </a:extLst>
            </p:cNvPr>
            <p:cNvSpPr/>
            <p:nvPr/>
          </p:nvSpPr>
          <p:spPr>
            <a:xfrm>
              <a:off x="5185330" y="1825637"/>
              <a:ext cx="1212924" cy="204987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1407;p25">
              <a:extLst>
                <a:ext uri="{FF2B5EF4-FFF2-40B4-BE49-F238E27FC236}">
                  <a16:creationId xmlns:a16="http://schemas.microsoft.com/office/drawing/2014/main" id="{04E8FC9B-7763-43B3-B400-ECC61DF951F1}"/>
                </a:ext>
              </a:extLst>
            </p:cNvPr>
            <p:cNvSpPr txBox="1">
              <a:spLocks/>
            </p:cNvSpPr>
            <p:nvPr/>
          </p:nvSpPr>
          <p:spPr>
            <a:xfrm>
              <a:off x="5182547" y="1685309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Lắp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mô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phỏng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sp>
        <p:nvSpPr>
          <p:cNvPr id="109" name="Google Shape;1381;p25">
            <a:extLst>
              <a:ext uri="{FF2B5EF4-FFF2-40B4-BE49-F238E27FC236}">
                <a16:creationId xmlns:a16="http://schemas.microsoft.com/office/drawing/2014/main" id="{01CFC0E4-951B-4C75-BC06-AA8660C9D704}"/>
              </a:ext>
            </a:extLst>
          </p:cNvPr>
          <p:cNvSpPr txBox="1">
            <a:spLocks/>
          </p:cNvSpPr>
          <p:nvPr/>
        </p:nvSpPr>
        <p:spPr>
          <a:xfrm>
            <a:off x="12208729" y="1956356"/>
            <a:ext cx="4666858" cy="43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lang="en" sz="20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Nguyên lý hoạt động.</a:t>
            </a:r>
            <a:endParaRPr kumimoji="0" lang="en" sz="20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44350B0-0450-4E8C-B39C-CB5A34032B3C}"/>
              </a:ext>
            </a:extLst>
          </p:cNvPr>
          <p:cNvGrpSpPr/>
          <p:nvPr/>
        </p:nvGrpSpPr>
        <p:grpSpPr>
          <a:xfrm>
            <a:off x="13499337" y="2726281"/>
            <a:ext cx="11855324" cy="2882041"/>
            <a:chOff x="102072" y="2703594"/>
            <a:chExt cx="11855324" cy="2882041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31ED2C3-CB3C-4463-B810-C0E835CBC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2" y="2703595"/>
              <a:ext cx="5955400" cy="2882040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65C1BD6-B6DA-4C07-B4B9-4698E4AB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3176" y="2703594"/>
              <a:ext cx="5934220" cy="2876875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6AA9B-AEC8-4F2D-A048-6D447602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9</a:t>
            </a:fld>
            <a:endParaRPr lang="en-US"/>
          </a:p>
        </p:txBody>
      </p:sp>
      <p:pic>
        <p:nvPicPr>
          <p:cNvPr id="120" name="image2.jpg" descr="74595_Multi">
            <a:extLst>
              <a:ext uri="{FF2B5EF4-FFF2-40B4-BE49-F238E27FC236}">
                <a16:creationId xmlns:a16="http://schemas.microsoft.com/office/drawing/2014/main" id="{CDCAD187-E1C5-40B7-8FD3-77432D2F065C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024083" y="1675106"/>
            <a:ext cx="4014219" cy="4867481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9485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2424</Words>
  <Application>Microsoft Office PowerPoint</Application>
  <PresentationFormat>Widescreen</PresentationFormat>
  <Paragraphs>360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Barlow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</dc:title>
  <dc:creator>Ma Đức Cảnh</dc:creator>
  <cp:lastModifiedBy>Anh Trần Duy</cp:lastModifiedBy>
  <cp:revision>10</cp:revision>
  <dcterms:created xsi:type="dcterms:W3CDTF">2021-11-11T14:02:23Z</dcterms:created>
  <dcterms:modified xsi:type="dcterms:W3CDTF">2021-11-26T16:10:54Z</dcterms:modified>
</cp:coreProperties>
</file>