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B7E1C-B5F5-6747-94F3-6768B0DB3EDD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7084F-0EE5-7743-8CCC-69A07CBD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084F-0EE5-7743-8CCC-69A07CBD3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0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942E3-79E9-47A0-87EA-FB107F64E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4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C5FAC-C56D-6940-A1B1-4938265C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75218"/>
            <a:ext cx="4023360" cy="3351279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911-ASAP</a:t>
            </a:r>
            <a:br>
              <a:rPr lang="en-US" sz="4800" dirty="0">
                <a:solidFill>
                  <a:srgbClr val="FF0000"/>
                </a:solidFill>
              </a:rPr>
            </a:b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/>
              <a:t>s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afe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/>
              <a:t>s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/>
              <a:t>ossible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A3AC6-3FE1-D043-96A7-77049E90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3593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Wontae (Kevin) Suh</a:t>
            </a:r>
          </a:p>
          <a:p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Derek Francis</a:t>
            </a:r>
          </a:p>
          <a:p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Anhua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Wang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12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BF56-3C10-E54E-966B-BF58C8A9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0355-2680-9942-A75C-8668444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Revenue: Free to download to consumers but over the years have potential our goal is to develop partnerships with such services  such that we work together </a:t>
            </a:r>
            <a:r>
              <a:rPr lang="en-US" dirty="0" err="1"/>
              <a:t>symbiotical</a:t>
            </a:r>
            <a:r>
              <a:rPr lang="en-US" dirty="0"/>
              <a:t> to improve their services and save lives.</a:t>
            </a:r>
          </a:p>
        </p:txBody>
      </p:sp>
    </p:spTree>
    <p:extLst>
      <p:ext uri="{BB962C8B-B14F-4D97-AF65-F5344CB8AC3E}">
        <p14:creationId xmlns:p14="http://schemas.microsoft.com/office/powerpoint/2010/main" val="78157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60F9-AE85-A64A-BD2B-840B967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A8C1-DFBD-FE4A-89D8-3D7BA9AF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product offering: </a:t>
            </a:r>
          </a:p>
          <a:p>
            <a:pPr marL="0" indent="0">
              <a:buNone/>
            </a:pPr>
            <a:r>
              <a:rPr lang="en-US" dirty="0"/>
              <a:t> - Smart watch / bracelet</a:t>
            </a:r>
          </a:p>
          <a:p>
            <a:pPr marL="0" indent="0">
              <a:buNone/>
            </a:pPr>
            <a:r>
              <a:rPr lang="en-US" dirty="0"/>
              <a:t> - Mental health crisis.</a:t>
            </a:r>
          </a:p>
          <a:p>
            <a:pPr marL="0" indent="0">
              <a:buNone/>
            </a:pPr>
            <a:r>
              <a:rPr lang="en-US" dirty="0"/>
              <a:t> - Suicide hotlines</a:t>
            </a:r>
          </a:p>
          <a:p>
            <a:pPr marL="0" indent="0">
              <a:buNone/>
            </a:pPr>
            <a:r>
              <a:rPr lang="en-US" dirty="0"/>
              <a:t> - Campus Security.</a:t>
            </a:r>
          </a:p>
          <a:p>
            <a:pPr marL="0" indent="0">
              <a:buNone/>
            </a:pPr>
            <a:r>
              <a:rPr lang="en-US" dirty="0"/>
              <a:t>- Reporting suspicious behavior.</a:t>
            </a:r>
          </a:p>
        </p:txBody>
      </p:sp>
    </p:spTree>
    <p:extLst>
      <p:ext uri="{BB962C8B-B14F-4D97-AF65-F5344CB8AC3E}">
        <p14:creationId xmlns:p14="http://schemas.microsoft.com/office/powerpoint/2010/main" val="11386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CE0-23AB-D54F-AAF5-0470571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our application do? 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(Minimal Viable Product)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C73-D343-4146-9036-5D5DEE3A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615184"/>
            <a:ext cx="11164186" cy="3694176"/>
          </a:xfrm>
        </p:spPr>
        <p:txBody>
          <a:bodyPr>
            <a:normAutofit/>
          </a:bodyPr>
          <a:lstStyle/>
          <a:p>
            <a:r>
              <a:rPr lang="en-US" dirty="0"/>
              <a:t>Store medical information about a client</a:t>
            </a:r>
          </a:p>
          <a:p>
            <a:r>
              <a:rPr lang="en-US" dirty="0"/>
              <a:t>One-touch instant 911 call</a:t>
            </a:r>
          </a:p>
          <a:p>
            <a:pPr lvl="2"/>
            <a:r>
              <a:rPr lang="en-US" dirty="0"/>
              <a:t>Immediately calls 911 when button is pressed</a:t>
            </a:r>
          </a:p>
          <a:p>
            <a:pPr lvl="2"/>
            <a:r>
              <a:rPr lang="en-US" dirty="0"/>
              <a:t>Sends user medical-records to 911 operator</a:t>
            </a:r>
          </a:p>
          <a:p>
            <a:pPr lvl="2"/>
            <a:r>
              <a:rPr lang="en-US" dirty="0"/>
              <a:t>Immediately notifies Next Of Kin that a call was made</a:t>
            </a:r>
          </a:p>
          <a:p>
            <a:pPr lvl="4"/>
            <a:r>
              <a:rPr lang="en-US" dirty="0"/>
              <a:t>(Families can come to the hospital in advanced for more info)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7FC8CA-5559-304A-AC01-7C25F8C4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454" y="2125190"/>
            <a:ext cx="3489546" cy="2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77BE-976A-2943-A102-E286E636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5AB3-D939-E441-8512-B164AAC0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911 ASAP is a one-touch solution to instantly get in touch with the nearest hospital.</a:t>
            </a:r>
          </a:p>
          <a:p>
            <a:r>
              <a:rPr lang="en-US" dirty="0"/>
              <a:t>Instantly have all the information in hand for when the patient arrives</a:t>
            </a:r>
          </a:p>
          <a:p>
            <a:r>
              <a:rPr lang="en-US" dirty="0"/>
              <a:t>Acts as a personal medical database</a:t>
            </a:r>
          </a:p>
          <a:p>
            <a:r>
              <a:rPr lang="en-US" dirty="0"/>
              <a:t>“Instant and automated”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085DF0-A8F5-4B48-B5EC-E4D00E5A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6" y="4377671"/>
            <a:ext cx="2292682" cy="20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0F10-E553-2847-973E-544D7744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ACBE-2343-7D4F-A15A-9E6F273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1" y="2634133"/>
            <a:ext cx="11174818" cy="3033020"/>
          </a:xfrm>
        </p:spPr>
        <p:txBody>
          <a:bodyPr/>
          <a:lstStyle/>
          <a:p>
            <a:r>
              <a:rPr lang="en-US" dirty="0"/>
              <a:t>Competitors does not have their design intuitive (widgets)</a:t>
            </a:r>
          </a:p>
          <a:p>
            <a:r>
              <a:rPr lang="en-US" dirty="0"/>
              <a:t>Competitors do not have all the important information in hand before the patients arrive</a:t>
            </a:r>
          </a:p>
          <a:p>
            <a:r>
              <a:rPr lang="en-US" dirty="0"/>
              <a:t>There are no user-friendly application to easily put down the medical information. </a:t>
            </a:r>
          </a:p>
          <a:p>
            <a:endParaRPr lang="en-US" dirty="0"/>
          </a:p>
        </p:txBody>
      </p:sp>
      <p:pic>
        <p:nvPicPr>
          <p:cNvPr id="7" name="Picture 6" descr="A picture containing fence&#10;&#10;Description automatically generated">
            <a:extLst>
              <a:ext uri="{FF2B5EF4-FFF2-40B4-BE49-F238E27FC236}">
                <a16:creationId xmlns:a16="http://schemas.microsoft.com/office/drawing/2014/main" id="{512A35F4-E6E8-694D-B654-10E8E595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75" y="287233"/>
            <a:ext cx="3410964" cy="20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4B71-48CB-2B48-A482-8BBB5329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5FFB3D8C-C8A6-4B47-A946-3C9A82FC0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154" y="2207953"/>
            <a:ext cx="11376955" cy="4359841"/>
          </a:xfrm>
        </p:spPr>
      </p:pic>
    </p:spTree>
    <p:extLst>
      <p:ext uri="{BB962C8B-B14F-4D97-AF65-F5344CB8AC3E}">
        <p14:creationId xmlns:p14="http://schemas.microsoft.com/office/powerpoint/2010/main" val="307002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C61D-28D9-E240-AF29-653712E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81DB-B63D-AF43-93A4-66F48987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www.student.cs.uwaterloo.ca</a:t>
            </a:r>
            <a:r>
              <a:rPr lang="en-US" dirty="0"/>
              <a:t>/~a87wang/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B721-9CD6-354F-8B9C-4F81CAEE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2F04-6C9F-DA48-B5E0-257AB391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16" y="2478024"/>
            <a:ext cx="7849380" cy="3694176"/>
          </a:xfrm>
        </p:spPr>
        <p:txBody>
          <a:bodyPr/>
          <a:lstStyle/>
          <a:p>
            <a:r>
              <a:rPr lang="en-US" dirty="0"/>
              <a:t>Age: 18 – 84</a:t>
            </a:r>
          </a:p>
          <a:p>
            <a:r>
              <a:rPr lang="en-US" dirty="0"/>
              <a:t>Behavior:</a:t>
            </a:r>
          </a:p>
          <a:p>
            <a:pPr lvl="2"/>
            <a:r>
              <a:rPr lang="en-US" dirty="0"/>
              <a:t>Users who are prone to serious allergic reactions</a:t>
            </a:r>
          </a:p>
          <a:p>
            <a:pPr lvl="2"/>
            <a:r>
              <a:rPr lang="en-US" dirty="0"/>
              <a:t>Someone who is teach savvy</a:t>
            </a:r>
          </a:p>
          <a:p>
            <a:pPr lvl="2"/>
            <a:r>
              <a:rPr lang="en-US" dirty="0"/>
              <a:t>Elders who do not know much technology, easy access</a:t>
            </a:r>
          </a:p>
          <a:p>
            <a:r>
              <a:rPr lang="en-US" dirty="0"/>
              <a:t>Pain-point</a:t>
            </a:r>
          </a:p>
          <a:p>
            <a:pPr lvl="2"/>
            <a:r>
              <a:rPr lang="en-US" dirty="0"/>
              <a:t>Critical health conditions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picture containing light, drawing, clock&#10;&#10;Description automatically generated">
            <a:extLst>
              <a:ext uri="{FF2B5EF4-FFF2-40B4-BE49-F238E27FC236}">
                <a16:creationId xmlns:a16="http://schemas.microsoft.com/office/drawing/2014/main" id="{4F4B3FEB-9D5E-124F-9A09-CD0DA046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8" y="2478024"/>
            <a:ext cx="2171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A6F3-4652-5D48-BCBF-AE956D9C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2FB6-D4DC-1544-9CC9-6746FBE2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“An app that can save you instantly”</a:t>
            </a:r>
          </a:p>
        </p:txBody>
      </p:sp>
    </p:spTree>
    <p:extLst>
      <p:ext uri="{BB962C8B-B14F-4D97-AF65-F5344CB8AC3E}">
        <p14:creationId xmlns:p14="http://schemas.microsoft.com/office/powerpoint/2010/main" val="145154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15A7-D875-4C40-B9E0-4ACCA30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DDAA-0D20-C443-A774-18180FCC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1" y="2509921"/>
            <a:ext cx="6433548" cy="3694176"/>
          </a:xfrm>
        </p:spPr>
        <p:txBody>
          <a:bodyPr>
            <a:normAutofit/>
          </a:bodyPr>
          <a:lstStyle/>
          <a:p>
            <a:r>
              <a:rPr lang="en-US" dirty="0"/>
              <a:t>Market: Our target customer, medical </a:t>
            </a:r>
            <a:r>
              <a:rPr lang="en-US" dirty="0" err="1"/>
              <a:t>centres</a:t>
            </a:r>
            <a:r>
              <a:rPr lang="en-US" dirty="0"/>
              <a:t>, schools, parents of children who have severe medical conditions, children who have very old parents who live alone or who are very sick.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718661F-5451-984D-BC54-B0577208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163" y="2815301"/>
            <a:ext cx="2992474" cy="29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0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341"/>
      </a:dk2>
      <a:lt2>
        <a:srgbClr val="E2E5E8"/>
      </a:lt2>
      <a:accent1>
        <a:srgbClr val="E74729"/>
      </a:accent1>
      <a:accent2>
        <a:srgbClr val="D58517"/>
      </a:accent2>
      <a:accent3>
        <a:srgbClr val="A8A71E"/>
      </a:accent3>
      <a:accent4>
        <a:srgbClr val="16AFCC"/>
      </a:accent4>
      <a:accent5>
        <a:srgbClr val="297AE7"/>
      </a:accent5>
      <a:accent6>
        <a:srgbClr val="4849DE"/>
      </a:accent6>
      <a:hlink>
        <a:srgbClr val="4A7DC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330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911-ASAP  As Safe As Possible</vt:lpstr>
      <vt:lpstr>What does our application do?  (Minimal Viable Product)</vt:lpstr>
      <vt:lpstr>Unique Value Proposition</vt:lpstr>
      <vt:lpstr>Differentiating Factors</vt:lpstr>
      <vt:lpstr>Demonstration</vt:lpstr>
      <vt:lpstr>Website</vt:lpstr>
      <vt:lpstr>Target Customer</vt:lpstr>
      <vt:lpstr>Elevator Pitch</vt:lpstr>
      <vt:lpstr>Business Plans</vt:lpstr>
      <vt:lpstr>Business Plans</vt:lpstr>
      <vt:lpstr>Business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Safe As Possible</dc:title>
  <dc:creator>swt8069kevin@gmail.com</dc:creator>
  <cp:lastModifiedBy>swt8069kevin@gmail.com</cp:lastModifiedBy>
  <cp:revision>15</cp:revision>
  <dcterms:created xsi:type="dcterms:W3CDTF">2020-01-19T17:16:24Z</dcterms:created>
  <dcterms:modified xsi:type="dcterms:W3CDTF">2020-01-19T19:53:32Z</dcterms:modified>
</cp:coreProperties>
</file>