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4137" r:id="rId1"/>
  </p:sldMasterIdLst>
  <p:notesMasterIdLst>
    <p:notesMasterId r:id="rId6"/>
  </p:notes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2911" autoAdjust="0"/>
  </p:normalViewPr>
  <p:slideViewPr>
    <p:cSldViewPr snapToGrid="0">
      <p:cViewPr varScale="1">
        <p:scale>
          <a:sx n="106" d="100"/>
          <a:sy n="106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BB6525B-3941-5F4B-87F3-21AAACDF993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B2324-2ADA-A348-A2E2-C9DD11DC61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1008" y="5786900"/>
            <a:ext cx="1309123" cy="5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48A-C50F-5843-A09D-6D13059F7C43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ABB9-C3BD-4647-9973-86006A39A4F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EE7-E9B2-BF44-9894-7155A9B6F7D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C51E-75DB-284F-85DF-99B1F18350C8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4BA8-E27B-C24A-844B-0C85110B1826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2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FD68-E885-AD46-89E2-B78D6B1479A4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EC8E-8B18-C647-8FD1-B944BF1DD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ABFC-1668-4E4B-9B12-B3CF1BF2A1D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4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9D3F-7C89-B142-8438-B1C76EBC8D1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17C24-A3F9-F242-8812-1B5B75D0B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4512" y="6042957"/>
            <a:ext cx="1666249" cy="6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CE95-A586-C94E-81DE-43578C2A3EDB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28C8-BAF6-A145-80C3-2475EE25549D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81B9-602A-5B4E-B633-9399C76A8A32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90159-1E8D-9640-AFA1-0C2FE32B86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9795" y="6128657"/>
            <a:ext cx="1703862" cy="6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54E4-DED5-1746-AC43-6E41CABA63A9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E128-DF37-D146-B76A-110F8DA4B737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0FF0-9FCA-BE4D-AF38-D924E2A77DD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A92-5D70-6F4B-A29A-83EBD7C0FDAF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4F86D0-FBFC-CA46-A0D9-A1AC73199B00}" type="datetime1">
              <a:rPr lang="en-US" smtClean="0"/>
              <a:t>5/15/20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7" y="947920"/>
            <a:ext cx="11225464" cy="728480"/>
          </a:xfrm>
        </p:spPr>
        <p:txBody>
          <a:bodyPr/>
          <a:lstStyle/>
          <a:p>
            <a:r>
              <a:rPr lang="en-US" dirty="0"/>
              <a:t>Tweeter Sentiment &amp; 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64" y="2887579"/>
            <a:ext cx="10467552" cy="3866148"/>
          </a:xfrm>
        </p:spPr>
        <p:txBody>
          <a:bodyPr>
            <a:normAutofit/>
          </a:bodyPr>
          <a:lstStyle/>
          <a:p>
            <a:r>
              <a:rPr lang="en-US" sz="2500" dirty="0"/>
              <a:t>Step 1: Webscrap Tweets</a:t>
            </a:r>
          </a:p>
          <a:p>
            <a:r>
              <a:rPr lang="en-US" sz="2500" dirty="0"/>
              <a:t>Step 2: Pre-process and clean the data </a:t>
            </a:r>
          </a:p>
          <a:p>
            <a:r>
              <a:rPr lang="en-US" sz="2500" dirty="0"/>
              <a:t>Step 3: NLP </a:t>
            </a:r>
            <a:r>
              <a:rPr lang="en-US" sz="2500"/>
              <a:t>and attach </a:t>
            </a:r>
            <a:r>
              <a:rPr lang="en-US" sz="2500" dirty="0"/>
              <a:t>Label (Sentiment) for text content </a:t>
            </a:r>
          </a:p>
          <a:p>
            <a:r>
              <a:rPr lang="en-US" sz="2500" dirty="0"/>
              <a:t>Step 4: Train Classifier with Labels (Sentiment) and Features (Text)</a:t>
            </a:r>
          </a:p>
          <a:p>
            <a:r>
              <a:rPr lang="en-US" sz="2500" dirty="0"/>
              <a:t>Step5:  Post Results via Flask (AWS)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10359267" cy="728480"/>
          </a:xfrm>
        </p:spPr>
        <p:txBody>
          <a:bodyPr/>
          <a:lstStyle/>
          <a:p>
            <a:r>
              <a:rPr lang="en-US" dirty="0"/>
              <a:t>Test / Try different Approaches for Webscrap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84120" cy="3416300"/>
          </a:xfrm>
        </p:spPr>
        <p:txBody>
          <a:bodyPr>
            <a:normAutofit/>
          </a:bodyPr>
          <a:lstStyle/>
          <a:p>
            <a:r>
              <a:rPr lang="en-US" sz="2500" dirty="0"/>
              <a:t>For Webscrap utilize both Selenium and Tweepy.</a:t>
            </a:r>
          </a:p>
          <a:p>
            <a:r>
              <a:rPr lang="en-US" sz="2500" dirty="0"/>
              <a:t>For Tweepy, use Key Words.</a:t>
            </a:r>
          </a:p>
          <a:p>
            <a:r>
              <a:rPr lang="en-US" sz="2500" dirty="0"/>
              <a:t>For  Selenium, use for Specific Account (Opinion Mining)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Midterm</a:t>
            </a:r>
            <a:r>
              <a:rPr lang="en-US" dirty="0"/>
              <a:t>: Webscrap &amp;  NLP: Steps [1:3]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20214" cy="3416300"/>
          </a:xfrm>
        </p:spPr>
        <p:txBody>
          <a:bodyPr>
            <a:normAutofit fontScale="92500"/>
          </a:bodyPr>
          <a:lstStyle/>
          <a:p>
            <a:r>
              <a:rPr lang="en-US" sz="2500" b="1" dirty="0"/>
              <a:t>Step 1</a:t>
            </a:r>
            <a:r>
              <a:rPr lang="en-US" sz="2500" dirty="0"/>
              <a:t>: Get the data using Selenium. Configured for specific account name and number of tweets. </a:t>
            </a:r>
            <a:r>
              <a:rPr lang="en-US" sz="2500" b="1" dirty="0"/>
              <a:t>(output_mining_def_black.py)</a:t>
            </a:r>
          </a:p>
          <a:p>
            <a:r>
              <a:rPr lang="en-US" sz="2500" b="1" dirty="0"/>
              <a:t>Step 2</a:t>
            </a:r>
            <a:r>
              <a:rPr lang="en-US" sz="2500" dirty="0"/>
              <a:t>: Output is text file : </a:t>
            </a:r>
            <a:r>
              <a:rPr lang="en-US" sz="2500" b="1" dirty="0"/>
              <a:t>opinion_mining.txt</a:t>
            </a:r>
            <a:r>
              <a:rPr lang="en-US" sz="2500" dirty="0"/>
              <a:t>, with each line composed of  account name, tweets text and date  separated by tab.</a:t>
            </a:r>
          </a:p>
          <a:p>
            <a:r>
              <a:rPr lang="en-US" sz="2500" b="1" dirty="0"/>
              <a:t>Step 3</a:t>
            </a:r>
            <a:r>
              <a:rPr lang="en-US" sz="2500" dirty="0"/>
              <a:t>: Clean the data, attach Label to text for each line(Sentiment) , 1 positive or 0 negative. Output is </a:t>
            </a:r>
            <a:r>
              <a:rPr lang="en-US" sz="2500" b="1" dirty="0"/>
              <a:t>opinion_mining_labels.txt</a:t>
            </a:r>
          </a:p>
          <a:p>
            <a:r>
              <a:rPr lang="en-US" sz="2500" dirty="0"/>
              <a:t>Step 4: Train Classifier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51668"/>
            <a:ext cx="8761413" cy="728480"/>
          </a:xfrm>
        </p:spPr>
        <p:txBody>
          <a:bodyPr/>
          <a:lstStyle/>
          <a:p>
            <a:r>
              <a:rPr lang="en-US" u="sng" dirty="0"/>
              <a:t>Final</a:t>
            </a:r>
            <a:r>
              <a:rPr lang="en-US" dirty="0"/>
              <a:t>: Train Classifier: Step4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80372" cy="3416300"/>
          </a:xfrm>
        </p:spPr>
        <p:txBody>
          <a:bodyPr>
            <a:normAutofit/>
          </a:bodyPr>
          <a:lstStyle/>
          <a:p>
            <a:r>
              <a:rPr lang="en-US" sz="2500" dirty="0"/>
              <a:t>Step 4</a:t>
            </a:r>
            <a:r>
              <a:rPr lang="en-US" sz="2500" b="1" dirty="0"/>
              <a:t>: (classifier_final.py)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Train Classifier </a:t>
            </a:r>
            <a:r>
              <a:rPr lang="en-US" sz="2500" dirty="0"/>
              <a:t>and perform </a:t>
            </a:r>
            <a:r>
              <a:rPr lang="en-US" sz="2500" b="1" dirty="0"/>
              <a:t>Grid Search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Implement </a:t>
            </a:r>
            <a:r>
              <a:rPr lang="en-US" sz="2500" b="1" dirty="0"/>
              <a:t>2 ML Models ( Naïve Bayes &amp; Logistic Regression)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Tune parameters</a:t>
            </a:r>
            <a:r>
              <a:rPr lang="en-US" sz="2500" dirty="0"/>
              <a:t> such as n-grams or to stem or not to stem etc..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Produce final classification report used for flask output.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9E4-6D38-9747-9A4A-BB91D044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{DB02FC46-E3F2-AE44-B56C-53E5D5DAF22D}tf10001076</Template>
  <TotalTime>2987</TotalTime>
  <Words>261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Tweeter Sentiment &amp; Machine learning Project</vt:lpstr>
      <vt:lpstr>Test / Try different Approaches for Webscrap</vt:lpstr>
      <vt:lpstr>Midterm: Webscrap &amp;  NLP: Steps [1:3] </vt:lpstr>
      <vt:lpstr>Final: Train Classifier: Step4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Ivan bakrac</cp:lastModifiedBy>
  <cp:revision>195</cp:revision>
  <cp:lastPrinted>2019-12-09T23:38:37Z</cp:lastPrinted>
  <dcterms:created xsi:type="dcterms:W3CDTF">2019-12-07T04:29:40Z</dcterms:created>
  <dcterms:modified xsi:type="dcterms:W3CDTF">2020-05-15T19:14:51Z</dcterms:modified>
</cp:coreProperties>
</file>