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69" r:id="rId9"/>
    <p:sldId id="265" r:id="rId10"/>
    <p:sldId id="270" r:id="rId11"/>
    <p:sldId id="273" r:id="rId12"/>
    <p:sldId id="274" r:id="rId13"/>
    <p:sldId id="272" r:id="rId14"/>
    <p:sldId id="266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3FDCC-5331-47FA-8F68-562BA05EFAF9}" v="931" dt="2023-12-02T17:05:2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8.svg"/><Relationship Id="rId4" Type="http://schemas.openxmlformats.org/officeDocument/2006/relationships/image" Target="../media/image33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8.svg"/><Relationship Id="rId4" Type="http://schemas.openxmlformats.org/officeDocument/2006/relationships/image" Target="../media/image33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7AE40-A0D0-4BAF-9404-BDD59EE58BCC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0649C92-120F-4E52-BA61-74AC7E9FE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158E1D6B-5294-478C-86A4-F330825C1588}" type="parTrans" cxnId="{6E8831BE-5AF2-4022-B28F-B39FBF4E06C5}">
      <dgm:prSet/>
      <dgm:spPr/>
      <dgm:t>
        <a:bodyPr/>
        <a:lstStyle/>
        <a:p>
          <a:endParaRPr lang="en-US"/>
        </a:p>
      </dgm:t>
    </dgm:pt>
    <dgm:pt modelId="{34C88B5B-161D-4792-90A3-B3672BB64F4F}" type="sibTrans" cxnId="{6E8831BE-5AF2-4022-B28F-B39FBF4E06C5}">
      <dgm:prSet/>
      <dgm:spPr/>
      <dgm:t>
        <a:bodyPr/>
        <a:lstStyle/>
        <a:p>
          <a:endParaRPr lang="en-US"/>
        </a:p>
      </dgm:t>
    </dgm:pt>
    <dgm:pt modelId="{167F778A-1AC2-4C5C-A4B9-8013881DC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</a:t>
          </a:r>
        </a:p>
      </dgm:t>
    </dgm:pt>
    <dgm:pt modelId="{D2F15F0F-93DD-49A6-BABE-E5D3D1A6E08B}" type="parTrans" cxnId="{278DA656-D35A-4475-A279-DE9F30A2812E}">
      <dgm:prSet/>
      <dgm:spPr/>
      <dgm:t>
        <a:bodyPr/>
        <a:lstStyle/>
        <a:p>
          <a:endParaRPr lang="en-US"/>
        </a:p>
      </dgm:t>
    </dgm:pt>
    <dgm:pt modelId="{7445E8D1-7FF2-4816-BE94-34DD29B63359}" type="sibTrans" cxnId="{278DA656-D35A-4475-A279-DE9F30A2812E}">
      <dgm:prSet/>
      <dgm:spPr/>
      <dgm:t>
        <a:bodyPr/>
        <a:lstStyle/>
        <a:p>
          <a:endParaRPr lang="en-US"/>
        </a:p>
      </dgm:t>
    </dgm:pt>
    <dgm:pt modelId="{A95259BE-D850-48AE-8595-0B7B6AC4EC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Process</a:t>
          </a:r>
          <a:endParaRPr lang="en-US"/>
        </a:p>
      </dgm:t>
    </dgm:pt>
    <dgm:pt modelId="{683EF71C-BE9A-42F7-8F60-3B5D54B3ED11}" type="parTrans" cxnId="{62DBB51F-47F0-4943-9C29-3CCEAAB9CC42}">
      <dgm:prSet/>
      <dgm:spPr/>
      <dgm:t>
        <a:bodyPr/>
        <a:lstStyle/>
        <a:p>
          <a:endParaRPr lang="en-US"/>
        </a:p>
      </dgm:t>
    </dgm:pt>
    <dgm:pt modelId="{088CD1D1-F373-40FB-B8B7-9F4AC334618D}" type="sibTrans" cxnId="{62DBB51F-47F0-4943-9C29-3CCEAAB9CC42}">
      <dgm:prSet/>
      <dgm:spPr/>
      <dgm:t>
        <a:bodyPr/>
        <a:lstStyle/>
        <a:p>
          <a:endParaRPr lang="en-US"/>
        </a:p>
      </dgm:t>
    </dgm:pt>
    <dgm:pt modelId="{9039A84C-F3DE-4C59-A332-9BF082B00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Insights</a:t>
          </a:r>
        </a:p>
      </dgm:t>
    </dgm:pt>
    <dgm:pt modelId="{018F48D1-E57E-4843-9F87-9CA9D9E6C199}" type="parTrans" cxnId="{9ADCCB43-2B01-466A-BD54-8E21ACE367F3}">
      <dgm:prSet/>
      <dgm:spPr/>
      <dgm:t>
        <a:bodyPr/>
        <a:lstStyle/>
        <a:p>
          <a:endParaRPr lang="en-US"/>
        </a:p>
      </dgm:t>
    </dgm:pt>
    <dgm:pt modelId="{00029171-D98E-4546-9E14-F737046FB517}" type="sibTrans" cxnId="{9ADCCB43-2B01-466A-BD54-8E21ACE367F3}">
      <dgm:prSet/>
      <dgm:spPr/>
      <dgm:t>
        <a:bodyPr/>
        <a:lstStyle/>
        <a:p>
          <a:endParaRPr lang="en-US"/>
        </a:p>
      </dgm:t>
    </dgm:pt>
    <dgm:pt modelId="{B9C33EDB-3B8D-44FD-8955-1D0AA0E0A3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Summary</a:t>
          </a:r>
        </a:p>
      </dgm:t>
    </dgm:pt>
    <dgm:pt modelId="{337A886F-02A3-4712-BEBA-039DA6D4ED82}" type="parTrans" cxnId="{12847542-E4F3-454A-BFFE-5695B1C11F2A}">
      <dgm:prSet/>
      <dgm:spPr/>
      <dgm:t>
        <a:bodyPr/>
        <a:lstStyle/>
        <a:p>
          <a:endParaRPr lang="en-US"/>
        </a:p>
      </dgm:t>
    </dgm:pt>
    <dgm:pt modelId="{F658624A-B327-449B-9965-B853704A3070}" type="sibTrans" cxnId="{12847542-E4F3-454A-BFFE-5695B1C11F2A}">
      <dgm:prSet/>
      <dgm:spPr/>
      <dgm:t>
        <a:bodyPr/>
        <a:lstStyle/>
        <a:p>
          <a:endParaRPr lang="en-US"/>
        </a:p>
      </dgm:t>
    </dgm:pt>
    <dgm:pt modelId="{4F538A13-3946-4DC2-BD66-2A298DC44432}" type="pres">
      <dgm:prSet presAssocID="{2357AE40-A0D0-4BAF-9404-BDD59EE58BCC}" presName="root" presStyleCnt="0">
        <dgm:presLayoutVars>
          <dgm:dir/>
          <dgm:resizeHandles val="exact"/>
        </dgm:presLayoutVars>
      </dgm:prSet>
      <dgm:spPr/>
    </dgm:pt>
    <dgm:pt modelId="{564A6C64-A154-4A21-BB00-CB973FB24A80}" type="pres">
      <dgm:prSet presAssocID="{30649C92-120F-4E52-BA61-74AC7E9FE44C}" presName="compNode" presStyleCnt="0"/>
      <dgm:spPr/>
    </dgm:pt>
    <dgm:pt modelId="{6019C82F-8C2B-4698-A7C5-3733C32B08D6}" type="pres">
      <dgm:prSet presAssocID="{30649C92-120F-4E52-BA61-74AC7E9FE4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296343E-BC21-4F1D-A2FD-EE52804C524F}" type="pres">
      <dgm:prSet presAssocID="{30649C92-120F-4E52-BA61-74AC7E9FE44C}" presName="spaceRect" presStyleCnt="0"/>
      <dgm:spPr/>
    </dgm:pt>
    <dgm:pt modelId="{B5FC83D7-6C4F-4BA4-8907-5E8E85E4F714}" type="pres">
      <dgm:prSet presAssocID="{30649C92-120F-4E52-BA61-74AC7E9FE44C}" presName="textRect" presStyleLbl="revTx" presStyleIdx="0" presStyleCnt="5">
        <dgm:presLayoutVars>
          <dgm:chMax val="1"/>
          <dgm:chPref val="1"/>
        </dgm:presLayoutVars>
      </dgm:prSet>
      <dgm:spPr/>
    </dgm:pt>
    <dgm:pt modelId="{5E324BC0-801D-4B4E-B9A0-3705D36C5E4B}" type="pres">
      <dgm:prSet presAssocID="{34C88B5B-161D-4792-90A3-B3672BB64F4F}" presName="sibTrans" presStyleCnt="0"/>
      <dgm:spPr/>
    </dgm:pt>
    <dgm:pt modelId="{64EC749D-D5F3-49D3-8755-457C5BC5043F}" type="pres">
      <dgm:prSet presAssocID="{167F778A-1AC2-4C5C-A4B9-8013881DCF15}" presName="compNode" presStyleCnt="0"/>
      <dgm:spPr/>
    </dgm:pt>
    <dgm:pt modelId="{709CF626-0CFB-43A2-9510-643C506E4127}" type="pres">
      <dgm:prSet presAssocID="{167F778A-1AC2-4C5C-A4B9-8013881DCF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B077907-2214-45DD-9BCD-E5F5D18BAA01}" type="pres">
      <dgm:prSet presAssocID="{167F778A-1AC2-4C5C-A4B9-8013881DCF15}" presName="spaceRect" presStyleCnt="0"/>
      <dgm:spPr/>
    </dgm:pt>
    <dgm:pt modelId="{D824F22A-E75B-4E79-B932-51159D71A645}" type="pres">
      <dgm:prSet presAssocID="{167F778A-1AC2-4C5C-A4B9-8013881DCF15}" presName="textRect" presStyleLbl="revTx" presStyleIdx="1" presStyleCnt="5">
        <dgm:presLayoutVars>
          <dgm:chMax val="1"/>
          <dgm:chPref val="1"/>
        </dgm:presLayoutVars>
      </dgm:prSet>
      <dgm:spPr/>
    </dgm:pt>
    <dgm:pt modelId="{E54B42C6-E8FC-476E-AC03-1EE59AE4AE95}" type="pres">
      <dgm:prSet presAssocID="{7445E8D1-7FF2-4816-BE94-34DD29B63359}" presName="sibTrans" presStyleCnt="0"/>
      <dgm:spPr/>
    </dgm:pt>
    <dgm:pt modelId="{6795F225-9551-45D1-9C48-5D61DF3DE33A}" type="pres">
      <dgm:prSet presAssocID="{A95259BE-D850-48AE-8595-0B7B6AC4EC21}" presName="compNode" presStyleCnt="0"/>
      <dgm:spPr/>
    </dgm:pt>
    <dgm:pt modelId="{78151240-A60E-4CAA-A1C9-68D8A8A50ADA}" type="pres">
      <dgm:prSet presAssocID="{A95259BE-D850-48AE-8595-0B7B6AC4EC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346FF03-0D03-4F3B-B3D0-8E6EE319CA30}" type="pres">
      <dgm:prSet presAssocID="{A95259BE-D850-48AE-8595-0B7B6AC4EC21}" presName="spaceRect" presStyleCnt="0"/>
      <dgm:spPr/>
    </dgm:pt>
    <dgm:pt modelId="{14C56C64-8C9E-43A8-94EF-0D2E1A74DE94}" type="pres">
      <dgm:prSet presAssocID="{A95259BE-D850-48AE-8595-0B7B6AC4EC21}" presName="textRect" presStyleLbl="revTx" presStyleIdx="2" presStyleCnt="5">
        <dgm:presLayoutVars>
          <dgm:chMax val="1"/>
          <dgm:chPref val="1"/>
        </dgm:presLayoutVars>
      </dgm:prSet>
      <dgm:spPr/>
    </dgm:pt>
    <dgm:pt modelId="{484C8B48-BAE3-47E6-8A47-D1F394004CEE}" type="pres">
      <dgm:prSet presAssocID="{088CD1D1-F373-40FB-B8B7-9F4AC334618D}" presName="sibTrans" presStyleCnt="0"/>
      <dgm:spPr/>
    </dgm:pt>
    <dgm:pt modelId="{316484C1-4462-484A-86A9-60C6E7BBA575}" type="pres">
      <dgm:prSet presAssocID="{9039A84C-F3DE-4C59-A332-9BF082B00BB9}" presName="compNode" presStyleCnt="0"/>
      <dgm:spPr/>
    </dgm:pt>
    <dgm:pt modelId="{1E7479F6-A464-49BF-BFD0-DD881AB7A1E6}" type="pres">
      <dgm:prSet presAssocID="{9039A84C-F3DE-4C59-A332-9BF082B00B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0D2E23F-3172-4C99-9656-C0DA2F7E9EEC}" type="pres">
      <dgm:prSet presAssocID="{9039A84C-F3DE-4C59-A332-9BF082B00BB9}" presName="spaceRect" presStyleCnt="0"/>
      <dgm:spPr/>
    </dgm:pt>
    <dgm:pt modelId="{1AA2ABAE-F2C0-4499-9485-6C9D61C4FB04}" type="pres">
      <dgm:prSet presAssocID="{9039A84C-F3DE-4C59-A332-9BF082B00BB9}" presName="textRect" presStyleLbl="revTx" presStyleIdx="3" presStyleCnt="5">
        <dgm:presLayoutVars>
          <dgm:chMax val="1"/>
          <dgm:chPref val="1"/>
        </dgm:presLayoutVars>
      </dgm:prSet>
      <dgm:spPr/>
    </dgm:pt>
    <dgm:pt modelId="{12FCFC51-62CE-4D3A-90F3-E54E17B13D35}" type="pres">
      <dgm:prSet presAssocID="{00029171-D98E-4546-9E14-F737046FB517}" presName="sibTrans" presStyleCnt="0"/>
      <dgm:spPr/>
    </dgm:pt>
    <dgm:pt modelId="{F60E4CDB-BEB4-431B-8DC5-CD44A5F6FC0B}" type="pres">
      <dgm:prSet presAssocID="{B9C33EDB-3B8D-44FD-8955-1D0AA0E0A381}" presName="compNode" presStyleCnt="0"/>
      <dgm:spPr/>
    </dgm:pt>
    <dgm:pt modelId="{1DA7646A-5D53-4460-8711-2F07B8F774E0}" type="pres">
      <dgm:prSet presAssocID="{B9C33EDB-3B8D-44FD-8955-1D0AA0E0A3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AFF9DB-1DB6-4E3E-951C-F18108119E2C}" type="pres">
      <dgm:prSet presAssocID="{B9C33EDB-3B8D-44FD-8955-1D0AA0E0A381}" presName="spaceRect" presStyleCnt="0"/>
      <dgm:spPr/>
    </dgm:pt>
    <dgm:pt modelId="{835B0B68-F321-45CD-9397-A37554418C37}" type="pres">
      <dgm:prSet presAssocID="{B9C33EDB-3B8D-44FD-8955-1D0AA0E0A38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8F9410-4855-42F9-ADED-626551964D68}" type="presOf" srcId="{30649C92-120F-4E52-BA61-74AC7E9FE44C}" destId="{B5FC83D7-6C4F-4BA4-8907-5E8E85E4F714}" srcOrd="0" destOrd="0" presId="urn:microsoft.com/office/officeart/2018/2/layout/IconLabelList"/>
    <dgm:cxn modelId="{62DBB51F-47F0-4943-9C29-3CCEAAB9CC42}" srcId="{2357AE40-A0D0-4BAF-9404-BDD59EE58BCC}" destId="{A95259BE-D850-48AE-8595-0B7B6AC4EC21}" srcOrd="2" destOrd="0" parTransId="{683EF71C-BE9A-42F7-8F60-3B5D54B3ED11}" sibTransId="{088CD1D1-F373-40FB-B8B7-9F4AC334618D}"/>
    <dgm:cxn modelId="{483DF321-7D03-415A-A811-61F1D9FA59B5}" type="presOf" srcId="{167F778A-1AC2-4C5C-A4B9-8013881DCF15}" destId="{D824F22A-E75B-4E79-B932-51159D71A645}" srcOrd="0" destOrd="0" presId="urn:microsoft.com/office/officeart/2018/2/layout/IconLabelList"/>
    <dgm:cxn modelId="{12847542-E4F3-454A-BFFE-5695B1C11F2A}" srcId="{2357AE40-A0D0-4BAF-9404-BDD59EE58BCC}" destId="{B9C33EDB-3B8D-44FD-8955-1D0AA0E0A381}" srcOrd="4" destOrd="0" parTransId="{337A886F-02A3-4712-BEBA-039DA6D4ED82}" sibTransId="{F658624A-B327-449B-9965-B853704A3070}"/>
    <dgm:cxn modelId="{9ADCCB43-2B01-466A-BD54-8E21ACE367F3}" srcId="{2357AE40-A0D0-4BAF-9404-BDD59EE58BCC}" destId="{9039A84C-F3DE-4C59-A332-9BF082B00BB9}" srcOrd="3" destOrd="0" parTransId="{018F48D1-E57E-4843-9F87-9CA9D9E6C199}" sibTransId="{00029171-D98E-4546-9E14-F737046FB517}"/>
    <dgm:cxn modelId="{278DA656-D35A-4475-A279-DE9F30A2812E}" srcId="{2357AE40-A0D0-4BAF-9404-BDD59EE58BCC}" destId="{167F778A-1AC2-4C5C-A4B9-8013881DCF15}" srcOrd="1" destOrd="0" parTransId="{D2F15F0F-93DD-49A6-BABE-E5D3D1A6E08B}" sibTransId="{7445E8D1-7FF2-4816-BE94-34DD29B63359}"/>
    <dgm:cxn modelId="{2538CE58-79DC-4197-BA9B-F9068E1ADE4B}" type="presOf" srcId="{2357AE40-A0D0-4BAF-9404-BDD59EE58BCC}" destId="{4F538A13-3946-4DC2-BD66-2A298DC44432}" srcOrd="0" destOrd="0" presId="urn:microsoft.com/office/officeart/2018/2/layout/IconLabelList"/>
    <dgm:cxn modelId="{53564A92-E64D-4C8C-A788-FF9A00A3FB55}" type="presOf" srcId="{A95259BE-D850-48AE-8595-0B7B6AC4EC21}" destId="{14C56C64-8C9E-43A8-94EF-0D2E1A74DE94}" srcOrd="0" destOrd="0" presId="urn:microsoft.com/office/officeart/2018/2/layout/IconLabelList"/>
    <dgm:cxn modelId="{6E8831BE-5AF2-4022-B28F-B39FBF4E06C5}" srcId="{2357AE40-A0D0-4BAF-9404-BDD59EE58BCC}" destId="{30649C92-120F-4E52-BA61-74AC7E9FE44C}" srcOrd="0" destOrd="0" parTransId="{158E1D6B-5294-478C-86A4-F330825C1588}" sibTransId="{34C88B5B-161D-4792-90A3-B3672BB64F4F}"/>
    <dgm:cxn modelId="{CE2BCEC4-9433-4F4E-95F0-8623E002E8D8}" type="presOf" srcId="{B9C33EDB-3B8D-44FD-8955-1D0AA0E0A381}" destId="{835B0B68-F321-45CD-9397-A37554418C37}" srcOrd="0" destOrd="0" presId="urn:microsoft.com/office/officeart/2018/2/layout/IconLabelList"/>
    <dgm:cxn modelId="{2A8E8EC5-9093-4EEF-8AB3-36FAE2F27236}" type="presOf" srcId="{9039A84C-F3DE-4C59-A332-9BF082B00BB9}" destId="{1AA2ABAE-F2C0-4499-9485-6C9D61C4FB04}" srcOrd="0" destOrd="0" presId="urn:microsoft.com/office/officeart/2018/2/layout/IconLabelList"/>
    <dgm:cxn modelId="{06DD206A-5BB2-4BAE-ABC6-2C52AEEF1969}" type="presParOf" srcId="{4F538A13-3946-4DC2-BD66-2A298DC44432}" destId="{564A6C64-A154-4A21-BB00-CB973FB24A80}" srcOrd="0" destOrd="0" presId="urn:microsoft.com/office/officeart/2018/2/layout/IconLabelList"/>
    <dgm:cxn modelId="{F215BEAE-D1E3-470B-9886-02E746FE8828}" type="presParOf" srcId="{564A6C64-A154-4A21-BB00-CB973FB24A80}" destId="{6019C82F-8C2B-4698-A7C5-3733C32B08D6}" srcOrd="0" destOrd="0" presId="urn:microsoft.com/office/officeart/2018/2/layout/IconLabelList"/>
    <dgm:cxn modelId="{2820F901-5662-4E33-B24D-AF57CE2C6D58}" type="presParOf" srcId="{564A6C64-A154-4A21-BB00-CB973FB24A80}" destId="{0296343E-BC21-4F1D-A2FD-EE52804C524F}" srcOrd="1" destOrd="0" presId="urn:microsoft.com/office/officeart/2018/2/layout/IconLabelList"/>
    <dgm:cxn modelId="{09A8E97F-A499-4B61-923C-AD18DC90A906}" type="presParOf" srcId="{564A6C64-A154-4A21-BB00-CB973FB24A80}" destId="{B5FC83D7-6C4F-4BA4-8907-5E8E85E4F714}" srcOrd="2" destOrd="0" presId="urn:microsoft.com/office/officeart/2018/2/layout/IconLabelList"/>
    <dgm:cxn modelId="{DF3F213C-FDAC-4B59-B7E8-0C48106B4130}" type="presParOf" srcId="{4F538A13-3946-4DC2-BD66-2A298DC44432}" destId="{5E324BC0-801D-4B4E-B9A0-3705D36C5E4B}" srcOrd="1" destOrd="0" presId="urn:microsoft.com/office/officeart/2018/2/layout/IconLabelList"/>
    <dgm:cxn modelId="{E288DED4-1B0C-4180-884F-365B4F18031C}" type="presParOf" srcId="{4F538A13-3946-4DC2-BD66-2A298DC44432}" destId="{64EC749D-D5F3-49D3-8755-457C5BC5043F}" srcOrd="2" destOrd="0" presId="urn:microsoft.com/office/officeart/2018/2/layout/IconLabelList"/>
    <dgm:cxn modelId="{FB6EAAAD-806B-4B4D-9F6E-FBAC34F8DD54}" type="presParOf" srcId="{64EC749D-D5F3-49D3-8755-457C5BC5043F}" destId="{709CF626-0CFB-43A2-9510-643C506E4127}" srcOrd="0" destOrd="0" presId="urn:microsoft.com/office/officeart/2018/2/layout/IconLabelList"/>
    <dgm:cxn modelId="{EE9A1CB2-B7A2-44EA-B9D1-C0D4A737C475}" type="presParOf" srcId="{64EC749D-D5F3-49D3-8755-457C5BC5043F}" destId="{7B077907-2214-45DD-9BCD-E5F5D18BAA01}" srcOrd="1" destOrd="0" presId="urn:microsoft.com/office/officeart/2018/2/layout/IconLabelList"/>
    <dgm:cxn modelId="{EAE581F1-52D4-4F2D-A430-09F88C0A8F55}" type="presParOf" srcId="{64EC749D-D5F3-49D3-8755-457C5BC5043F}" destId="{D824F22A-E75B-4E79-B932-51159D71A645}" srcOrd="2" destOrd="0" presId="urn:microsoft.com/office/officeart/2018/2/layout/IconLabelList"/>
    <dgm:cxn modelId="{0BF04D23-8879-416C-BDC7-DF83FD27170D}" type="presParOf" srcId="{4F538A13-3946-4DC2-BD66-2A298DC44432}" destId="{E54B42C6-E8FC-476E-AC03-1EE59AE4AE95}" srcOrd="3" destOrd="0" presId="urn:microsoft.com/office/officeart/2018/2/layout/IconLabelList"/>
    <dgm:cxn modelId="{66C1C252-EFE4-4C35-AA2F-DFCB92F2A871}" type="presParOf" srcId="{4F538A13-3946-4DC2-BD66-2A298DC44432}" destId="{6795F225-9551-45D1-9C48-5D61DF3DE33A}" srcOrd="4" destOrd="0" presId="urn:microsoft.com/office/officeart/2018/2/layout/IconLabelList"/>
    <dgm:cxn modelId="{1CB7FBBE-F4A3-4DBE-AF30-2EE53071551E}" type="presParOf" srcId="{6795F225-9551-45D1-9C48-5D61DF3DE33A}" destId="{78151240-A60E-4CAA-A1C9-68D8A8A50ADA}" srcOrd="0" destOrd="0" presId="urn:microsoft.com/office/officeart/2018/2/layout/IconLabelList"/>
    <dgm:cxn modelId="{6DE4638D-8486-4BAD-B7B8-76F4E3037EC3}" type="presParOf" srcId="{6795F225-9551-45D1-9C48-5D61DF3DE33A}" destId="{2346FF03-0D03-4F3B-B3D0-8E6EE319CA30}" srcOrd="1" destOrd="0" presId="urn:microsoft.com/office/officeart/2018/2/layout/IconLabelList"/>
    <dgm:cxn modelId="{F4A3142A-0933-4A2E-A5B6-CEEEC997C4C2}" type="presParOf" srcId="{6795F225-9551-45D1-9C48-5D61DF3DE33A}" destId="{14C56C64-8C9E-43A8-94EF-0D2E1A74DE94}" srcOrd="2" destOrd="0" presId="urn:microsoft.com/office/officeart/2018/2/layout/IconLabelList"/>
    <dgm:cxn modelId="{C144C511-5AEB-451E-B0B8-BBCD11E89726}" type="presParOf" srcId="{4F538A13-3946-4DC2-BD66-2A298DC44432}" destId="{484C8B48-BAE3-47E6-8A47-D1F394004CEE}" srcOrd="5" destOrd="0" presId="urn:microsoft.com/office/officeart/2018/2/layout/IconLabelList"/>
    <dgm:cxn modelId="{F1C03C3F-7A46-4FB3-9930-0361247920C0}" type="presParOf" srcId="{4F538A13-3946-4DC2-BD66-2A298DC44432}" destId="{316484C1-4462-484A-86A9-60C6E7BBA575}" srcOrd="6" destOrd="0" presId="urn:microsoft.com/office/officeart/2018/2/layout/IconLabelList"/>
    <dgm:cxn modelId="{F161EE2C-B3C9-4DBB-8390-5CBD85EB93FC}" type="presParOf" srcId="{316484C1-4462-484A-86A9-60C6E7BBA575}" destId="{1E7479F6-A464-49BF-BFD0-DD881AB7A1E6}" srcOrd="0" destOrd="0" presId="urn:microsoft.com/office/officeart/2018/2/layout/IconLabelList"/>
    <dgm:cxn modelId="{952ADFFC-A9C2-470C-B5B7-B163AE2D6FBA}" type="presParOf" srcId="{316484C1-4462-484A-86A9-60C6E7BBA575}" destId="{C0D2E23F-3172-4C99-9656-C0DA2F7E9EEC}" srcOrd="1" destOrd="0" presId="urn:microsoft.com/office/officeart/2018/2/layout/IconLabelList"/>
    <dgm:cxn modelId="{F2E57C18-77A0-4405-88C4-887F198B96A8}" type="presParOf" srcId="{316484C1-4462-484A-86A9-60C6E7BBA575}" destId="{1AA2ABAE-F2C0-4499-9485-6C9D61C4FB04}" srcOrd="2" destOrd="0" presId="urn:microsoft.com/office/officeart/2018/2/layout/IconLabelList"/>
    <dgm:cxn modelId="{17EB7AEC-40EB-4BDC-825D-EC444C255DEE}" type="presParOf" srcId="{4F538A13-3946-4DC2-BD66-2A298DC44432}" destId="{12FCFC51-62CE-4D3A-90F3-E54E17B13D35}" srcOrd="7" destOrd="0" presId="urn:microsoft.com/office/officeart/2018/2/layout/IconLabelList"/>
    <dgm:cxn modelId="{4DCC0633-DD79-4563-B1D9-99DC66F92DBD}" type="presParOf" srcId="{4F538A13-3946-4DC2-BD66-2A298DC44432}" destId="{F60E4CDB-BEB4-431B-8DC5-CD44A5F6FC0B}" srcOrd="8" destOrd="0" presId="urn:microsoft.com/office/officeart/2018/2/layout/IconLabelList"/>
    <dgm:cxn modelId="{32138C94-AE5E-405A-92F6-510FC9ADA154}" type="presParOf" srcId="{F60E4CDB-BEB4-431B-8DC5-CD44A5F6FC0B}" destId="{1DA7646A-5D53-4460-8711-2F07B8F774E0}" srcOrd="0" destOrd="0" presId="urn:microsoft.com/office/officeart/2018/2/layout/IconLabelList"/>
    <dgm:cxn modelId="{0EEC687B-820E-411A-88E7-0AB903DF5EA4}" type="presParOf" srcId="{F60E4CDB-BEB4-431B-8DC5-CD44A5F6FC0B}" destId="{01AFF9DB-1DB6-4E3E-951C-F18108119E2C}" srcOrd="1" destOrd="0" presId="urn:microsoft.com/office/officeart/2018/2/layout/IconLabelList"/>
    <dgm:cxn modelId="{488BD895-9A1F-4495-89BB-22C55D3A5E1B}" type="presParOf" srcId="{F60E4CDB-BEB4-431B-8DC5-CD44A5F6FC0B}" destId="{835B0B68-F321-45CD-9397-A37554418C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74785B-4ACF-4C19-9A59-75AD87575B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1EF9E-D4BB-4093-93FD-A23D758863F4}">
      <dgm:prSet custT="1"/>
      <dgm:spPr/>
      <dgm:t>
        <a:bodyPr/>
        <a:lstStyle/>
        <a:p>
          <a:r>
            <a:rPr lang="en-US" sz="2800" b="1" i="0" baseline="0" dirty="0">
              <a:solidFill>
                <a:schemeClr val="tx1"/>
              </a:solidFill>
            </a:rPr>
            <a:t>Purpose:</a:t>
          </a:r>
          <a:endParaRPr lang="en-US" sz="2800" dirty="0">
            <a:solidFill>
              <a:schemeClr val="tx1"/>
            </a:solidFill>
          </a:endParaRPr>
        </a:p>
      </dgm:t>
    </dgm:pt>
    <dgm:pt modelId="{875DCD88-0686-4A5A-A46E-42F0B158CD4A}" type="parTrans" cxnId="{6F8F0C67-BFEC-47DD-8B9F-5BCD1DDDEE05}">
      <dgm:prSet/>
      <dgm:spPr/>
      <dgm:t>
        <a:bodyPr/>
        <a:lstStyle/>
        <a:p>
          <a:endParaRPr lang="en-US"/>
        </a:p>
      </dgm:t>
    </dgm:pt>
    <dgm:pt modelId="{2EBDA7A2-E368-42E2-B753-477B59DA03AA}" type="sibTrans" cxnId="{6F8F0C67-BFEC-47DD-8B9F-5BCD1DDDEE05}">
      <dgm:prSet/>
      <dgm:spPr/>
      <dgm:t>
        <a:bodyPr/>
        <a:lstStyle/>
        <a:p>
          <a:endParaRPr lang="en-US"/>
        </a:p>
      </dgm:t>
    </dgm:pt>
    <dgm:pt modelId="{DDCA9D0D-043D-4C61-99C5-B43851ECED2B}">
      <dgm:prSet custT="1"/>
      <dgm:spPr/>
      <dgm:t>
        <a:bodyPr/>
        <a:lstStyle/>
        <a:p>
          <a:r>
            <a:rPr lang="en-US" sz="1800" b="0" i="0" dirty="0"/>
            <a:t>Achieve sustained success for City Scape Super Mart</a:t>
          </a:r>
          <a:endParaRPr lang="en-US" sz="1800" dirty="0"/>
        </a:p>
      </dgm:t>
    </dgm:pt>
    <dgm:pt modelId="{08ABCDB1-FC6A-4D78-B002-2D37CC45946C}" type="parTrans" cxnId="{83A4B429-58B4-4BAA-88EA-46A1720CAAD9}">
      <dgm:prSet/>
      <dgm:spPr/>
      <dgm:t>
        <a:bodyPr/>
        <a:lstStyle/>
        <a:p>
          <a:endParaRPr lang="en-US"/>
        </a:p>
      </dgm:t>
    </dgm:pt>
    <dgm:pt modelId="{E06B4FCD-B55F-4B3A-AE07-F2C190F4DFB1}" type="sibTrans" cxnId="{83A4B429-58B4-4BAA-88EA-46A1720CAAD9}">
      <dgm:prSet/>
      <dgm:spPr/>
      <dgm:t>
        <a:bodyPr/>
        <a:lstStyle/>
        <a:p>
          <a:endParaRPr lang="en-US"/>
        </a:p>
      </dgm:t>
    </dgm:pt>
    <dgm:pt modelId="{2ACA3B1B-A2D2-4855-9FF1-32897869B636}">
      <dgm:prSet custT="1"/>
      <dgm:spPr/>
      <dgm:t>
        <a:bodyPr/>
        <a:lstStyle/>
        <a:p>
          <a:r>
            <a:rPr lang="en-US" sz="2800" b="1" i="0" baseline="0" dirty="0">
              <a:solidFill>
                <a:schemeClr val="tx1"/>
              </a:solidFill>
            </a:rPr>
            <a:t>Specific Objectives:</a:t>
          </a:r>
          <a:endParaRPr lang="en-US" sz="2800" dirty="0">
            <a:solidFill>
              <a:schemeClr val="tx1"/>
            </a:solidFill>
          </a:endParaRPr>
        </a:p>
      </dgm:t>
    </dgm:pt>
    <dgm:pt modelId="{8791E0C5-8C37-4FEB-8458-323CD73379B0}" type="parTrans" cxnId="{A09062AA-F4A1-41B3-856E-0DC4FAE3031F}">
      <dgm:prSet/>
      <dgm:spPr/>
      <dgm:t>
        <a:bodyPr/>
        <a:lstStyle/>
        <a:p>
          <a:endParaRPr lang="en-US"/>
        </a:p>
      </dgm:t>
    </dgm:pt>
    <dgm:pt modelId="{D1CB1165-6D2E-488B-A05C-BE5A4072393F}" type="sibTrans" cxnId="{A09062AA-F4A1-41B3-856E-0DC4FAE3031F}">
      <dgm:prSet/>
      <dgm:spPr/>
      <dgm:t>
        <a:bodyPr/>
        <a:lstStyle/>
        <a:p>
          <a:endParaRPr lang="en-US"/>
        </a:p>
      </dgm:t>
    </dgm:pt>
    <dgm:pt modelId="{8AA0ABC3-DA9B-46B2-BFB2-D55750A74AEA}">
      <dgm:prSet/>
      <dgm:spPr/>
      <dgm:t>
        <a:bodyPr/>
        <a:lstStyle/>
        <a:p>
          <a:r>
            <a:rPr lang="en-US" b="0" i="0"/>
            <a:t>Optimize operations.</a:t>
          </a:r>
          <a:endParaRPr lang="en-US"/>
        </a:p>
      </dgm:t>
    </dgm:pt>
    <dgm:pt modelId="{E94F5260-7EF3-4B8B-A120-7B889CA4C716}" type="parTrans" cxnId="{74621BCB-7143-42BD-9348-C9A2D9159F1E}">
      <dgm:prSet/>
      <dgm:spPr/>
      <dgm:t>
        <a:bodyPr/>
        <a:lstStyle/>
        <a:p>
          <a:endParaRPr lang="en-US"/>
        </a:p>
      </dgm:t>
    </dgm:pt>
    <dgm:pt modelId="{C67982CC-FA40-4D96-85AD-47922547AFDE}" type="sibTrans" cxnId="{74621BCB-7143-42BD-9348-C9A2D9159F1E}">
      <dgm:prSet/>
      <dgm:spPr/>
      <dgm:t>
        <a:bodyPr/>
        <a:lstStyle/>
        <a:p>
          <a:endParaRPr lang="en-US"/>
        </a:p>
      </dgm:t>
    </dgm:pt>
    <dgm:pt modelId="{0D7D3ED2-4380-4890-A72E-6255C011641A}">
      <dgm:prSet/>
      <dgm:spPr/>
      <dgm:t>
        <a:bodyPr/>
        <a:lstStyle/>
        <a:p>
          <a:r>
            <a:rPr lang="en-US" b="0" i="0" dirty="0"/>
            <a:t>Identify growth opportunities.</a:t>
          </a:r>
          <a:endParaRPr lang="en-US" dirty="0"/>
        </a:p>
      </dgm:t>
    </dgm:pt>
    <dgm:pt modelId="{00F285FC-04FC-4F18-9457-1603221DC5A7}" type="parTrans" cxnId="{AB05F66F-3D54-48D0-B5B2-87A3D9E14F6C}">
      <dgm:prSet/>
      <dgm:spPr/>
      <dgm:t>
        <a:bodyPr/>
        <a:lstStyle/>
        <a:p>
          <a:endParaRPr lang="en-US"/>
        </a:p>
      </dgm:t>
    </dgm:pt>
    <dgm:pt modelId="{154E096F-A24A-4177-A9EA-7022238C848F}" type="sibTrans" cxnId="{AB05F66F-3D54-48D0-B5B2-87A3D9E14F6C}">
      <dgm:prSet/>
      <dgm:spPr/>
      <dgm:t>
        <a:bodyPr/>
        <a:lstStyle/>
        <a:p>
          <a:endParaRPr lang="en-US"/>
        </a:p>
      </dgm:t>
    </dgm:pt>
    <dgm:pt modelId="{F86DA8F5-9C0B-4618-8E0D-59752AFAC9FA}">
      <dgm:prSet/>
      <dgm:spPr/>
      <dgm:t>
        <a:bodyPr/>
        <a:lstStyle/>
        <a:p>
          <a:r>
            <a:rPr lang="en-US" b="0" i="0"/>
            <a:t>Provide actionable recommendations</a:t>
          </a:r>
          <a:endParaRPr lang="en-US"/>
        </a:p>
      </dgm:t>
    </dgm:pt>
    <dgm:pt modelId="{6E0D487C-C21B-494D-B1B9-9EFBA2BCC491}" type="parTrans" cxnId="{AB326D46-112E-4F5D-9ECE-5B17E40E9B13}">
      <dgm:prSet/>
      <dgm:spPr/>
      <dgm:t>
        <a:bodyPr/>
        <a:lstStyle/>
        <a:p>
          <a:endParaRPr lang="en-US"/>
        </a:p>
      </dgm:t>
    </dgm:pt>
    <dgm:pt modelId="{C74395E9-6265-472A-9B08-84D4C0DD50F2}" type="sibTrans" cxnId="{AB326D46-112E-4F5D-9ECE-5B17E40E9B13}">
      <dgm:prSet/>
      <dgm:spPr/>
      <dgm:t>
        <a:bodyPr/>
        <a:lstStyle/>
        <a:p>
          <a:endParaRPr lang="en-US"/>
        </a:p>
      </dgm:t>
    </dgm:pt>
    <dgm:pt modelId="{140F6AEC-755F-4C6C-866E-66E9DDCB2EF1}">
      <dgm:prSet/>
      <dgm:spPr/>
      <dgm:t>
        <a:bodyPr/>
        <a:lstStyle/>
        <a:p>
          <a:r>
            <a:rPr lang="en-US" b="0" i="0" dirty="0"/>
            <a:t>Leverage insights from historical sales data.</a:t>
          </a:r>
          <a:endParaRPr lang="en-US" dirty="0"/>
        </a:p>
      </dgm:t>
    </dgm:pt>
    <dgm:pt modelId="{FA0B7BF5-4E27-4ED0-BBEA-4F07426D59C4}" type="parTrans" cxnId="{652FE2A1-91F7-4386-8B4C-F09DA51E7A26}">
      <dgm:prSet/>
      <dgm:spPr/>
      <dgm:t>
        <a:bodyPr/>
        <a:lstStyle/>
        <a:p>
          <a:endParaRPr lang="en-US"/>
        </a:p>
      </dgm:t>
    </dgm:pt>
    <dgm:pt modelId="{BCB12AA9-CEE2-4093-A38B-9BDB26D5158B}" type="sibTrans" cxnId="{652FE2A1-91F7-4386-8B4C-F09DA51E7A26}">
      <dgm:prSet/>
      <dgm:spPr/>
      <dgm:t>
        <a:bodyPr/>
        <a:lstStyle/>
        <a:p>
          <a:endParaRPr lang="en-US"/>
        </a:p>
      </dgm:t>
    </dgm:pt>
    <dgm:pt modelId="{8D773EC9-97A6-4AD0-B196-97609B184FF3}">
      <dgm:prSet custT="1"/>
      <dgm:spPr/>
      <dgm:t>
        <a:bodyPr/>
        <a:lstStyle/>
        <a:p>
          <a:r>
            <a:rPr lang="en-US" sz="2800" b="1" i="0" baseline="0" dirty="0">
              <a:solidFill>
                <a:schemeClr val="tx1"/>
              </a:solidFill>
            </a:rPr>
            <a:t>Objective:</a:t>
          </a:r>
          <a:endParaRPr lang="en-US" sz="2800" dirty="0">
            <a:solidFill>
              <a:schemeClr val="tx1"/>
            </a:solidFill>
          </a:endParaRPr>
        </a:p>
      </dgm:t>
    </dgm:pt>
    <dgm:pt modelId="{0EAE5B47-0559-481B-A2C6-5757B0D84599}" type="parTrans" cxnId="{3BB45690-DD76-4017-A35E-92488A5FE018}">
      <dgm:prSet/>
      <dgm:spPr/>
      <dgm:t>
        <a:bodyPr/>
        <a:lstStyle/>
        <a:p>
          <a:endParaRPr lang="en-US"/>
        </a:p>
      </dgm:t>
    </dgm:pt>
    <dgm:pt modelId="{C6C58492-F1A1-4D58-9505-76E15B7263A4}" type="sibTrans" cxnId="{3BB45690-DD76-4017-A35E-92488A5FE018}">
      <dgm:prSet/>
      <dgm:spPr/>
      <dgm:t>
        <a:bodyPr/>
        <a:lstStyle/>
        <a:p>
          <a:endParaRPr lang="en-US"/>
        </a:p>
      </dgm:t>
    </dgm:pt>
    <dgm:pt modelId="{4AD37BA9-F342-40F8-97AE-6CBE8EEA5B97}">
      <dgm:prSet/>
      <dgm:spPr/>
      <dgm:t>
        <a:bodyPr/>
        <a:lstStyle/>
        <a:p>
          <a:r>
            <a:rPr lang="en-US" b="0" i="0"/>
            <a:t>Enhance business strategies and improve overall performance.</a:t>
          </a:r>
          <a:endParaRPr lang="en-US"/>
        </a:p>
      </dgm:t>
    </dgm:pt>
    <dgm:pt modelId="{9956CA2D-3B13-464D-9D40-456CA9F26678}" type="parTrans" cxnId="{308F8ED8-82F2-4576-870F-7F103B81FACA}">
      <dgm:prSet/>
      <dgm:spPr/>
      <dgm:t>
        <a:bodyPr/>
        <a:lstStyle/>
        <a:p>
          <a:endParaRPr lang="en-US"/>
        </a:p>
      </dgm:t>
    </dgm:pt>
    <dgm:pt modelId="{4269C5C6-7B93-4803-93BB-35D289D97356}" type="sibTrans" cxnId="{308F8ED8-82F2-4576-870F-7F103B81FACA}">
      <dgm:prSet/>
      <dgm:spPr/>
      <dgm:t>
        <a:bodyPr/>
        <a:lstStyle/>
        <a:p>
          <a:endParaRPr lang="en-US"/>
        </a:p>
      </dgm:t>
    </dgm:pt>
    <dgm:pt modelId="{6494F636-0172-4E31-A642-FDE8CAC6B8E1}" type="pres">
      <dgm:prSet presAssocID="{CE74785B-4ACF-4C19-9A59-75AD87575B44}" presName="Name0" presStyleCnt="0">
        <dgm:presLayoutVars>
          <dgm:dir/>
          <dgm:animLvl val="lvl"/>
          <dgm:resizeHandles val="exact"/>
        </dgm:presLayoutVars>
      </dgm:prSet>
      <dgm:spPr/>
    </dgm:pt>
    <dgm:pt modelId="{1BEB8E73-2F23-41C5-B0B1-539094885F06}" type="pres">
      <dgm:prSet presAssocID="{4E81EF9E-D4BB-4093-93FD-A23D758863F4}" presName="linNode" presStyleCnt="0"/>
      <dgm:spPr/>
    </dgm:pt>
    <dgm:pt modelId="{81AC1533-6C01-4D44-B742-852E6E741D43}" type="pres">
      <dgm:prSet presAssocID="{4E81EF9E-D4BB-4093-93FD-A23D758863F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C9D14D6-1DF8-44DF-A008-8DDF1EDD2A06}" type="pres">
      <dgm:prSet presAssocID="{4E81EF9E-D4BB-4093-93FD-A23D758863F4}" presName="descendantText" presStyleLbl="alignAccFollowNode1" presStyleIdx="0" presStyleCnt="3">
        <dgm:presLayoutVars>
          <dgm:bulletEnabled val="1"/>
        </dgm:presLayoutVars>
      </dgm:prSet>
      <dgm:spPr/>
    </dgm:pt>
    <dgm:pt modelId="{852BF447-428C-4CC2-AA55-3D0B5DFB5DA1}" type="pres">
      <dgm:prSet presAssocID="{2EBDA7A2-E368-42E2-B753-477B59DA03AA}" presName="sp" presStyleCnt="0"/>
      <dgm:spPr/>
    </dgm:pt>
    <dgm:pt modelId="{4672685F-077F-404E-B142-E446ABC12096}" type="pres">
      <dgm:prSet presAssocID="{2ACA3B1B-A2D2-4855-9FF1-32897869B636}" presName="linNode" presStyleCnt="0"/>
      <dgm:spPr/>
    </dgm:pt>
    <dgm:pt modelId="{3C340A24-F677-46A8-8BE8-53404B4CCBEB}" type="pres">
      <dgm:prSet presAssocID="{2ACA3B1B-A2D2-4855-9FF1-32897869B63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A1FDCCF-6DAA-4014-978F-AD34FD4B83AB}" type="pres">
      <dgm:prSet presAssocID="{2ACA3B1B-A2D2-4855-9FF1-32897869B636}" presName="descendantText" presStyleLbl="alignAccFollowNode1" presStyleIdx="1" presStyleCnt="3">
        <dgm:presLayoutVars>
          <dgm:bulletEnabled val="1"/>
        </dgm:presLayoutVars>
      </dgm:prSet>
      <dgm:spPr/>
    </dgm:pt>
    <dgm:pt modelId="{02C73604-F516-4082-834E-E800F3DE691D}" type="pres">
      <dgm:prSet presAssocID="{D1CB1165-6D2E-488B-A05C-BE5A4072393F}" presName="sp" presStyleCnt="0"/>
      <dgm:spPr/>
    </dgm:pt>
    <dgm:pt modelId="{726CF806-A93B-441E-AF60-E6E076383D3A}" type="pres">
      <dgm:prSet presAssocID="{8D773EC9-97A6-4AD0-B196-97609B184FF3}" presName="linNode" presStyleCnt="0"/>
      <dgm:spPr/>
    </dgm:pt>
    <dgm:pt modelId="{8DC966E7-9DC9-4C68-BF8B-FC24B3A61D2F}" type="pres">
      <dgm:prSet presAssocID="{8D773EC9-97A6-4AD0-B196-97609B184FF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BDFEBD4-7BC5-4EFF-831F-346A44E62F5F}" type="pres">
      <dgm:prSet presAssocID="{8D773EC9-97A6-4AD0-B196-97609B184FF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FC8E716-A486-4AC6-A086-98D908665825}" type="presOf" srcId="{CE74785B-4ACF-4C19-9A59-75AD87575B44}" destId="{6494F636-0172-4E31-A642-FDE8CAC6B8E1}" srcOrd="0" destOrd="0" presId="urn:microsoft.com/office/officeart/2005/8/layout/vList5"/>
    <dgm:cxn modelId="{83A4B429-58B4-4BAA-88EA-46A1720CAAD9}" srcId="{4E81EF9E-D4BB-4093-93FD-A23D758863F4}" destId="{DDCA9D0D-043D-4C61-99C5-B43851ECED2B}" srcOrd="0" destOrd="0" parTransId="{08ABCDB1-FC6A-4D78-B002-2D37CC45946C}" sibTransId="{E06B4FCD-B55F-4B3A-AE07-F2C190F4DFB1}"/>
    <dgm:cxn modelId="{A9CADC3B-1E7D-48B3-AA6C-5E8757F94EB9}" type="presOf" srcId="{8D773EC9-97A6-4AD0-B196-97609B184FF3}" destId="{8DC966E7-9DC9-4C68-BF8B-FC24B3A61D2F}" srcOrd="0" destOrd="0" presId="urn:microsoft.com/office/officeart/2005/8/layout/vList5"/>
    <dgm:cxn modelId="{AB326D46-112E-4F5D-9ECE-5B17E40E9B13}" srcId="{2ACA3B1B-A2D2-4855-9FF1-32897869B636}" destId="{F86DA8F5-9C0B-4618-8E0D-59752AFAC9FA}" srcOrd="2" destOrd="0" parTransId="{6E0D487C-C21B-494D-B1B9-9EFBA2BCC491}" sibTransId="{C74395E9-6265-472A-9B08-84D4C0DD50F2}"/>
    <dgm:cxn modelId="{6F8F0C67-BFEC-47DD-8B9F-5BCD1DDDEE05}" srcId="{CE74785B-4ACF-4C19-9A59-75AD87575B44}" destId="{4E81EF9E-D4BB-4093-93FD-A23D758863F4}" srcOrd="0" destOrd="0" parTransId="{875DCD88-0686-4A5A-A46E-42F0B158CD4A}" sibTransId="{2EBDA7A2-E368-42E2-B753-477B59DA03AA}"/>
    <dgm:cxn modelId="{74BE126C-140C-4BB3-87AA-76809B6607E8}" type="presOf" srcId="{140F6AEC-755F-4C6C-866E-66E9DDCB2EF1}" destId="{0A1FDCCF-6DAA-4014-978F-AD34FD4B83AB}" srcOrd="0" destOrd="3" presId="urn:microsoft.com/office/officeart/2005/8/layout/vList5"/>
    <dgm:cxn modelId="{AB05F66F-3D54-48D0-B5B2-87A3D9E14F6C}" srcId="{2ACA3B1B-A2D2-4855-9FF1-32897869B636}" destId="{0D7D3ED2-4380-4890-A72E-6255C011641A}" srcOrd="1" destOrd="0" parTransId="{00F285FC-04FC-4F18-9457-1603221DC5A7}" sibTransId="{154E096F-A24A-4177-A9EA-7022238C848F}"/>
    <dgm:cxn modelId="{89914371-EB13-4556-A66F-BD9D221472F4}" type="presOf" srcId="{0D7D3ED2-4380-4890-A72E-6255C011641A}" destId="{0A1FDCCF-6DAA-4014-978F-AD34FD4B83AB}" srcOrd="0" destOrd="1" presId="urn:microsoft.com/office/officeart/2005/8/layout/vList5"/>
    <dgm:cxn modelId="{D82AEF74-3FF9-4EFC-AA2F-8C8EFAE1BEDD}" type="presOf" srcId="{4AD37BA9-F342-40F8-97AE-6CBE8EEA5B97}" destId="{DBDFEBD4-7BC5-4EFF-831F-346A44E62F5F}" srcOrd="0" destOrd="0" presId="urn:microsoft.com/office/officeart/2005/8/layout/vList5"/>
    <dgm:cxn modelId="{3BB45690-DD76-4017-A35E-92488A5FE018}" srcId="{CE74785B-4ACF-4C19-9A59-75AD87575B44}" destId="{8D773EC9-97A6-4AD0-B196-97609B184FF3}" srcOrd="2" destOrd="0" parTransId="{0EAE5B47-0559-481B-A2C6-5757B0D84599}" sibTransId="{C6C58492-F1A1-4D58-9505-76E15B7263A4}"/>
    <dgm:cxn modelId="{652FE2A1-91F7-4386-8B4C-F09DA51E7A26}" srcId="{2ACA3B1B-A2D2-4855-9FF1-32897869B636}" destId="{140F6AEC-755F-4C6C-866E-66E9DDCB2EF1}" srcOrd="3" destOrd="0" parTransId="{FA0B7BF5-4E27-4ED0-BBEA-4F07426D59C4}" sibTransId="{BCB12AA9-CEE2-4093-A38B-9BDB26D5158B}"/>
    <dgm:cxn modelId="{C990A7A3-64B6-4F8D-B181-A72851EA33DA}" type="presOf" srcId="{F86DA8F5-9C0B-4618-8E0D-59752AFAC9FA}" destId="{0A1FDCCF-6DAA-4014-978F-AD34FD4B83AB}" srcOrd="0" destOrd="2" presId="urn:microsoft.com/office/officeart/2005/8/layout/vList5"/>
    <dgm:cxn modelId="{A09062AA-F4A1-41B3-856E-0DC4FAE3031F}" srcId="{CE74785B-4ACF-4C19-9A59-75AD87575B44}" destId="{2ACA3B1B-A2D2-4855-9FF1-32897869B636}" srcOrd="1" destOrd="0" parTransId="{8791E0C5-8C37-4FEB-8458-323CD73379B0}" sibTransId="{D1CB1165-6D2E-488B-A05C-BE5A4072393F}"/>
    <dgm:cxn modelId="{C47F43B3-E726-4015-8C42-54CA4701EE78}" type="presOf" srcId="{DDCA9D0D-043D-4C61-99C5-B43851ECED2B}" destId="{2C9D14D6-1DF8-44DF-A008-8DDF1EDD2A06}" srcOrd="0" destOrd="0" presId="urn:microsoft.com/office/officeart/2005/8/layout/vList5"/>
    <dgm:cxn modelId="{B06BC4B8-E75A-4F99-B47E-B4671C562D4D}" type="presOf" srcId="{4E81EF9E-D4BB-4093-93FD-A23D758863F4}" destId="{81AC1533-6C01-4D44-B742-852E6E741D43}" srcOrd="0" destOrd="0" presId="urn:microsoft.com/office/officeart/2005/8/layout/vList5"/>
    <dgm:cxn modelId="{74621BCB-7143-42BD-9348-C9A2D9159F1E}" srcId="{2ACA3B1B-A2D2-4855-9FF1-32897869B636}" destId="{8AA0ABC3-DA9B-46B2-BFB2-D55750A74AEA}" srcOrd="0" destOrd="0" parTransId="{E94F5260-7EF3-4B8B-A120-7B889CA4C716}" sibTransId="{C67982CC-FA40-4D96-85AD-47922547AFDE}"/>
    <dgm:cxn modelId="{43605AD1-79A8-438E-B3FD-AA018C105444}" type="presOf" srcId="{2ACA3B1B-A2D2-4855-9FF1-32897869B636}" destId="{3C340A24-F677-46A8-8BE8-53404B4CCBEB}" srcOrd="0" destOrd="0" presId="urn:microsoft.com/office/officeart/2005/8/layout/vList5"/>
    <dgm:cxn modelId="{308F8ED8-82F2-4576-870F-7F103B81FACA}" srcId="{8D773EC9-97A6-4AD0-B196-97609B184FF3}" destId="{4AD37BA9-F342-40F8-97AE-6CBE8EEA5B97}" srcOrd="0" destOrd="0" parTransId="{9956CA2D-3B13-464D-9D40-456CA9F26678}" sibTransId="{4269C5C6-7B93-4803-93BB-35D289D97356}"/>
    <dgm:cxn modelId="{8A66E5DB-89E2-4282-ABB3-1617CB6DF146}" type="presOf" srcId="{8AA0ABC3-DA9B-46B2-BFB2-D55750A74AEA}" destId="{0A1FDCCF-6DAA-4014-978F-AD34FD4B83AB}" srcOrd="0" destOrd="0" presId="urn:microsoft.com/office/officeart/2005/8/layout/vList5"/>
    <dgm:cxn modelId="{1B4D43C0-63E0-4A65-AB41-B6CCD363A0C1}" type="presParOf" srcId="{6494F636-0172-4E31-A642-FDE8CAC6B8E1}" destId="{1BEB8E73-2F23-41C5-B0B1-539094885F06}" srcOrd="0" destOrd="0" presId="urn:microsoft.com/office/officeart/2005/8/layout/vList5"/>
    <dgm:cxn modelId="{C1F0888C-78AA-4B50-8E94-4AE8BD85EEC1}" type="presParOf" srcId="{1BEB8E73-2F23-41C5-B0B1-539094885F06}" destId="{81AC1533-6C01-4D44-B742-852E6E741D43}" srcOrd="0" destOrd="0" presId="urn:microsoft.com/office/officeart/2005/8/layout/vList5"/>
    <dgm:cxn modelId="{10C91084-8828-4866-AA65-F32D0E5686AC}" type="presParOf" srcId="{1BEB8E73-2F23-41C5-B0B1-539094885F06}" destId="{2C9D14D6-1DF8-44DF-A008-8DDF1EDD2A06}" srcOrd="1" destOrd="0" presId="urn:microsoft.com/office/officeart/2005/8/layout/vList5"/>
    <dgm:cxn modelId="{E3711C66-C033-4876-9254-D36E49561C8B}" type="presParOf" srcId="{6494F636-0172-4E31-A642-FDE8CAC6B8E1}" destId="{852BF447-428C-4CC2-AA55-3D0B5DFB5DA1}" srcOrd="1" destOrd="0" presId="urn:microsoft.com/office/officeart/2005/8/layout/vList5"/>
    <dgm:cxn modelId="{F79BC215-BE03-448B-9E90-D77635A359ED}" type="presParOf" srcId="{6494F636-0172-4E31-A642-FDE8CAC6B8E1}" destId="{4672685F-077F-404E-B142-E446ABC12096}" srcOrd="2" destOrd="0" presId="urn:microsoft.com/office/officeart/2005/8/layout/vList5"/>
    <dgm:cxn modelId="{ECF6A15B-AB4E-429E-845D-BE6C683BF5F9}" type="presParOf" srcId="{4672685F-077F-404E-B142-E446ABC12096}" destId="{3C340A24-F677-46A8-8BE8-53404B4CCBEB}" srcOrd="0" destOrd="0" presId="urn:microsoft.com/office/officeart/2005/8/layout/vList5"/>
    <dgm:cxn modelId="{1C731525-A67C-4708-BD10-BF7026D9EFC8}" type="presParOf" srcId="{4672685F-077F-404E-B142-E446ABC12096}" destId="{0A1FDCCF-6DAA-4014-978F-AD34FD4B83AB}" srcOrd="1" destOrd="0" presId="urn:microsoft.com/office/officeart/2005/8/layout/vList5"/>
    <dgm:cxn modelId="{C7CEBC42-3E9B-4E4E-A3B2-B7E2DAD975B2}" type="presParOf" srcId="{6494F636-0172-4E31-A642-FDE8CAC6B8E1}" destId="{02C73604-F516-4082-834E-E800F3DE691D}" srcOrd="3" destOrd="0" presId="urn:microsoft.com/office/officeart/2005/8/layout/vList5"/>
    <dgm:cxn modelId="{3996B743-8714-4D12-B10B-B04A42391C96}" type="presParOf" srcId="{6494F636-0172-4E31-A642-FDE8CAC6B8E1}" destId="{726CF806-A93B-441E-AF60-E6E076383D3A}" srcOrd="4" destOrd="0" presId="urn:microsoft.com/office/officeart/2005/8/layout/vList5"/>
    <dgm:cxn modelId="{8825CD48-6ABD-491F-B91A-602B61D09049}" type="presParOf" srcId="{726CF806-A93B-441E-AF60-E6E076383D3A}" destId="{8DC966E7-9DC9-4C68-BF8B-FC24B3A61D2F}" srcOrd="0" destOrd="0" presId="urn:microsoft.com/office/officeart/2005/8/layout/vList5"/>
    <dgm:cxn modelId="{40EB6E54-6794-4F44-A4CB-E25D41D33FA0}" type="presParOf" srcId="{726CF806-A93B-441E-AF60-E6E076383D3A}" destId="{DBDFEBD4-7BC5-4EFF-831F-346A44E62F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CCD05-CFF3-439E-977C-090C594EDD2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49B660-E8E4-495D-86A0-9B8A3FC68B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Source</a:t>
          </a:r>
        </a:p>
      </dgm:t>
    </dgm:pt>
    <dgm:pt modelId="{C8F34626-EEDD-40FC-B264-B020A741A59F}" type="parTrans" cxnId="{56752016-FFBB-4E64-B244-87EA6AC80656}">
      <dgm:prSet/>
      <dgm:spPr/>
      <dgm:t>
        <a:bodyPr/>
        <a:lstStyle/>
        <a:p>
          <a:endParaRPr lang="en-US"/>
        </a:p>
      </dgm:t>
    </dgm:pt>
    <dgm:pt modelId="{93F74718-EEF2-4690-B4D1-F7F546557F50}" type="sibTrans" cxnId="{56752016-FFBB-4E64-B244-87EA6AC806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298665-8303-47A6-A4E1-18AB4D13E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understanding</a:t>
          </a:r>
        </a:p>
      </dgm:t>
    </dgm:pt>
    <dgm:pt modelId="{3013B1DD-4377-448D-8357-690D0B5DB3BE}" type="parTrans" cxnId="{0EEB00BD-CA55-49A5-8F34-6FD8CB0E945F}">
      <dgm:prSet/>
      <dgm:spPr/>
      <dgm:t>
        <a:bodyPr/>
        <a:lstStyle/>
        <a:p>
          <a:endParaRPr lang="en-US"/>
        </a:p>
      </dgm:t>
    </dgm:pt>
    <dgm:pt modelId="{E4905D46-F32E-4DD4-B6B4-16A907A310FF}" type="sibTrans" cxnId="{0EEB00BD-CA55-49A5-8F34-6FD8CB0E94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AFBB12-EDFE-4C2B-A5A1-A19F57AEA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CFE60BB2-EC75-4EA8-8F95-74B3BFA91C65}" type="parTrans" cxnId="{7FF7835D-FA9D-4F57-BC62-65CED8F0CCA9}">
      <dgm:prSet/>
      <dgm:spPr/>
      <dgm:t>
        <a:bodyPr/>
        <a:lstStyle/>
        <a:p>
          <a:endParaRPr lang="en-US"/>
        </a:p>
      </dgm:t>
    </dgm:pt>
    <dgm:pt modelId="{36811F43-840D-4B54-B6A2-B169F04ADC0E}" type="sibTrans" cxnId="{7FF7835D-FA9D-4F57-BC62-65CED8F0CC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1A0A33-25FB-429F-84B3-08B7EAE7A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Analyzing</a:t>
          </a:r>
        </a:p>
      </dgm:t>
    </dgm:pt>
    <dgm:pt modelId="{61ABADC4-88ED-4A41-9FFC-0975EB47EDF7}" type="parTrans" cxnId="{ABB80546-7460-4409-85FB-0B1B2323B749}">
      <dgm:prSet/>
      <dgm:spPr/>
      <dgm:t>
        <a:bodyPr/>
        <a:lstStyle/>
        <a:p>
          <a:endParaRPr lang="en-US"/>
        </a:p>
      </dgm:t>
    </dgm:pt>
    <dgm:pt modelId="{81AD5D1B-AD0E-4B65-A981-DA62DCC49B67}" type="sibTrans" cxnId="{ABB80546-7460-4409-85FB-0B1B2323B7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0FF058-DA05-4EF4-ACDB-40CE451D9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Gaining Insights</a:t>
          </a:r>
        </a:p>
      </dgm:t>
    </dgm:pt>
    <dgm:pt modelId="{ACD0E669-4731-4D25-B59D-D98EFAE2B2AC}" type="parTrans" cxnId="{6CA667EE-61D0-44CB-A284-327D9C726E46}">
      <dgm:prSet/>
      <dgm:spPr/>
      <dgm:t>
        <a:bodyPr/>
        <a:lstStyle/>
        <a:p>
          <a:endParaRPr lang="en-US"/>
        </a:p>
      </dgm:t>
    </dgm:pt>
    <dgm:pt modelId="{B915E3E0-0952-41DE-926D-BD8A4476FEBD}" type="sibTrans" cxnId="{6CA667EE-61D0-44CB-A284-327D9C726E46}">
      <dgm:prSet/>
      <dgm:spPr/>
      <dgm:t>
        <a:bodyPr/>
        <a:lstStyle/>
        <a:p>
          <a:endParaRPr lang="en-US"/>
        </a:p>
      </dgm:t>
    </dgm:pt>
    <dgm:pt modelId="{EED3BF8F-6AA9-4517-8E07-98A7EE090868}" type="pres">
      <dgm:prSet presAssocID="{4A1CCD05-CFF3-439E-977C-090C594EDD21}" presName="root" presStyleCnt="0">
        <dgm:presLayoutVars>
          <dgm:dir/>
          <dgm:resizeHandles val="exact"/>
        </dgm:presLayoutVars>
      </dgm:prSet>
      <dgm:spPr/>
    </dgm:pt>
    <dgm:pt modelId="{A66ED29F-F461-4ACE-9CD1-243500BF97D0}" type="pres">
      <dgm:prSet presAssocID="{5849B660-E8E4-495D-86A0-9B8A3FC68B75}" presName="compNode" presStyleCnt="0"/>
      <dgm:spPr/>
    </dgm:pt>
    <dgm:pt modelId="{9F32C6B1-9156-4082-8319-F4758D9D7469}" type="pres">
      <dgm:prSet presAssocID="{5849B660-E8E4-495D-86A0-9B8A3FC68B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10C560-ED34-4D88-910A-1A39DC8CBD39}" type="pres">
      <dgm:prSet presAssocID="{5849B660-E8E4-495D-86A0-9B8A3FC68B75}" presName="spaceRect" presStyleCnt="0"/>
      <dgm:spPr/>
    </dgm:pt>
    <dgm:pt modelId="{746084F4-7362-4944-86BF-F9B940F34089}" type="pres">
      <dgm:prSet presAssocID="{5849B660-E8E4-495D-86A0-9B8A3FC68B75}" presName="textRect" presStyleLbl="revTx" presStyleIdx="0" presStyleCnt="5">
        <dgm:presLayoutVars>
          <dgm:chMax val="1"/>
          <dgm:chPref val="1"/>
        </dgm:presLayoutVars>
      </dgm:prSet>
      <dgm:spPr/>
    </dgm:pt>
    <dgm:pt modelId="{CD2AAD07-EE69-48E7-A3FC-966372D1807D}" type="pres">
      <dgm:prSet presAssocID="{93F74718-EEF2-4690-B4D1-F7F546557F50}" presName="sibTrans" presStyleCnt="0"/>
      <dgm:spPr/>
    </dgm:pt>
    <dgm:pt modelId="{B5B3022B-EB95-4604-B18D-F92EAEBD3CAB}" type="pres">
      <dgm:prSet presAssocID="{48298665-8303-47A6-A4E1-18AB4D13E5E3}" presName="compNode" presStyleCnt="0"/>
      <dgm:spPr/>
    </dgm:pt>
    <dgm:pt modelId="{3CCC6423-150B-489C-820D-A53BD6AE740A}" type="pres">
      <dgm:prSet presAssocID="{48298665-8303-47A6-A4E1-18AB4D13E5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2C9496-6EE8-4CCB-9F5B-4D28898DE45E}" type="pres">
      <dgm:prSet presAssocID="{48298665-8303-47A6-A4E1-18AB4D13E5E3}" presName="spaceRect" presStyleCnt="0"/>
      <dgm:spPr/>
    </dgm:pt>
    <dgm:pt modelId="{4D6E7C57-17D0-4CE1-90AD-8C23304D7445}" type="pres">
      <dgm:prSet presAssocID="{48298665-8303-47A6-A4E1-18AB4D13E5E3}" presName="textRect" presStyleLbl="revTx" presStyleIdx="1" presStyleCnt="5">
        <dgm:presLayoutVars>
          <dgm:chMax val="1"/>
          <dgm:chPref val="1"/>
        </dgm:presLayoutVars>
      </dgm:prSet>
      <dgm:spPr/>
    </dgm:pt>
    <dgm:pt modelId="{1AC667A0-134E-4519-B64D-69013F69DA46}" type="pres">
      <dgm:prSet presAssocID="{E4905D46-F32E-4DD4-B6B4-16A907A310FF}" presName="sibTrans" presStyleCnt="0"/>
      <dgm:spPr/>
    </dgm:pt>
    <dgm:pt modelId="{576E9F26-B9C9-415C-8FC7-5B53796375DC}" type="pres">
      <dgm:prSet presAssocID="{22AFBB12-EDFE-4C2B-A5A1-A19F57AEA643}" presName="compNode" presStyleCnt="0"/>
      <dgm:spPr/>
    </dgm:pt>
    <dgm:pt modelId="{02CA382D-017E-4B72-909C-AC66985D0A1E}" type="pres">
      <dgm:prSet presAssocID="{22AFBB12-EDFE-4C2B-A5A1-A19F57AEA6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8B34D76-86E6-49F8-81A0-11A71313B72C}" type="pres">
      <dgm:prSet presAssocID="{22AFBB12-EDFE-4C2B-A5A1-A19F57AEA643}" presName="spaceRect" presStyleCnt="0"/>
      <dgm:spPr/>
    </dgm:pt>
    <dgm:pt modelId="{E334B484-6E50-4653-BC66-D13664A44B80}" type="pres">
      <dgm:prSet presAssocID="{22AFBB12-EDFE-4C2B-A5A1-A19F57AEA643}" presName="textRect" presStyleLbl="revTx" presStyleIdx="2" presStyleCnt="5">
        <dgm:presLayoutVars>
          <dgm:chMax val="1"/>
          <dgm:chPref val="1"/>
        </dgm:presLayoutVars>
      </dgm:prSet>
      <dgm:spPr/>
    </dgm:pt>
    <dgm:pt modelId="{1231EBCD-FDD1-4271-83BE-0F5E398C6486}" type="pres">
      <dgm:prSet presAssocID="{36811F43-840D-4B54-B6A2-B169F04ADC0E}" presName="sibTrans" presStyleCnt="0"/>
      <dgm:spPr/>
    </dgm:pt>
    <dgm:pt modelId="{6E1E436B-6BD5-4EF3-8398-801360D894E1}" type="pres">
      <dgm:prSet presAssocID="{4E1A0A33-25FB-429F-84B3-08B7EAE7A0F7}" presName="compNode" presStyleCnt="0"/>
      <dgm:spPr/>
    </dgm:pt>
    <dgm:pt modelId="{2336C12B-1056-428F-BD6B-1926CD524A3C}" type="pres">
      <dgm:prSet presAssocID="{4E1A0A33-25FB-429F-84B3-08B7EAE7A0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438606D-A4D8-406E-993C-82E62B18AADE}" type="pres">
      <dgm:prSet presAssocID="{4E1A0A33-25FB-429F-84B3-08B7EAE7A0F7}" presName="spaceRect" presStyleCnt="0"/>
      <dgm:spPr/>
    </dgm:pt>
    <dgm:pt modelId="{90723FA3-9199-4689-B85F-FF48D3CCBEFA}" type="pres">
      <dgm:prSet presAssocID="{4E1A0A33-25FB-429F-84B3-08B7EAE7A0F7}" presName="textRect" presStyleLbl="revTx" presStyleIdx="3" presStyleCnt="5">
        <dgm:presLayoutVars>
          <dgm:chMax val="1"/>
          <dgm:chPref val="1"/>
        </dgm:presLayoutVars>
      </dgm:prSet>
      <dgm:spPr/>
    </dgm:pt>
    <dgm:pt modelId="{B105CB02-5EAA-48A1-94BF-E4E018D68BA1}" type="pres">
      <dgm:prSet presAssocID="{81AD5D1B-AD0E-4B65-A981-DA62DCC49B67}" presName="sibTrans" presStyleCnt="0"/>
      <dgm:spPr/>
    </dgm:pt>
    <dgm:pt modelId="{87EFF9C4-5E5C-4599-930D-C2CB37A3F14F}" type="pres">
      <dgm:prSet presAssocID="{090FF058-DA05-4EF4-ACDB-40CE451D9E36}" presName="compNode" presStyleCnt="0"/>
      <dgm:spPr/>
    </dgm:pt>
    <dgm:pt modelId="{4F4C7B65-48D6-46DB-BA5A-90B1A8A7A6AB}" type="pres">
      <dgm:prSet presAssocID="{090FF058-DA05-4EF4-ACDB-40CE451D9E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B5736EF-A277-4D9A-A7FB-A08EFA943EE9}" type="pres">
      <dgm:prSet presAssocID="{090FF058-DA05-4EF4-ACDB-40CE451D9E36}" presName="spaceRect" presStyleCnt="0"/>
      <dgm:spPr/>
    </dgm:pt>
    <dgm:pt modelId="{7D6B5F01-F8E4-425F-8F98-1150EB202F5B}" type="pres">
      <dgm:prSet presAssocID="{090FF058-DA05-4EF4-ACDB-40CE451D9E3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752016-FFBB-4E64-B244-87EA6AC80656}" srcId="{4A1CCD05-CFF3-439E-977C-090C594EDD21}" destId="{5849B660-E8E4-495D-86A0-9B8A3FC68B75}" srcOrd="0" destOrd="0" parTransId="{C8F34626-EEDD-40FC-B264-B020A741A59F}" sibTransId="{93F74718-EEF2-4690-B4D1-F7F546557F50}"/>
    <dgm:cxn modelId="{9EE9AA39-8424-4551-A7AB-F25214230869}" type="presOf" srcId="{4E1A0A33-25FB-429F-84B3-08B7EAE7A0F7}" destId="{90723FA3-9199-4689-B85F-FF48D3CCBEFA}" srcOrd="0" destOrd="0" presId="urn:microsoft.com/office/officeart/2018/2/layout/IconLabelList"/>
    <dgm:cxn modelId="{7FF7835D-FA9D-4F57-BC62-65CED8F0CCA9}" srcId="{4A1CCD05-CFF3-439E-977C-090C594EDD21}" destId="{22AFBB12-EDFE-4C2B-A5A1-A19F57AEA643}" srcOrd="2" destOrd="0" parTransId="{CFE60BB2-EC75-4EA8-8F95-74B3BFA91C65}" sibTransId="{36811F43-840D-4B54-B6A2-B169F04ADC0E}"/>
    <dgm:cxn modelId="{ABB80546-7460-4409-85FB-0B1B2323B749}" srcId="{4A1CCD05-CFF3-439E-977C-090C594EDD21}" destId="{4E1A0A33-25FB-429F-84B3-08B7EAE7A0F7}" srcOrd="3" destOrd="0" parTransId="{61ABADC4-88ED-4A41-9FFC-0975EB47EDF7}" sibTransId="{81AD5D1B-AD0E-4B65-A981-DA62DCC49B67}"/>
    <dgm:cxn modelId="{ABCA6A52-630A-4ED5-9E4D-01FB4193CBE2}" type="presOf" srcId="{090FF058-DA05-4EF4-ACDB-40CE451D9E36}" destId="{7D6B5F01-F8E4-425F-8F98-1150EB202F5B}" srcOrd="0" destOrd="0" presId="urn:microsoft.com/office/officeart/2018/2/layout/IconLabelList"/>
    <dgm:cxn modelId="{6B61DE7A-3B49-4D2C-A9B4-D0935FD4346C}" type="presOf" srcId="{22AFBB12-EDFE-4C2B-A5A1-A19F57AEA643}" destId="{E334B484-6E50-4653-BC66-D13664A44B80}" srcOrd="0" destOrd="0" presId="urn:microsoft.com/office/officeart/2018/2/layout/IconLabelList"/>
    <dgm:cxn modelId="{48DBA285-AA2E-4EFD-9A83-42FDD61E360D}" type="presOf" srcId="{48298665-8303-47A6-A4E1-18AB4D13E5E3}" destId="{4D6E7C57-17D0-4CE1-90AD-8C23304D7445}" srcOrd="0" destOrd="0" presId="urn:microsoft.com/office/officeart/2018/2/layout/IconLabelList"/>
    <dgm:cxn modelId="{A7CE98B4-DFDA-43E4-856E-56D7FBAB2957}" type="presOf" srcId="{5849B660-E8E4-495D-86A0-9B8A3FC68B75}" destId="{746084F4-7362-4944-86BF-F9B940F34089}" srcOrd="0" destOrd="0" presId="urn:microsoft.com/office/officeart/2018/2/layout/IconLabelList"/>
    <dgm:cxn modelId="{0EEB00BD-CA55-49A5-8F34-6FD8CB0E945F}" srcId="{4A1CCD05-CFF3-439E-977C-090C594EDD21}" destId="{48298665-8303-47A6-A4E1-18AB4D13E5E3}" srcOrd="1" destOrd="0" parTransId="{3013B1DD-4377-448D-8357-690D0B5DB3BE}" sibTransId="{E4905D46-F32E-4DD4-B6B4-16A907A310FF}"/>
    <dgm:cxn modelId="{3D201CDE-C8D0-4A62-95F0-22920EB08944}" type="presOf" srcId="{4A1CCD05-CFF3-439E-977C-090C594EDD21}" destId="{EED3BF8F-6AA9-4517-8E07-98A7EE090868}" srcOrd="0" destOrd="0" presId="urn:microsoft.com/office/officeart/2018/2/layout/IconLabelList"/>
    <dgm:cxn modelId="{6CA667EE-61D0-44CB-A284-327D9C726E46}" srcId="{4A1CCD05-CFF3-439E-977C-090C594EDD21}" destId="{090FF058-DA05-4EF4-ACDB-40CE451D9E36}" srcOrd="4" destOrd="0" parTransId="{ACD0E669-4731-4D25-B59D-D98EFAE2B2AC}" sibTransId="{B915E3E0-0952-41DE-926D-BD8A4476FEBD}"/>
    <dgm:cxn modelId="{ECF28601-039F-4412-8BC0-EBC6439EDD4B}" type="presParOf" srcId="{EED3BF8F-6AA9-4517-8E07-98A7EE090868}" destId="{A66ED29F-F461-4ACE-9CD1-243500BF97D0}" srcOrd="0" destOrd="0" presId="urn:microsoft.com/office/officeart/2018/2/layout/IconLabelList"/>
    <dgm:cxn modelId="{D6D66DF6-AAC1-440F-B876-0BBF4475DD05}" type="presParOf" srcId="{A66ED29F-F461-4ACE-9CD1-243500BF97D0}" destId="{9F32C6B1-9156-4082-8319-F4758D9D7469}" srcOrd="0" destOrd="0" presId="urn:microsoft.com/office/officeart/2018/2/layout/IconLabelList"/>
    <dgm:cxn modelId="{CA3D06EC-EB81-4EDB-82D2-7C7F46EC9058}" type="presParOf" srcId="{A66ED29F-F461-4ACE-9CD1-243500BF97D0}" destId="{6510C560-ED34-4D88-910A-1A39DC8CBD39}" srcOrd="1" destOrd="0" presId="urn:microsoft.com/office/officeart/2018/2/layout/IconLabelList"/>
    <dgm:cxn modelId="{2AE0138D-FF31-4651-88CE-A871BDC260DE}" type="presParOf" srcId="{A66ED29F-F461-4ACE-9CD1-243500BF97D0}" destId="{746084F4-7362-4944-86BF-F9B940F34089}" srcOrd="2" destOrd="0" presId="urn:microsoft.com/office/officeart/2018/2/layout/IconLabelList"/>
    <dgm:cxn modelId="{C261CAB1-23F9-4355-AFF7-7677F79BCF42}" type="presParOf" srcId="{EED3BF8F-6AA9-4517-8E07-98A7EE090868}" destId="{CD2AAD07-EE69-48E7-A3FC-966372D1807D}" srcOrd="1" destOrd="0" presId="urn:microsoft.com/office/officeart/2018/2/layout/IconLabelList"/>
    <dgm:cxn modelId="{3D706436-F5F9-4A9A-9BCA-5C188C26BE0A}" type="presParOf" srcId="{EED3BF8F-6AA9-4517-8E07-98A7EE090868}" destId="{B5B3022B-EB95-4604-B18D-F92EAEBD3CAB}" srcOrd="2" destOrd="0" presId="urn:microsoft.com/office/officeart/2018/2/layout/IconLabelList"/>
    <dgm:cxn modelId="{6609C23E-C0AD-4CDE-815E-699D26DD9B46}" type="presParOf" srcId="{B5B3022B-EB95-4604-B18D-F92EAEBD3CAB}" destId="{3CCC6423-150B-489C-820D-A53BD6AE740A}" srcOrd="0" destOrd="0" presId="urn:microsoft.com/office/officeart/2018/2/layout/IconLabelList"/>
    <dgm:cxn modelId="{D6DF8CE7-E276-4350-984D-FB1F26DD101D}" type="presParOf" srcId="{B5B3022B-EB95-4604-B18D-F92EAEBD3CAB}" destId="{622C9496-6EE8-4CCB-9F5B-4D28898DE45E}" srcOrd="1" destOrd="0" presId="urn:microsoft.com/office/officeart/2018/2/layout/IconLabelList"/>
    <dgm:cxn modelId="{765ACACF-D054-41D8-855C-187CDF45FDFF}" type="presParOf" srcId="{B5B3022B-EB95-4604-B18D-F92EAEBD3CAB}" destId="{4D6E7C57-17D0-4CE1-90AD-8C23304D7445}" srcOrd="2" destOrd="0" presId="urn:microsoft.com/office/officeart/2018/2/layout/IconLabelList"/>
    <dgm:cxn modelId="{AE032311-80A3-486E-B0C5-74ECA2857E67}" type="presParOf" srcId="{EED3BF8F-6AA9-4517-8E07-98A7EE090868}" destId="{1AC667A0-134E-4519-B64D-69013F69DA46}" srcOrd="3" destOrd="0" presId="urn:microsoft.com/office/officeart/2018/2/layout/IconLabelList"/>
    <dgm:cxn modelId="{691B3083-9630-4D68-9BBA-33A4700934BA}" type="presParOf" srcId="{EED3BF8F-6AA9-4517-8E07-98A7EE090868}" destId="{576E9F26-B9C9-415C-8FC7-5B53796375DC}" srcOrd="4" destOrd="0" presId="urn:microsoft.com/office/officeart/2018/2/layout/IconLabelList"/>
    <dgm:cxn modelId="{3F03EF50-129E-473F-B7BC-B3B59F0645A0}" type="presParOf" srcId="{576E9F26-B9C9-415C-8FC7-5B53796375DC}" destId="{02CA382D-017E-4B72-909C-AC66985D0A1E}" srcOrd="0" destOrd="0" presId="urn:microsoft.com/office/officeart/2018/2/layout/IconLabelList"/>
    <dgm:cxn modelId="{3761FB2F-7AA7-4B4A-B843-908C3EAF0AD5}" type="presParOf" srcId="{576E9F26-B9C9-415C-8FC7-5B53796375DC}" destId="{58B34D76-86E6-49F8-81A0-11A71313B72C}" srcOrd="1" destOrd="0" presId="urn:microsoft.com/office/officeart/2018/2/layout/IconLabelList"/>
    <dgm:cxn modelId="{DA88F62D-C362-4C9E-8591-44B459BFD8F6}" type="presParOf" srcId="{576E9F26-B9C9-415C-8FC7-5B53796375DC}" destId="{E334B484-6E50-4653-BC66-D13664A44B80}" srcOrd="2" destOrd="0" presId="urn:microsoft.com/office/officeart/2018/2/layout/IconLabelList"/>
    <dgm:cxn modelId="{B194FB4E-A9FC-4ED4-9A63-3971A1BE1738}" type="presParOf" srcId="{EED3BF8F-6AA9-4517-8E07-98A7EE090868}" destId="{1231EBCD-FDD1-4271-83BE-0F5E398C6486}" srcOrd="5" destOrd="0" presId="urn:microsoft.com/office/officeart/2018/2/layout/IconLabelList"/>
    <dgm:cxn modelId="{A41B1491-BDCA-46F3-AD86-DADB78615B9B}" type="presParOf" srcId="{EED3BF8F-6AA9-4517-8E07-98A7EE090868}" destId="{6E1E436B-6BD5-4EF3-8398-801360D894E1}" srcOrd="6" destOrd="0" presId="urn:microsoft.com/office/officeart/2018/2/layout/IconLabelList"/>
    <dgm:cxn modelId="{6DA0EDB7-05C0-4B79-9AB0-A8A5561DA337}" type="presParOf" srcId="{6E1E436B-6BD5-4EF3-8398-801360D894E1}" destId="{2336C12B-1056-428F-BD6B-1926CD524A3C}" srcOrd="0" destOrd="0" presId="urn:microsoft.com/office/officeart/2018/2/layout/IconLabelList"/>
    <dgm:cxn modelId="{F663290D-8E39-48CF-AAD1-A271538C08FE}" type="presParOf" srcId="{6E1E436B-6BD5-4EF3-8398-801360D894E1}" destId="{6438606D-A4D8-406E-993C-82E62B18AADE}" srcOrd="1" destOrd="0" presId="urn:microsoft.com/office/officeart/2018/2/layout/IconLabelList"/>
    <dgm:cxn modelId="{D65F631E-CD2C-43DA-B67A-C862AFC807FC}" type="presParOf" srcId="{6E1E436B-6BD5-4EF3-8398-801360D894E1}" destId="{90723FA3-9199-4689-B85F-FF48D3CCBEFA}" srcOrd="2" destOrd="0" presId="urn:microsoft.com/office/officeart/2018/2/layout/IconLabelList"/>
    <dgm:cxn modelId="{F504A143-C59E-4B8D-8810-D776205459BA}" type="presParOf" srcId="{EED3BF8F-6AA9-4517-8E07-98A7EE090868}" destId="{B105CB02-5EAA-48A1-94BF-E4E018D68BA1}" srcOrd="7" destOrd="0" presId="urn:microsoft.com/office/officeart/2018/2/layout/IconLabelList"/>
    <dgm:cxn modelId="{BA2F01F0-A1D7-4C3F-B35E-EC25FBD9073C}" type="presParOf" srcId="{EED3BF8F-6AA9-4517-8E07-98A7EE090868}" destId="{87EFF9C4-5E5C-4599-930D-C2CB37A3F14F}" srcOrd="8" destOrd="0" presId="urn:microsoft.com/office/officeart/2018/2/layout/IconLabelList"/>
    <dgm:cxn modelId="{184EC6D4-ACF7-429C-B2A5-D56E43A437E9}" type="presParOf" srcId="{87EFF9C4-5E5C-4599-930D-C2CB37A3F14F}" destId="{4F4C7B65-48D6-46DB-BA5A-90B1A8A7A6AB}" srcOrd="0" destOrd="0" presId="urn:microsoft.com/office/officeart/2018/2/layout/IconLabelList"/>
    <dgm:cxn modelId="{471D63C2-B7AD-4E79-BCA5-3DC87231615D}" type="presParOf" srcId="{87EFF9C4-5E5C-4599-930D-C2CB37A3F14F}" destId="{6B5736EF-A277-4D9A-A7FB-A08EFA943EE9}" srcOrd="1" destOrd="0" presId="urn:microsoft.com/office/officeart/2018/2/layout/IconLabelList"/>
    <dgm:cxn modelId="{1EEAB8EC-DEC9-4179-8DB6-7666CF75A98A}" type="presParOf" srcId="{87EFF9C4-5E5C-4599-930D-C2CB37A3F14F}" destId="{7D6B5F01-F8E4-425F-8F98-1150EB202F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9B7308-FA6C-4EA0-A213-715C48B99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1698B6-B349-4656-9AA9-D0021587B979}">
      <dgm:prSet/>
      <dgm:spPr/>
      <dgm:t>
        <a:bodyPr/>
        <a:lstStyle/>
        <a:p>
          <a:r>
            <a:rPr lang="en-US" i="0" dirty="0">
              <a:solidFill>
                <a:schemeClr val="tx1"/>
              </a:solidFill>
            </a:rPr>
            <a:t>Sales Peaks in December</a:t>
          </a:r>
          <a:endParaRPr lang="en-US" dirty="0">
            <a:solidFill>
              <a:schemeClr val="tx1"/>
            </a:solidFill>
          </a:endParaRPr>
        </a:p>
      </dgm:t>
    </dgm:pt>
    <dgm:pt modelId="{2BA73460-8BD4-4E9D-B16D-1296A037639D}" type="parTrans" cxnId="{9C7FEEFB-71C5-4A6A-B245-3C44F053B877}">
      <dgm:prSet/>
      <dgm:spPr/>
      <dgm:t>
        <a:bodyPr/>
        <a:lstStyle/>
        <a:p>
          <a:endParaRPr lang="en-US"/>
        </a:p>
      </dgm:t>
    </dgm:pt>
    <dgm:pt modelId="{60B6FDC0-A287-4F94-8986-65704E0146EA}" type="sibTrans" cxnId="{9C7FEEFB-71C5-4A6A-B245-3C44F053B877}">
      <dgm:prSet/>
      <dgm:spPr/>
      <dgm:t>
        <a:bodyPr/>
        <a:lstStyle/>
        <a:p>
          <a:endParaRPr lang="en-US"/>
        </a:p>
      </dgm:t>
    </dgm:pt>
    <dgm:pt modelId="{3B2AEE83-7CD6-45FB-8B31-5079CB5B3825}">
      <dgm:prSet/>
      <dgm:spPr/>
      <dgm:t>
        <a:bodyPr/>
        <a:lstStyle/>
        <a:p>
          <a:r>
            <a:rPr lang="en-US" i="0" dirty="0">
              <a:solidFill>
                <a:schemeClr val="tx1"/>
              </a:solidFill>
            </a:rPr>
            <a:t>January Slump</a:t>
          </a:r>
          <a:endParaRPr lang="en-US" dirty="0">
            <a:solidFill>
              <a:schemeClr val="tx1"/>
            </a:solidFill>
          </a:endParaRPr>
        </a:p>
      </dgm:t>
    </dgm:pt>
    <dgm:pt modelId="{E9F2D57C-6952-4F9F-A9C0-A54E5D76A4FE}" type="parTrans" cxnId="{81497900-D2B3-48CC-85CC-E03624F9D21A}">
      <dgm:prSet/>
      <dgm:spPr/>
      <dgm:t>
        <a:bodyPr/>
        <a:lstStyle/>
        <a:p>
          <a:endParaRPr lang="en-US"/>
        </a:p>
      </dgm:t>
    </dgm:pt>
    <dgm:pt modelId="{87BFB629-6142-4F3F-8BF4-10A4DA217977}" type="sibTrans" cxnId="{81497900-D2B3-48CC-85CC-E03624F9D21A}">
      <dgm:prSet/>
      <dgm:spPr/>
      <dgm:t>
        <a:bodyPr/>
        <a:lstStyle/>
        <a:p>
          <a:endParaRPr lang="en-US"/>
        </a:p>
      </dgm:t>
    </dgm:pt>
    <dgm:pt modelId="{D0DEBDD8-D0B0-4A48-B448-8B56850F83F3}" type="pres">
      <dgm:prSet presAssocID="{689B7308-FA6C-4EA0-A213-715C48B99900}" presName="linear" presStyleCnt="0">
        <dgm:presLayoutVars>
          <dgm:animLvl val="lvl"/>
          <dgm:resizeHandles val="exact"/>
        </dgm:presLayoutVars>
      </dgm:prSet>
      <dgm:spPr/>
    </dgm:pt>
    <dgm:pt modelId="{30737620-5BD2-4EF9-8B09-89294A539F37}" type="pres">
      <dgm:prSet presAssocID="{5C1698B6-B349-4656-9AA9-D0021587B9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5DCB53-8E1D-4A71-A0DD-2E654AAE2654}" type="pres">
      <dgm:prSet presAssocID="{60B6FDC0-A287-4F94-8986-65704E0146EA}" presName="spacer" presStyleCnt="0"/>
      <dgm:spPr/>
    </dgm:pt>
    <dgm:pt modelId="{9F8CB2A7-01E6-4236-BD75-C369A3665514}" type="pres">
      <dgm:prSet presAssocID="{3B2AEE83-7CD6-45FB-8B31-5079CB5B38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1497900-D2B3-48CC-85CC-E03624F9D21A}" srcId="{689B7308-FA6C-4EA0-A213-715C48B99900}" destId="{3B2AEE83-7CD6-45FB-8B31-5079CB5B3825}" srcOrd="1" destOrd="0" parTransId="{E9F2D57C-6952-4F9F-A9C0-A54E5D76A4FE}" sibTransId="{87BFB629-6142-4F3F-8BF4-10A4DA217977}"/>
    <dgm:cxn modelId="{655E8A10-73BD-417E-A448-BA43A59E1190}" type="presOf" srcId="{3B2AEE83-7CD6-45FB-8B31-5079CB5B3825}" destId="{9F8CB2A7-01E6-4236-BD75-C369A3665514}" srcOrd="0" destOrd="0" presId="urn:microsoft.com/office/officeart/2005/8/layout/vList2"/>
    <dgm:cxn modelId="{57959388-F2ED-4258-ACCD-B9DACD962078}" type="presOf" srcId="{5C1698B6-B349-4656-9AA9-D0021587B979}" destId="{30737620-5BD2-4EF9-8B09-89294A539F37}" srcOrd="0" destOrd="0" presId="urn:microsoft.com/office/officeart/2005/8/layout/vList2"/>
    <dgm:cxn modelId="{9C7FEEFB-71C5-4A6A-B245-3C44F053B877}" srcId="{689B7308-FA6C-4EA0-A213-715C48B99900}" destId="{5C1698B6-B349-4656-9AA9-D0021587B979}" srcOrd="0" destOrd="0" parTransId="{2BA73460-8BD4-4E9D-B16D-1296A037639D}" sibTransId="{60B6FDC0-A287-4F94-8986-65704E0146EA}"/>
    <dgm:cxn modelId="{281F1EFF-0519-4FAC-8136-24C4DFC1128C}" type="presOf" srcId="{689B7308-FA6C-4EA0-A213-715C48B99900}" destId="{D0DEBDD8-D0B0-4A48-B448-8B56850F83F3}" srcOrd="0" destOrd="0" presId="urn:microsoft.com/office/officeart/2005/8/layout/vList2"/>
    <dgm:cxn modelId="{FF783D0D-D35D-4861-97B1-978F815C7CA4}" type="presParOf" srcId="{D0DEBDD8-D0B0-4A48-B448-8B56850F83F3}" destId="{30737620-5BD2-4EF9-8B09-89294A539F37}" srcOrd="0" destOrd="0" presId="urn:microsoft.com/office/officeart/2005/8/layout/vList2"/>
    <dgm:cxn modelId="{1FD64E7B-6A57-4723-AB2B-B059BD4B9C86}" type="presParOf" srcId="{D0DEBDD8-D0B0-4A48-B448-8B56850F83F3}" destId="{545DCB53-8E1D-4A71-A0DD-2E654AAE2654}" srcOrd="1" destOrd="0" presId="urn:microsoft.com/office/officeart/2005/8/layout/vList2"/>
    <dgm:cxn modelId="{1FD0A6DF-53EB-40AA-B61A-0C2567690B0E}" type="presParOf" srcId="{D0DEBDD8-D0B0-4A48-B448-8B56850F83F3}" destId="{9F8CB2A7-01E6-4236-BD75-C369A36655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0B3A26-40E4-49A5-9FDD-52FA143AB0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097E4-BE82-490C-92E3-D6EC2D0572A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900" i="0" dirty="0">
              <a:solidFill>
                <a:schemeClr val="tx1"/>
              </a:solidFill>
            </a:rPr>
            <a:t>Identified the top 10 items with the highest sales figures.</a:t>
          </a:r>
          <a:endParaRPr lang="en-US" sz="1900" dirty="0">
            <a:solidFill>
              <a:schemeClr val="tx1"/>
            </a:solidFill>
          </a:endParaRPr>
        </a:p>
      </dgm:t>
    </dgm:pt>
    <dgm:pt modelId="{1F772CD7-6D35-4AA0-9466-7B16567004E1}" type="parTrans" cxnId="{E02ED122-5D63-4958-99EA-A44699ED09FB}">
      <dgm:prSet/>
      <dgm:spPr/>
      <dgm:t>
        <a:bodyPr/>
        <a:lstStyle/>
        <a:p>
          <a:endParaRPr lang="en-US"/>
        </a:p>
      </dgm:t>
    </dgm:pt>
    <dgm:pt modelId="{6E6D98C4-B1B7-4F65-B1A2-126E8180401C}" type="sibTrans" cxnId="{E02ED122-5D63-4958-99EA-A44699ED09FB}">
      <dgm:prSet/>
      <dgm:spPr/>
      <dgm:t>
        <a:bodyPr/>
        <a:lstStyle/>
        <a:p>
          <a:endParaRPr lang="en-US"/>
        </a:p>
      </dgm:t>
    </dgm:pt>
    <dgm:pt modelId="{6C9DC512-26A5-495B-AD2C-647101C9C7B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72390" tIns="72390" rIns="72390" bIns="72390" numCol="1" spcCol="1270" anchor="ctr" anchorCtr="0"/>
        <a:lstStyle/>
        <a:p>
          <a:r>
            <a:rPr lang="en-US" sz="1900" i="0" kern="1200" dirty="0">
              <a:solidFill>
                <a:schemeClr val="tx1"/>
              </a:solidFill>
            </a:rPr>
            <a:t>"USB-C </a:t>
          </a:r>
          <a:r>
            <a:rPr lang="en-US" sz="1900" i="0" kern="1200" dirty="0">
              <a:solidFill>
                <a:prstClr val="black"/>
              </a:solidFill>
              <a:latin typeface="Tenorite"/>
              <a:ea typeface="+mn-ea"/>
              <a:cs typeface="+mn-cs"/>
            </a:rPr>
            <a:t>Charging</a:t>
          </a:r>
          <a:r>
            <a:rPr lang="en-US" sz="1900" i="0" kern="1200" dirty="0">
              <a:solidFill>
                <a:schemeClr val="tx1"/>
              </a:solidFill>
            </a:rPr>
            <a:t> Cable," "Lightning Charging Cable," and "AAA Batteries" emerged as the Key Performers</a:t>
          </a:r>
          <a:endParaRPr lang="en-US" sz="1900" kern="1200" dirty="0">
            <a:solidFill>
              <a:schemeClr val="tx1"/>
            </a:solidFill>
          </a:endParaRPr>
        </a:p>
      </dgm:t>
    </dgm:pt>
    <dgm:pt modelId="{9B43AFB0-16C6-48EF-B297-1D833064FC71}" type="parTrans" cxnId="{EBD5546E-E358-4EC9-B6B9-7EBD13109739}">
      <dgm:prSet/>
      <dgm:spPr/>
      <dgm:t>
        <a:bodyPr/>
        <a:lstStyle/>
        <a:p>
          <a:endParaRPr lang="en-US"/>
        </a:p>
      </dgm:t>
    </dgm:pt>
    <dgm:pt modelId="{182D0674-4070-429A-8B18-5E04D5820E23}" type="sibTrans" cxnId="{EBD5546E-E358-4EC9-B6B9-7EBD13109739}">
      <dgm:prSet/>
      <dgm:spPr/>
      <dgm:t>
        <a:bodyPr/>
        <a:lstStyle/>
        <a:p>
          <a:endParaRPr lang="en-US"/>
        </a:p>
      </dgm:t>
    </dgm:pt>
    <dgm:pt modelId="{2B39CFC9-AF12-4E38-9DE8-C92272EBE20E}" type="pres">
      <dgm:prSet presAssocID="{F80B3A26-40E4-49A5-9FDD-52FA143AB0AA}" presName="linear" presStyleCnt="0">
        <dgm:presLayoutVars>
          <dgm:animLvl val="lvl"/>
          <dgm:resizeHandles val="exact"/>
        </dgm:presLayoutVars>
      </dgm:prSet>
      <dgm:spPr/>
    </dgm:pt>
    <dgm:pt modelId="{AC1AE217-935F-4B26-A39F-B9003C4CE3C1}" type="pres">
      <dgm:prSet presAssocID="{E60097E4-BE82-490C-92E3-D6EC2D0572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1C9518-DF8B-4BDE-8D00-6D3DB57E9DF1}" type="pres">
      <dgm:prSet presAssocID="{6E6D98C4-B1B7-4F65-B1A2-126E8180401C}" presName="spacer" presStyleCnt="0"/>
      <dgm:spPr/>
    </dgm:pt>
    <dgm:pt modelId="{8D38015C-CBC0-411D-9818-4DA383478F3D}" type="pres">
      <dgm:prSet presAssocID="{6C9DC512-26A5-495B-AD2C-647101C9C7BB}" presName="parentText" presStyleLbl="node1" presStyleIdx="1" presStyleCnt="2">
        <dgm:presLayoutVars>
          <dgm:chMax val="0"/>
          <dgm:bulletEnabled val="1"/>
        </dgm:presLayoutVars>
      </dgm:prSet>
      <dgm:spPr>
        <a:xfrm>
          <a:off x="0" y="1762219"/>
          <a:ext cx="3399178" cy="1322685"/>
        </a:xfrm>
        <a:prstGeom prst="roundRect">
          <a:avLst/>
        </a:prstGeom>
      </dgm:spPr>
    </dgm:pt>
  </dgm:ptLst>
  <dgm:cxnLst>
    <dgm:cxn modelId="{E02ED122-5D63-4958-99EA-A44699ED09FB}" srcId="{F80B3A26-40E4-49A5-9FDD-52FA143AB0AA}" destId="{E60097E4-BE82-490C-92E3-D6EC2D0572A0}" srcOrd="0" destOrd="0" parTransId="{1F772CD7-6D35-4AA0-9466-7B16567004E1}" sibTransId="{6E6D98C4-B1B7-4F65-B1A2-126E8180401C}"/>
    <dgm:cxn modelId="{CBB50E6A-5299-4452-90AA-5B35F534F6B6}" type="presOf" srcId="{E60097E4-BE82-490C-92E3-D6EC2D0572A0}" destId="{AC1AE217-935F-4B26-A39F-B9003C4CE3C1}" srcOrd="0" destOrd="0" presId="urn:microsoft.com/office/officeart/2005/8/layout/vList2"/>
    <dgm:cxn modelId="{EBD5546E-E358-4EC9-B6B9-7EBD13109739}" srcId="{F80B3A26-40E4-49A5-9FDD-52FA143AB0AA}" destId="{6C9DC512-26A5-495B-AD2C-647101C9C7BB}" srcOrd="1" destOrd="0" parTransId="{9B43AFB0-16C6-48EF-B297-1D833064FC71}" sibTransId="{182D0674-4070-429A-8B18-5E04D5820E23}"/>
    <dgm:cxn modelId="{1692E2CE-8D4A-4FBE-9BD5-DE8228CD005C}" type="presOf" srcId="{6C9DC512-26A5-495B-AD2C-647101C9C7BB}" destId="{8D38015C-CBC0-411D-9818-4DA383478F3D}" srcOrd="0" destOrd="0" presId="urn:microsoft.com/office/officeart/2005/8/layout/vList2"/>
    <dgm:cxn modelId="{2ABBDFD2-A455-4BDC-B526-6886BC6C5D05}" type="presOf" srcId="{F80B3A26-40E4-49A5-9FDD-52FA143AB0AA}" destId="{2B39CFC9-AF12-4E38-9DE8-C92272EBE20E}" srcOrd="0" destOrd="0" presId="urn:microsoft.com/office/officeart/2005/8/layout/vList2"/>
    <dgm:cxn modelId="{6AA5992C-F23F-4B10-A03C-53370F62442B}" type="presParOf" srcId="{2B39CFC9-AF12-4E38-9DE8-C92272EBE20E}" destId="{AC1AE217-935F-4B26-A39F-B9003C4CE3C1}" srcOrd="0" destOrd="0" presId="urn:microsoft.com/office/officeart/2005/8/layout/vList2"/>
    <dgm:cxn modelId="{54A2DE43-9C2E-4C59-ADD8-27D8E92603FD}" type="presParOf" srcId="{2B39CFC9-AF12-4E38-9DE8-C92272EBE20E}" destId="{F71C9518-DF8B-4BDE-8D00-6D3DB57E9DF1}" srcOrd="1" destOrd="0" presId="urn:microsoft.com/office/officeart/2005/8/layout/vList2"/>
    <dgm:cxn modelId="{AE0FCEFA-5490-4043-B8D7-E8938018FAC1}" type="presParOf" srcId="{2B39CFC9-AF12-4E38-9DE8-C92272EBE20E}" destId="{8D38015C-CBC0-411D-9818-4DA383478F3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51E09E-D113-4EBC-A109-BF1753C79892}" type="doc">
      <dgm:prSet loTypeId="urn:microsoft.com/office/officeart/2005/8/layout/l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76053-F1CF-4264-A40F-A8EB86119E2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900" b="0" i="0" kern="1200" dirty="0"/>
            <a:t>Sales consistently </a:t>
          </a:r>
          <a:r>
            <a:rPr lang="en-US" sz="1900" b="0" i="0" kern="1200" dirty="0">
              <a:solidFill>
                <a:prstClr val="black"/>
              </a:solidFill>
              <a:latin typeface="Tenorite"/>
              <a:ea typeface="+mn-ea"/>
              <a:cs typeface="+mn-cs"/>
            </a:rPr>
            <a:t>peak</a:t>
          </a:r>
          <a:r>
            <a:rPr lang="en-US" sz="1900" b="0" i="0" kern="1200" dirty="0"/>
            <a:t> after </a:t>
          </a:r>
          <a:r>
            <a:rPr lang="en-US" sz="19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10</a:t>
          </a:r>
          <a:r>
            <a:rPr lang="en-US" sz="1900" b="0" i="0" kern="1200" dirty="0"/>
            <a:t> am</a:t>
          </a:r>
          <a:endParaRPr lang="en-US" sz="1900" kern="1200" dirty="0"/>
        </a:p>
      </dgm:t>
    </dgm:pt>
    <dgm:pt modelId="{6292E64C-5F8C-4122-B279-057A02CA3F60}" type="parTrans" cxnId="{5551CA01-74E2-4A94-A5B4-E7677EA2119C}">
      <dgm:prSet/>
      <dgm:spPr/>
      <dgm:t>
        <a:bodyPr/>
        <a:lstStyle/>
        <a:p>
          <a:endParaRPr lang="en-US"/>
        </a:p>
      </dgm:t>
    </dgm:pt>
    <dgm:pt modelId="{12A395DC-9A24-4914-AE28-AE5D9BBC91DF}" type="sibTrans" cxnId="{5551CA01-74E2-4A94-A5B4-E7677EA2119C}">
      <dgm:prSet/>
      <dgm:spPr/>
      <dgm:t>
        <a:bodyPr/>
        <a:lstStyle/>
        <a:p>
          <a:endParaRPr lang="en-US"/>
        </a:p>
      </dgm:t>
    </dgm:pt>
    <dgm:pt modelId="{C7E87098-3814-4533-A4FF-76F982BDBA13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900" b="0" i="0" dirty="0"/>
            <a:t>Signifies a strong consumer presence during these hours</a:t>
          </a:r>
          <a:endParaRPr lang="en-US" sz="1900" dirty="0"/>
        </a:p>
      </dgm:t>
    </dgm:pt>
    <dgm:pt modelId="{A0046313-118A-4440-8ED7-83AD15D9FAF1}" type="parTrans" cxnId="{CB3EC94B-4F84-4033-A144-25A287FF1A5F}">
      <dgm:prSet/>
      <dgm:spPr/>
      <dgm:t>
        <a:bodyPr/>
        <a:lstStyle/>
        <a:p>
          <a:endParaRPr lang="en-US"/>
        </a:p>
      </dgm:t>
    </dgm:pt>
    <dgm:pt modelId="{4AC45349-577C-41CB-BC0D-A330EB97EA2C}" type="sibTrans" cxnId="{CB3EC94B-4F84-4033-A144-25A287FF1A5F}">
      <dgm:prSet/>
      <dgm:spPr/>
      <dgm:t>
        <a:bodyPr/>
        <a:lstStyle/>
        <a:p>
          <a:endParaRPr lang="en-US"/>
        </a:p>
      </dgm:t>
    </dgm:pt>
    <dgm:pt modelId="{E666E740-CA7C-4CCD-9318-C7C4027ECABA}" type="pres">
      <dgm:prSet presAssocID="{5F51E09E-D113-4EBC-A109-BF1753C7989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CDBF096-910D-4C04-AE49-8D728D9CB925}" type="pres">
      <dgm:prSet presAssocID="{2F276053-F1CF-4264-A40F-A8EB86119E20}" presName="horFlow" presStyleCnt="0"/>
      <dgm:spPr/>
    </dgm:pt>
    <dgm:pt modelId="{561C640E-EEE8-4DAC-AEDF-A7D29AD88CF0}" type="pres">
      <dgm:prSet presAssocID="{2F276053-F1CF-4264-A40F-A8EB86119E20}" presName="bigChev" presStyleLbl="node1" presStyleIdx="0" presStyleCnt="2" custScaleX="93109" custScaleY="62072"/>
      <dgm:spPr/>
    </dgm:pt>
    <dgm:pt modelId="{BB0702C6-9462-4C9C-BDA3-1817B6981B95}" type="pres">
      <dgm:prSet presAssocID="{2F276053-F1CF-4264-A40F-A8EB86119E20}" presName="vSp" presStyleCnt="0"/>
      <dgm:spPr/>
    </dgm:pt>
    <dgm:pt modelId="{28640F00-ACD3-4AC0-8A1D-37F38AA14F0E}" type="pres">
      <dgm:prSet presAssocID="{C7E87098-3814-4533-A4FF-76F982BDBA13}" presName="horFlow" presStyleCnt="0"/>
      <dgm:spPr/>
    </dgm:pt>
    <dgm:pt modelId="{C460CA5C-B90D-4BE3-92FD-454FDAD6E373}" type="pres">
      <dgm:prSet presAssocID="{C7E87098-3814-4533-A4FF-76F982BDBA13}" presName="bigChev" presStyleLbl="node1" presStyleIdx="1" presStyleCnt="2" custScaleX="93109" custScaleY="66557"/>
      <dgm:spPr/>
    </dgm:pt>
  </dgm:ptLst>
  <dgm:cxnLst>
    <dgm:cxn modelId="{5551CA01-74E2-4A94-A5B4-E7677EA2119C}" srcId="{5F51E09E-D113-4EBC-A109-BF1753C79892}" destId="{2F276053-F1CF-4264-A40F-A8EB86119E20}" srcOrd="0" destOrd="0" parTransId="{6292E64C-5F8C-4122-B279-057A02CA3F60}" sibTransId="{12A395DC-9A24-4914-AE28-AE5D9BBC91DF}"/>
    <dgm:cxn modelId="{910B0A5C-173F-4CED-94F7-B9F7178D253C}" type="presOf" srcId="{5F51E09E-D113-4EBC-A109-BF1753C79892}" destId="{E666E740-CA7C-4CCD-9318-C7C4027ECABA}" srcOrd="0" destOrd="0" presId="urn:microsoft.com/office/officeart/2005/8/layout/lProcess3"/>
    <dgm:cxn modelId="{CB3EC94B-4F84-4033-A144-25A287FF1A5F}" srcId="{5F51E09E-D113-4EBC-A109-BF1753C79892}" destId="{C7E87098-3814-4533-A4FF-76F982BDBA13}" srcOrd="1" destOrd="0" parTransId="{A0046313-118A-4440-8ED7-83AD15D9FAF1}" sibTransId="{4AC45349-577C-41CB-BC0D-A330EB97EA2C}"/>
    <dgm:cxn modelId="{98249994-FF50-48C6-B3E6-35CECFF9885D}" type="presOf" srcId="{2F276053-F1CF-4264-A40F-A8EB86119E20}" destId="{561C640E-EEE8-4DAC-AEDF-A7D29AD88CF0}" srcOrd="0" destOrd="0" presId="urn:microsoft.com/office/officeart/2005/8/layout/lProcess3"/>
    <dgm:cxn modelId="{CB38BCE4-795B-4BA0-B9F0-177897284A5E}" type="presOf" srcId="{C7E87098-3814-4533-A4FF-76F982BDBA13}" destId="{C460CA5C-B90D-4BE3-92FD-454FDAD6E373}" srcOrd="0" destOrd="0" presId="urn:microsoft.com/office/officeart/2005/8/layout/lProcess3"/>
    <dgm:cxn modelId="{9FBAC79E-017F-452C-B89B-B79BE275ADE5}" type="presParOf" srcId="{E666E740-CA7C-4CCD-9318-C7C4027ECABA}" destId="{0CDBF096-910D-4C04-AE49-8D728D9CB925}" srcOrd="0" destOrd="0" presId="urn:microsoft.com/office/officeart/2005/8/layout/lProcess3"/>
    <dgm:cxn modelId="{87727E2A-95EB-4EB9-A132-C678B5BCDC05}" type="presParOf" srcId="{0CDBF096-910D-4C04-AE49-8D728D9CB925}" destId="{561C640E-EEE8-4DAC-AEDF-A7D29AD88CF0}" srcOrd="0" destOrd="0" presId="urn:microsoft.com/office/officeart/2005/8/layout/lProcess3"/>
    <dgm:cxn modelId="{17CAB09A-E240-4A29-A10C-5E59C8373AF0}" type="presParOf" srcId="{E666E740-CA7C-4CCD-9318-C7C4027ECABA}" destId="{BB0702C6-9462-4C9C-BDA3-1817B6981B95}" srcOrd="1" destOrd="0" presId="urn:microsoft.com/office/officeart/2005/8/layout/lProcess3"/>
    <dgm:cxn modelId="{9A37157D-FAF3-4C81-A998-82063AFEC3E8}" type="presParOf" srcId="{E666E740-CA7C-4CCD-9318-C7C4027ECABA}" destId="{28640F00-ACD3-4AC0-8A1D-37F38AA14F0E}" srcOrd="2" destOrd="0" presId="urn:microsoft.com/office/officeart/2005/8/layout/lProcess3"/>
    <dgm:cxn modelId="{A2DD935C-7C9A-406B-9517-FFFAC736566C}" type="presParOf" srcId="{28640F00-ACD3-4AC0-8A1D-37F38AA14F0E}" destId="{C460CA5C-B90D-4BE3-92FD-454FDAD6E37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0237EB-D6D7-4C94-BCFD-4642ED350E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DF1A4-7088-4088-B6A1-B2E825E05E0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San Francisco, Los Angeles, and New York stand are the key revenue generators</a:t>
          </a:r>
        </a:p>
      </dgm:t>
    </dgm:pt>
    <dgm:pt modelId="{4998F303-84D7-4E3B-BF41-9A8E6C107D05}" type="parTrans" cxnId="{3F29635F-CD80-4723-90FE-54EF92B6FB49}">
      <dgm:prSet/>
      <dgm:spPr/>
      <dgm:t>
        <a:bodyPr/>
        <a:lstStyle/>
        <a:p>
          <a:endParaRPr lang="en-US"/>
        </a:p>
      </dgm:t>
    </dgm:pt>
    <dgm:pt modelId="{666827F3-05BD-4995-8DC4-248039CE5CDA}" type="sibTrans" cxnId="{3F29635F-CD80-4723-90FE-54EF92B6FB49}">
      <dgm:prSet/>
      <dgm:spPr/>
      <dgm:t>
        <a:bodyPr/>
        <a:lstStyle/>
        <a:p>
          <a:endParaRPr lang="en-US"/>
        </a:p>
      </dgm:t>
    </dgm:pt>
    <dgm:pt modelId="{BCD89AC6-8232-4BAE-A58C-8EE895CD3077}" type="pres">
      <dgm:prSet presAssocID="{410237EB-D6D7-4C94-BCFD-4642ED350E69}" presName="linear" presStyleCnt="0">
        <dgm:presLayoutVars>
          <dgm:animLvl val="lvl"/>
          <dgm:resizeHandles val="exact"/>
        </dgm:presLayoutVars>
      </dgm:prSet>
      <dgm:spPr/>
    </dgm:pt>
    <dgm:pt modelId="{A25476BE-5B3A-4622-8965-919E5F584CDB}" type="pres">
      <dgm:prSet presAssocID="{A0ADF1A4-7088-4088-B6A1-B2E825E05E0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F29635F-CD80-4723-90FE-54EF92B6FB49}" srcId="{410237EB-D6D7-4C94-BCFD-4642ED350E69}" destId="{A0ADF1A4-7088-4088-B6A1-B2E825E05E07}" srcOrd="0" destOrd="0" parTransId="{4998F303-84D7-4E3B-BF41-9A8E6C107D05}" sibTransId="{666827F3-05BD-4995-8DC4-248039CE5CDA}"/>
    <dgm:cxn modelId="{D5B7184D-43F5-41DD-B1BE-F1D1750CB0CE}" type="presOf" srcId="{A0ADF1A4-7088-4088-B6A1-B2E825E05E07}" destId="{A25476BE-5B3A-4622-8965-919E5F584CDB}" srcOrd="0" destOrd="0" presId="urn:microsoft.com/office/officeart/2005/8/layout/vList2"/>
    <dgm:cxn modelId="{EA60E0E6-A6B1-49F0-B503-892B4F03F616}" type="presOf" srcId="{410237EB-D6D7-4C94-BCFD-4642ED350E69}" destId="{BCD89AC6-8232-4BAE-A58C-8EE895CD3077}" srcOrd="0" destOrd="0" presId="urn:microsoft.com/office/officeart/2005/8/layout/vList2"/>
    <dgm:cxn modelId="{F2128E68-37A9-4800-8BF2-DBC8B1A57C5C}" type="presParOf" srcId="{BCD89AC6-8232-4BAE-A58C-8EE895CD3077}" destId="{A25476BE-5B3A-4622-8965-919E5F584C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624F31-FFC2-48D1-ABE2-88E469BEA1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0447FE-A494-47E5-86BE-E3656B56564E}">
      <dgm:prSet/>
      <dgm:spPr/>
      <dgm:t>
        <a:bodyPr/>
        <a:lstStyle/>
        <a:p>
          <a:r>
            <a:rPr lang="en-US" baseline="0" dirty="0">
              <a:solidFill>
                <a:schemeClr val="tx1">
                  <a:lumMod val="95000"/>
                  <a:lumOff val="5000"/>
                </a:schemeClr>
              </a:solidFill>
            </a:rPr>
            <a:t>Good overall performance 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188D0E8-344A-4DEE-B254-DBC07F2DF647}" type="parTrans" cxnId="{CFB52720-285D-4F4E-8BD0-A8959B3CF19C}">
      <dgm:prSet/>
      <dgm:spPr/>
      <dgm:t>
        <a:bodyPr/>
        <a:lstStyle/>
        <a:p>
          <a:endParaRPr lang="en-US"/>
        </a:p>
      </dgm:t>
    </dgm:pt>
    <dgm:pt modelId="{DB7B9769-086A-43DD-8F20-0D36B5B4AA7D}" type="sibTrans" cxnId="{CFB52720-285D-4F4E-8BD0-A8959B3CF19C}">
      <dgm:prSet/>
      <dgm:spPr/>
      <dgm:t>
        <a:bodyPr/>
        <a:lstStyle/>
        <a:p>
          <a:endParaRPr lang="en-US"/>
        </a:p>
      </dgm:t>
    </dgm:pt>
    <dgm:pt modelId="{F71677DB-F0FD-4B6A-A7DA-350747ECB8DD}">
      <dgm:prSet/>
      <dgm:spPr/>
      <dgm:t>
        <a:bodyPr/>
        <a:lstStyle/>
        <a:p>
          <a:r>
            <a:rPr lang="en-US" baseline="0" dirty="0">
              <a:solidFill>
                <a:schemeClr val="tx1">
                  <a:lumMod val="95000"/>
                  <a:lumOff val="5000"/>
                </a:schemeClr>
              </a:solidFill>
            </a:rPr>
            <a:t>Effective market presence and strategic decision-making.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5ED75C9-CF46-469B-AC26-0913B7E53586}" type="parTrans" cxnId="{A706A9DC-5D0D-4C6A-B535-FF4C255982BD}">
      <dgm:prSet/>
      <dgm:spPr/>
      <dgm:t>
        <a:bodyPr/>
        <a:lstStyle/>
        <a:p>
          <a:endParaRPr lang="en-US"/>
        </a:p>
      </dgm:t>
    </dgm:pt>
    <dgm:pt modelId="{122CD7FD-5ADC-45ED-A0C0-4AFB3C65C781}" type="sibTrans" cxnId="{A706A9DC-5D0D-4C6A-B535-FF4C255982BD}">
      <dgm:prSet/>
      <dgm:spPr/>
      <dgm:t>
        <a:bodyPr/>
        <a:lstStyle/>
        <a:p>
          <a:endParaRPr lang="en-US"/>
        </a:p>
      </dgm:t>
    </dgm:pt>
    <dgm:pt modelId="{445E8458-AB5F-426A-B8E8-2DF427C16173}" type="pres">
      <dgm:prSet presAssocID="{A9624F31-FFC2-48D1-ABE2-88E469BEA1D9}" presName="linear" presStyleCnt="0">
        <dgm:presLayoutVars>
          <dgm:animLvl val="lvl"/>
          <dgm:resizeHandles val="exact"/>
        </dgm:presLayoutVars>
      </dgm:prSet>
      <dgm:spPr/>
    </dgm:pt>
    <dgm:pt modelId="{F4833BE6-8A3D-4D8E-A87C-040095FF0463}" type="pres">
      <dgm:prSet presAssocID="{BB0447FE-A494-47E5-86BE-E3656B5656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930D8D-7730-47D5-ADC5-3522D5769FF9}" type="pres">
      <dgm:prSet presAssocID="{DB7B9769-086A-43DD-8F20-0D36B5B4AA7D}" presName="spacer" presStyleCnt="0"/>
      <dgm:spPr/>
    </dgm:pt>
    <dgm:pt modelId="{4093EBE5-4A7C-43B4-839E-F5955AD5B63B}" type="pres">
      <dgm:prSet presAssocID="{F71677DB-F0FD-4B6A-A7DA-350747ECB8D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C835604-9BB7-4691-AF0D-9C72C44CCADC}" type="presOf" srcId="{F71677DB-F0FD-4B6A-A7DA-350747ECB8DD}" destId="{4093EBE5-4A7C-43B4-839E-F5955AD5B63B}" srcOrd="0" destOrd="0" presId="urn:microsoft.com/office/officeart/2005/8/layout/vList2"/>
    <dgm:cxn modelId="{CFB52720-285D-4F4E-8BD0-A8959B3CF19C}" srcId="{A9624F31-FFC2-48D1-ABE2-88E469BEA1D9}" destId="{BB0447FE-A494-47E5-86BE-E3656B56564E}" srcOrd="0" destOrd="0" parTransId="{5188D0E8-344A-4DEE-B254-DBC07F2DF647}" sibTransId="{DB7B9769-086A-43DD-8F20-0D36B5B4AA7D}"/>
    <dgm:cxn modelId="{7F791034-F0FC-4B40-BEE7-F445CC742681}" type="presOf" srcId="{A9624F31-FFC2-48D1-ABE2-88E469BEA1D9}" destId="{445E8458-AB5F-426A-B8E8-2DF427C16173}" srcOrd="0" destOrd="0" presId="urn:microsoft.com/office/officeart/2005/8/layout/vList2"/>
    <dgm:cxn modelId="{34D7967B-3D21-44E6-9021-47BB6BB4682E}" type="presOf" srcId="{BB0447FE-A494-47E5-86BE-E3656B56564E}" destId="{F4833BE6-8A3D-4D8E-A87C-040095FF0463}" srcOrd="0" destOrd="0" presId="urn:microsoft.com/office/officeart/2005/8/layout/vList2"/>
    <dgm:cxn modelId="{A706A9DC-5D0D-4C6A-B535-FF4C255982BD}" srcId="{A9624F31-FFC2-48D1-ABE2-88E469BEA1D9}" destId="{F71677DB-F0FD-4B6A-A7DA-350747ECB8DD}" srcOrd="1" destOrd="0" parTransId="{85ED75C9-CF46-469B-AC26-0913B7E53586}" sibTransId="{122CD7FD-5ADC-45ED-A0C0-4AFB3C65C781}"/>
    <dgm:cxn modelId="{631F29A1-4FFE-4306-9EC8-8126F0EC66B6}" type="presParOf" srcId="{445E8458-AB5F-426A-B8E8-2DF427C16173}" destId="{F4833BE6-8A3D-4D8E-A87C-040095FF0463}" srcOrd="0" destOrd="0" presId="urn:microsoft.com/office/officeart/2005/8/layout/vList2"/>
    <dgm:cxn modelId="{2B2E0184-132E-4268-A3CC-7193DC7A5732}" type="presParOf" srcId="{445E8458-AB5F-426A-B8E8-2DF427C16173}" destId="{DB930D8D-7730-47D5-ADC5-3522D5769FF9}" srcOrd="1" destOrd="0" presId="urn:microsoft.com/office/officeart/2005/8/layout/vList2"/>
    <dgm:cxn modelId="{1AE38961-18C9-483C-BCC4-7C66690FD57E}" type="presParOf" srcId="{445E8458-AB5F-426A-B8E8-2DF427C16173}" destId="{4093EBE5-4A7C-43B4-839E-F5955AD5B6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9C82F-8C2B-4698-A7C5-3733C32B08D6}">
      <dsp:nvSpPr>
        <dsp:cNvPr id="0" name=""/>
        <dsp:cNvSpPr/>
      </dsp:nvSpPr>
      <dsp:spPr>
        <a:xfrm>
          <a:off x="622800" y="36092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83D7-6C4F-4BA4-8907-5E8E85E4F714}">
      <dsp:nvSpPr>
        <dsp:cNvPr id="0" name=""/>
        <dsp:cNvSpPr/>
      </dsp:nvSpPr>
      <dsp:spPr>
        <a:xfrm>
          <a:off x="127800" y="14410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7800" y="1441051"/>
        <a:ext cx="1800000" cy="720000"/>
      </dsp:txXfrm>
    </dsp:sp>
    <dsp:sp modelId="{709CF626-0CFB-43A2-9510-643C506E4127}">
      <dsp:nvSpPr>
        <dsp:cNvPr id="0" name=""/>
        <dsp:cNvSpPr/>
      </dsp:nvSpPr>
      <dsp:spPr>
        <a:xfrm>
          <a:off x="2737800" y="36092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4F22A-E75B-4E79-B932-51159D71A645}">
      <dsp:nvSpPr>
        <dsp:cNvPr id="0" name=""/>
        <dsp:cNvSpPr/>
      </dsp:nvSpPr>
      <dsp:spPr>
        <a:xfrm>
          <a:off x="2242800" y="14410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</a:t>
          </a:r>
        </a:p>
      </dsp:txBody>
      <dsp:txXfrm>
        <a:off x="2242800" y="1441051"/>
        <a:ext cx="1800000" cy="720000"/>
      </dsp:txXfrm>
    </dsp:sp>
    <dsp:sp modelId="{78151240-A60E-4CAA-A1C9-68D8A8A50ADA}">
      <dsp:nvSpPr>
        <dsp:cNvPr id="0" name=""/>
        <dsp:cNvSpPr/>
      </dsp:nvSpPr>
      <dsp:spPr>
        <a:xfrm>
          <a:off x="4852800" y="36092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56C64-8C9E-43A8-94EF-0D2E1A74DE94}">
      <dsp:nvSpPr>
        <dsp:cNvPr id="0" name=""/>
        <dsp:cNvSpPr/>
      </dsp:nvSpPr>
      <dsp:spPr>
        <a:xfrm>
          <a:off x="4357800" y="14410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Process</a:t>
          </a:r>
          <a:endParaRPr lang="en-US" sz="2400" kern="1200"/>
        </a:p>
      </dsp:txBody>
      <dsp:txXfrm>
        <a:off x="4357800" y="1441051"/>
        <a:ext cx="1800000" cy="720000"/>
      </dsp:txXfrm>
    </dsp:sp>
    <dsp:sp modelId="{1E7479F6-A464-49BF-BFD0-DD881AB7A1E6}">
      <dsp:nvSpPr>
        <dsp:cNvPr id="0" name=""/>
        <dsp:cNvSpPr/>
      </dsp:nvSpPr>
      <dsp:spPr>
        <a:xfrm>
          <a:off x="6967800" y="36092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2ABAE-F2C0-4499-9485-6C9D61C4FB04}">
      <dsp:nvSpPr>
        <dsp:cNvPr id="0" name=""/>
        <dsp:cNvSpPr/>
      </dsp:nvSpPr>
      <dsp:spPr>
        <a:xfrm>
          <a:off x="6472800" y="14410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Insights</a:t>
          </a:r>
        </a:p>
      </dsp:txBody>
      <dsp:txXfrm>
        <a:off x="6472800" y="1441051"/>
        <a:ext cx="1800000" cy="720000"/>
      </dsp:txXfrm>
    </dsp:sp>
    <dsp:sp modelId="{1DA7646A-5D53-4460-8711-2F07B8F774E0}">
      <dsp:nvSpPr>
        <dsp:cNvPr id="0" name=""/>
        <dsp:cNvSpPr/>
      </dsp:nvSpPr>
      <dsp:spPr>
        <a:xfrm>
          <a:off x="9082800" y="36092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B0B68-F321-45CD-9397-A37554418C37}">
      <dsp:nvSpPr>
        <dsp:cNvPr id="0" name=""/>
        <dsp:cNvSpPr/>
      </dsp:nvSpPr>
      <dsp:spPr>
        <a:xfrm>
          <a:off x="8587800" y="14410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Summary</a:t>
          </a:r>
        </a:p>
      </dsp:txBody>
      <dsp:txXfrm>
        <a:off x="8587800" y="144105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D14D6-1DF8-44DF-A008-8DDF1EDD2A06}">
      <dsp:nvSpPr>
        <dsp:cNvPr id="0" name=""/>
        <dsp:cNvSpPr/>
      </dsp:nvSpPr>
      <dsp:spPr>
        <a:xfrm rot="5400000">
          <a:off x="5698533" y="-2165852"/>
          <a:ext cx="1317187" cy="59831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Achieve sustained success for City Scape Super Mart</a:t>
          </a:r>
          <a:endParaRPr lang="en-US" sz="1800" kern="1200" dirty="0"/>
        </a:p>
      </dsp:txBody>
      <dsp:txXfrm rot="-5400000">
        <a:off x="3365538" y="231443"/>
        <a:ext cx="5918878" cy="1188587"/>
      </dsp:txXfrm>
    </dsp:sp>
    <dsp:sp modelId="{81AC1533-6C01-4D44-B742-852E6E741D43}">
      <dsp:nvSpPr>
        <dsp:cNvPr id="0" name=""/>
        <dsp:cNvSpPr/>
      </dsp:nvSpPr>
      <dsp:spPr>
        <a:xfrm>
          <a:off x="0" y="2494"/>
          <a:ext cx="3365538" cy="1646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</a:rPr>
            <a:t>Purpose: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80375" y="82869"/>
        <a:ext cx="3204788" cy="1485734"/>
      </dsp:txXfrm>
    </dsp:sp>
    <dsp:sp modelId="{0A1FDCCF-6DAA-4014-978F-AD34FD4B83AB}">
      <dsp:nvSpPr>
        <dsp:cNvPr id="0" name=""/>
        <dsp:cNvSpPr/>
      </dsp:nvSpPr>
      <dsp:spPr>
        <a:xfrm rot="5400000">
          <a:off x="5698533" y="-437043"/>
          <a:ext cx="1317187" cy="59831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Optimize operations.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Identify growth opportunities.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Provide actionable recommendations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Leverage insights from historical sales data.</a:t>
          </a:r>
          <a:endParaRPr lang="en-US" sz="1800" kern="1200" dirty="0"/>
        </a:p>
      </dsp:txBody>
      <dsp:txXfrm rot="-5400000">
        <a:off x="3365538" y="1960252"/>
        <a:ext cx="5918878" cy="1188587"/>
      </dsp:txXfrm>
    </dsp:sp>
    <dsp:sp modelId="{3C340A24-F677-46A8-8BE8-53404B4CCBEB}">
      <dsp:nvSpPr>
        <dsp:cNvPr id="0" name=""/>
        <dsp:cNvSpPr/>
      </dsp:nvSpPr>
      <dsp:spPr>
        <a:xfrm>
          <a:off x="0" y="1731303"/>
          <a:ext cx="3365538" cy="1646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</a:rPr>
            <a:t>Specific Objectives: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80375" y="1811678"/>
        <a:ext cx="3204788" cy="1485734"/>
      </dsp:txXfrm>
    </dsp:sp>
    <dsp:sp modelId="{DBDFEBD4-7BC5-4EFF-831F-346A44E62F5F}">
      <dsp:nvSpPr>
        <dsp:cNvPr id="0" name=""/>
        <dsp:cNvSpPr/>
      </dsp:nvSpPr>
      <dsp:spPr>
        <a:xfrm rot="5400000">
          <a:off x="5698533" y="1291764"/>
          <a:ext cx="1317187" cy="59831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Enhance business strategies and improve overall performance.</a:t>
          </a:r>
          <a:endParaRPr lang="en-US" sz="1800" kern="1200"/>
        </a:p>
      </dsp:txBody>
      <dsp:txXfrm rot="-5400000">
        <a:off x="3365538" y="3689059"/>
        <a:ext cx="5918878" cy="1188587"/>
      </dsp:txXfrm>
    </dsp:sp>
    <dsp:sp modelId="{8DC966E7-9DC9-4C68-BF8B-FC24B3A61D2F}">
      <dsp:nvSpPr>
        <dsp:cNvPr id="0" name=""/>
        <dsp:cNvSpPr/>
      </dsp:nvSpPr>
      <dsp:spPr>
        <a:xfrm>
          <a:off x="0" y="3460111"/>
          <a:ext cx="3365538" cy="1646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</a:rPr>
            <a:t>Objective: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80375" y="3540486"/>
        <a:ext cx="3204788" cy="1485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2C6B1-9156-4082-8319-F4758D9D7469}">
      <dsp:nvSpPr>
        <dsp:cNvPr id="0" name=""/>
        <dsp:cNvSpPr/>
      </dsp:nvSpPr>
      <dsp:spPr>
        <a:xfrm>
          <a:off x="62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84F4-7362-4944-86BF-F9B940F34089}">
      <dsp:nvSpPr>
        <dsp:cNvPr id="0" name=""/>
        <dsp:cNvSpPr/>
      </dsp:nvSpPr>
      <dsp:spPr>
        <a:xfrm>
          <a:off x="12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Source</a:t>
          </a:r>
        </a:p>
      </dsp:txBody>
      <dsp:txXfrm>
        <a:off x="127800" y="2052514"/>
        <a:ext cx="1800000" cy="720000"/>
      </dsp:txXfrm>
    </dsp:sp>
    <dsp:sp modelId="{3CCC6423-150B-489C-820D-A53BD6AE740A}">
      <dsp:nvSpPr>
        <dsp:cNvPr id="0" name=""/>
        <dsp:cNvSpPr/>
      </dsp:nvSpPr>
      <dsp:spPr>
        <a:xfrm>
          <a:off x="2737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E7C57-17D0-4CE1-90AD-8C23304D7445}">
      <dsp:nvSpPr>
        <dsp:cNvPr id="0" name=""/>
        <dsp:cNvSpPr/>
      </dsp:nvSpPr>
      <dsp:spPr>
        <a:xfrm>
          <a:off x="2242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understanding</a:t>
          </a:r>
        </a:p>
      </dsp:txBody>
      <dsp:txXfrm>
        <a:off x="2242800" y="2052514"/>
        <a:ext cx="1800000" cy="720000"/>
      </dsp:txXfrm>
    </dsp:sp>
    <dsp:sp modelId="{02CA382D-017E-4B72-909C-AC66985D0A1E}">
      <dsp:nvSpPr>
        <dsp:cNvPr id="0" name=""/>
        <dsp:cNvSpPr/>
      </dsp:nvSpPr>
      <dsp:spPr>
        <a:xfrm>
          <a:off x="485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B484-6E50-4653-BC66-D13664A44B80}">
      <dsp:nvSpPr>
        <dsp:cNvPr id="0" name=""/>
        <dsp:cNvSpPr/>
      </dsp:nvSpPr>
      <dsp:spPr>
        <a:xfrm>
          <a:off x="435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</a:t>
          </a:r>
        </a:p>
      </dsp:txBody>
      <dsp:txXfrm>
        <a:off x="4357800" y="2052514"/>
        <a:ext cx="1800000" cy="720000"/>
      </dsp:txXfrm>
    </dsp:sp>
    <dsp:sp modelId="{2336C12B-1056-428F-BD6B-1926CD524A3C}">
      <dsp:nvSpPr>
        <dsp:cNvPr id="0" name=""/>
        <dsp:cNvSpPr/>
      </dsp:nvSpPr>
      <dsp:spPr>
        <a:xfrm>
          <a:off x="6967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23FA3-9199-4689-B85F-FF48D3CCBEFA}">
      <dsp:nvSpPr>
        <dsp:cNvPr id="0" name=""/>
        <dsp:cNvSpPr/>
      </dsp:nvSpPr>
      <dsp:spPr>
        <a:xfrm>
          <a:off x="6472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Analyzing</a:t>
          </a:r>
        </a:p>
      </dsp:txBody>
      <dsp:txXfrm>
        <a:off x="6472800" y="2052514"/>
        <a:ext cx="1800000" cy="720000"/>
      </dsp:txXfrm>
    </dsp:sp>
    <dsp:sp modelId="{4F4C7B65-48D6-46DB-BA5A-90B1A8A7A6AB}">
      <dsp:nvSpPr>
        <dsp:cNvPr id="0" name=""/>
        <dsp:cNvSpPr/>
      </dsp:nvSpPr>
      <dsp:spPr>
        <a:xfrm>
          <a:off x="908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B5F01-F8E4-425F-8F98-1150EB202F5B}">
      <dsp:nvSpPr>
        <dsp:cNvPr id="0" name=""/>
        <dsp:cNvSpPr/>
      </dsp:nvSpPr>
      <dsp:spPr>
        <a:xfrm>
          <a:off x="858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Gaining Insights</a:t>
          </a:r>
        </a:p>
      </dsp:txBody>
      <dsp:txXfrm>
        <a:off x="8587800" y="205251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7620-5BD2-4EF9-8B09-89294A539F37}">
      <dsp:nvSpPr>
        <dsp:cNvPr id="0" name=""/>
        <dsp:cNvSpPr/>
      </dsp:nvSpPr>
      <dsp:spPr>
        <a:xfrm>
          <a:off x="0" y="18728"/>
          <a:ext cx="10515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dirty="0">
              <a:solidFill>
                <a:schemeClr val="tx1"/>
              </a:solidFill>
            </a:rPr>
            <a:t>Sales Peaks in December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4588" y="43316"/>
        <a:ext cx="10466424" cy="454509"/>
      </dsp:txXfrm>
    </dsp:sp>
    <dsp:sp modelId="{9F8CB2A7-01E6-4236-BD75-C369A3665514}">
      <dsp:nvSpPr>
        <dsp:cNvPr id="0" name=""/>
        <dsp:cNvSpPr/>
      </dsp:nvSpPr>
      <dsp:spPr>
        <a:xfrm>
          <a:off x="0" y="582893"/>
          <a:ext cx="10515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dirty="0">
              <a:solidFill>
                <a:schemeClr val="tx1"/>
              </a:solidFill>
            </a:rPr>
            <a:t>January Slump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4588" y="607481"/>
        <a:ext cx="10466424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AE217-935F-4B26-A39F-B9003C4CE3C1}">
      <dsp:nvSpPr>
        <dsp:cNvPr id="0" name=""/>
        <dsp:cNvSpPr/>
      </dsp:nvSpPr>
      <dsp:spPr>
        <a:xfrm>
          <a:off x="0" y="310384"/>
          <a:ext cx="3399178" cy="1330875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>
              <a:solidFill>
                <a:schemeClr val="tx1"/>
              </a:solidFill>
            </a:rPr>
            <a:t>Identified the top 10 items with the highest sales figures.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4968" y="375352"/>
        <a:ext cx="3269242" cy="1200939"/>
      </dsp:txXfrm>
    </dsp:sp>
    <dsp:sp modelId="{8D38015C-CBC0-411D-9818-4DA383478F3D}">
      <dsp:nvSpPr>
        <dsp:cNvPr id="0" name=""/>
        <dsp:cNvSpPr/>
      </dsp:nvSpPr>
      <dsp:spPr>
        <a:xfrm>
          <a:off x="0" y="1828459"/>
          <a:ext cx="3399178" cy="1330875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>
              <a:solidFill>
                <a:schemeClr val="tx1"/>
              </a:solidFill>
            </a:rPr>
            <a:t>"USB-C </a:t>
          </a:r>
          <a:r>
            <a:rPr lang="en-US" sz="1900" i="0" kern="1200" dirty="0">
              <a:solidFill>
                <a:prstClr val="black"/>
              </a:solidFill>
              <a:latin typeface="Tenorite"/>
              <a:ea typeface="+mn-ea"/>
              <a:cs typeface="+mn-cs"/>
            </a:rPr>
            <a:t>Charging</a:t>
          </a:r>
          <a:r>
            <a:rPr lang="en-US" sz="1900" i="0" kern="1200" dirty="0">
              <a:solidFill>
                <a:schemeClr val="tx1"/>
              </a:solidFill>
            </a:rPr>
            <a:t> Cable," "Lightning Charging Cable," and "AAA Batteries" emerged as the Key Performers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4968" y="1893427"/>
        <a:ext cx="3269242" cy="1200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C640E-EEE8-4DAC-AEDF-A7D29AD88CF0}">
      <dsp:nvSpPr>
        <dsp:cNvPr id="0" name=""/>
        <dsp:cNvSpPr/>
      </dsp:nvSpPr>
      <dsp:spPr>
        <a:xfrm>
          <a:off x="106724" y="515308"/>
          <a:ext cx="2884053" cy="769072"/>
        </a:xfrm>
        <a:prstGeom prst="chevron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Sales consistently </a:t>
          </a:r>
          <a:r>
            <a:rPr lang="en-US" sz="1900" b="0" i="0" kern="1200" dirty="0">
              <a:solidFill>
                <a:prstClr val="black"/>
              </a:solidFill>
              <a:latin typeface="Tenorite"/>
              <a:ea typeface="+mn-ea"/>
              <a:cs typeface="+mn-cs"/>
            </a:rPr>
            <a:t>peak</a:t>
          </a:r>
          <a:r>
            <a:rPr lang="en-US" sz="1900" b="0" i="0" kern="1200" dirty="0"/>
            <a:t> after </a:t>
          </a:r>
          <a:r>
            <a:rPr lang="en-US" sz="19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10</a:t>
          </a:r>
          <a:r>
            <a:rPr lang="en-US" sz="1900" b="0" i="0" kern="1200" dirty="0"/>
            <a:t> am</a:t>
          </a:r>
          <a:endParaRPr lang="en-US" sz="1900" kern="1200" dirty="0"/>
        </a:p>
      </dsp:txBody>
      <dsp:txXfrm>
        <a:off x="491260" y="515308"/>
        <a:ext cx="2114981" cy="769072"/>
      </dsp:txXfrm>
    </dsp:sp>
    <dsp:sp modelId="{C460CA5C-B90D-4BE3-92FD-454FDAD6E373}">
      <dsp:nvSpPr>
        <dsp:cNvPr id="0" name=""/>
        <dsp:cNvSpPr/>
      </dsp:nvSpPr>
      <dsp:spPr>
        <a:xfrm>
          <a:off x="106724" y="1457840"/>
          <a:ext cx="2884053" cy="824641"/>
        </a:xfrm>
        <a:prstGeom prst="chevron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Signifies a strong consumer presence during these hours</a:t>
          </a:r>
          <a:endParaRPr lang="en-US" sz="1900" kern="1200" dirty="0"/>
        </a:p>
      </dsp:txBody>
      <dsp:txXfrm>
        <a:off x="519045" y="1457840"/>
        <a:ext cx="2059412" cy="8246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476BE-5B3A-4622-8965-919E5F584CDB}">
      <dsp:nvSpPr>
        <dsp:cNvPr id="0" name=""/>
        <dsp:cNvSpPr/>
      </dsp:nvSpPr>
      <dsp:spPr>
        <a:xfrm>
          <a:off x="0" y="4454"/>
          <a:ext cx="3802039" cy="989820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San Francisco, Los Angeles, and New York stand are the key revenue generators</a:t>
          </a:r>
        </a:p>
      </dsp:txBody>
      <dsp:txXfrm>
        <a:off x="48319" y="52773"/>
        <a:ext cx="3705401" cy="8931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3BE6-8A3D-4D8E-A87C-040095FF0463}">
      <dsp:nvSpPr>
        <dsp:cNvPr id="0" name=""/>
        <dsp:cNvSpPr/>
      </dsp:nvSpPr>
      <dsp:spPr>
        <a:xfrm>
          <a:off x="0" y="20990"/>
          <a:ext cx="5111749" cy="77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Good overall performance 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8053" y="59043"/>
        <a:ext cx="5035643" cy="703406"/>
      </dsp:txXfrm>
    </dsp:sp>
    <dsp:sp modelId="{4093EBE5-4A7C-43B4-839E-F5955AD5B63B}">
      <dsp:nvSpPr>
        <dsp:cNvPr id="0" name=""/>
        <dsp:cNvSpPr/>
      </dsp:nvSpPr>
      <dsp:spPr>
        <a:xfrm>
          <a:off x="0" y="858103"/>
          <a:ext cx="5111749" cy="77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Effective market presence and strategic decision-making.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8053" y="896156"/>
        <a:ext cx="5035643" cy="703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83444" y="2470244"/>
            <a:ext cx="10425111" cy="1023938"/>
          </a:xfrm>
        </p:spPr>
        <p:txBody>
          <a:bodyPr anchor="b">
            <a:normAutofit/>
          </a:bodyPr>
          <a:lstStyle/>
          <a:p>
            <a:pPr algn="ctr"/>
            <a:r>
              <a:rPr lang="en-US" sz="3200" i="0" dirty="0">
                <a:effectLst/>
              </a:rPr>
              <a:t>Sales Symphony: Unlocking the Rhythms of City Scape Super Mart</a:t>
            </a:r>
            <a:endParaRPr lang="en-US" sz="5400" dirty="0"/>
          </a:p>
        </p:txBody>
      </p:sp>
      <p:pic>
        <p:nvPicPr>
          <p:cNvPr id="17" name="Picture 16" descr="A shopping cart and tag logo&#10;&#10;Description automatically generated">
            <a:extLst>
              <a:ext uri="{FF2B5EF4-FFF2-40B4-BE49-F238E27FC236}">
                <a16:creationId xmlns:a16="http://schemas.microsoft.com/office/drawing/2014/main" id="{84E44744-D4C7-F7B6-6F84-D1E5CDD73F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70245" cy="2470244"/>
          </a:xfrm>
          <a:prstGeom prst="rect">
            <a:avLst/>
          </a:prstGeom>
        </p:spPr>
      </p:pic>
      <p:pic>
        <p:nvPicPr>
          <p:cNvPr id="21" name="Picture 20" descr="A letter a with signature&#10;&#10;Description automatically generated">
            <a:extLst>
              <a:ext uri="{FF2B5EF4-FFF2-40B4-BE49-F238E27FC236}">
                <a16:creationId xmlns:a16="http://schemas.microsoft.com/office/drawing/2014/main" id="{56A60263-2CE1-34CF-0FF6-BFF15D72F2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062" y="0"/>
            <a:ext cx="1023938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88"/>
            <a:ext cx="10515600" cy="622609"/>
          </a:xfrm>
        </p:spPr>
        <p:txBody>
          <a:bodyPr/>
          <a:lstStyle/>
          <a:p>
            <a:r>
              <a:rPr lang="en-US" b="1" i="0" dirty="0">
                <a:effectLst/>
              </a:rPr>
              <a:t>Regional Variations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24E66-8ECB-D5F1-61F2-B6BB90D07F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73" y="1340267"/>
            <a:ext cx="6204045" cy="4617513"/>
          </a:xfrm>
          <a:prstGeom prst="rect">
            <a:avLst/>
          </a:prstGeom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0D85B3B-C64E-9882-68D3-5851C8D15DE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272387495"/>
              </p:ext>
            </p:extLst>
          </p:nvPr>
        </p:nvGraphicFramePr>
        <p:xfrm>
          <a:off x="838200" y="1921891"/>
          <a:ext cx="3802039" cy="99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17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476875" y="2143696"/>
            <a:ext cx="5111750" cy="5837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172D76-D403-1015-844C-51C913EA1E0D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587860801"/>
              </p:ext>
            </p:extLst>
          </p:nvPr>
        </p:nvGraphicFramePr>
        <p:xfrm>
          <a:off x="5476875" y="3077165"/>
          <a:ext cx="5111750" cy="1658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E7F9-F432-16CA-6F16-AF251AF2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058367"/>
            <a:ext cx="5111750" cy="430116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11DB-4713-439C-63B2-07FE81EB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635303"/>
            <a:ext cx="5727937" cy="28460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Developing a robust seasonal sales strategy</a:t>
            </a:r>
          </a:p>
          <a:p>
            <a:r>
              <a:rPr lang="en-US" dirty="0"/>
              <a:t>Offering special discounts on the highest sold products</a:t>
            </a:r>
          </a:p>
          <a:p>
            <a:r>
              <a:rPr lang="en-US" dirty="0"/>
              <a:t>Concentrate marketing efforts and customer engagement activities during the peak sales hours</a:t>
            </a:r>
          </a:p>
          <a:p>
            <a:r>
              <a:rPr lang="en-US" dirty="0"/>
              <a:t>Partnerships with local businesses</a:t>
            </a:r>
          </a:p>
          <a:p>
            <a:r>
              <a:rPr lang="en-US" dirty="0"/>
              <a:t>Optimize inventory management</a:t>
            </a:r>
          </a:p>
          <a:p>
            <a:r>
              <a:rPr lang="en-US" dirty="0"/>
              <a:t>monitor sales data and customer feedback </a:t>
            </a:r>
          </a:p>
          <a:p>
            <a:r>
              <a:rPr lang="en-US" dirty="0"/>
              <a:t>Keep an eye on competitors</a:t>
            </a:r>
          </a:p>
          <a:p>
            <a:r>
              <a:rPr lang="en-US" dirty="0"/>
              <a:t>diversify your product offerings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8F00D-C714-B5EA-5673-ED609A7B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8F382-B618-607F-3043-D3CD8E3B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3BEF027-2D42-6929-8A0F-B972367DD235}"/>
              </a:ext>
            </a:extLst>
          </p:cNvPr>
          <p:cNvSpPr txBox="1">
            <a:spLocks/>
          </p:cNvSpPr>
          <p:nvPr/>
        </p:nvSpPr>
        <p:spPr>
          <a:xfrm>
            <a:off x="5476875" y="4481324"/>
            <a:ext cx="5111750" cy="4301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level up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5D9643B-F912-246B-F1EB-3F0179959224}"/>
              </a:ext>
            </a:extLst>
          </p:cNvPr>
          <p:cNvSpPr txBox="1">
            <a:spLocks/>
          </p:cNvSpPr>
          <p:nvPr/>
        </p:nvSpPr>
        <p:spPr>
          <a:xfrm>
            <a:off x="5476875" y="4911440"/>
            <a:ext cx="5111750" cy="86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 an eye on competitors</a:t>
            </a:r>
          </a:p>
          <a:p>
            <a:r>
              <a:rPr lang="en-US" dirty="0"/>
              <a:t>diversify your product offerings </a:t>
            </a:r>
          </a:p>
        </p:txBody>
      </p:sp>
    </p:spTree>
    <p:extLst>
      <p:ext uri="{BB962C8B-B14F-4D97-AF65-F5344CB8AC3E}">
        <p14:creationId xmlns:p14="http://schemas.microsoft.com/office/powerpoint/2010/main" val="59588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772229"/>
            <a:ext cx="5312228" cy="10740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B185B-691A-81E0-B70F-2415B2B841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8906"/>
            <a:ext cx="2469094" cy="2469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4F7AA-992F-8CC1-1908-1FBF52312A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783" y="0"/>
            <a:ext cx="102421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5512DA-399E-BC8C-701A-D7F7BE9269B8}"/>
              </a:ext>
            </a:extLst>
          </p:cNvPr>
          <p:cNvGraphicFramePr>
            <a:graphicFrameLocks noGrp="1" noDrilldown="1" noMove="1" noResize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53777487"/>
              </p:ext>
            </p:extLst>
          </p:nvPr>
        </p:nvGraphicFramePr>
        <p:xfrm>
          <a:off x="838200" y="2168012"/>
          <a:ext cx="10515600" cy="252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12796" y="1103190"/>
            <a:ext cx="5556291" cy="672801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C58F0-0197-A8A5-F6B2-7B5DC1F2416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38425" y="2348670"/>
            <a:ext cx="5230662" cy="3139321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City Scape Super Mart is a successful online retail chain across various U.S. 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Known for diverse product offerings and exceptional customer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broad accessibility for a diverse customer 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One-stop-shop for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everyday essentials to the latest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44EAB5-127A-FB14-FFC8-3F3D1268A70E}"/>
              </a:ext>
            </a:extLst>
          </p:cNvPr>
          <p:cNvSpPr/>
          <p:nvPr/>
        </p:nvSpPr>
        <p:spPr>
          <a:xfrm>
            <a:off x="4448276" y="2841312"/>
            <a:ext cx="3295449" cy="1175375"/>
          </a:xfrm>
          <a:prstGeom prst="rect">
            <a:avLst/>
          </a:pr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EA3DA76-4C11-8401-C865-4B37108ACD00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562360632"/>
              </p:ext>
            </p:extLst>
          </p:nvPr>
        </p:nvGraphicFramePr>
        <p:xfrm>
          <a:off x="1692321" y="614149"/>
          <a:ext cx="9348717" cy="510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all" spc="150" baseline="0" dirty="0"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1" name="Subtitle 2">
            <a:extLst>
              <a:ext uri="{FF2B5EF4-FFF2-40B4-BE49-F238E27FC236}">
                <a16:creationId xmlns:a16="http://schemas.microsoft.com/office/drawing/2014/main" id="{8F589220-BBD3-BB37-FE26-E9F9B702F4F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298560847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DATASET OVERVIEW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3" name="Chart Placeholder 4">
            <a:extLst>
              <a:ext uri="{FF2B5EF4-FFF2-40B4-BE49-F238E27FC236}">
                <a16:creationId xmlns:a16="http://schemas.microsoft.com/office/drawing/2014/main" id="{33231273-C269-D8BF-C3CE-310D84A2B6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hart" sz="quarter" idx="13"/>
          </p:nvPr>
        </p:nvSpPr>
        <p:spPr>
          <a:xfrm>
            <a:off x="838200" y="1556544"/>
            <a:ext cx="10515600" cy="3744912"/>
          </a:xfrm>
        </p:spPr>
        <p:txBody>
          <a:bodyPr>
            <a:normAutofit/>
          </a:bodyPr>
          <a:lstStyle/>
          <a:p>
            <a:r>
              <a:rPr lang="en-US" sz="2000" dirty="0"/>
              <a:t>Kaggle Dataset</a:t>
            </a:r>
          </a:p>
          <a:p>
            <a:r>
              <a:rPr lang="en-US" sz="2000" dirty="0"/>
              <a:t>Tools used: Python </a:t>
            </a:r>
          </a:p>
          <a:p>
            <a:r>
              <a:rPr lang="en-US" sz="2000" dirty="0"/>
              <a:t>186850 rows and 6 columns</a:t>
            </a:r>
          </a:p>
          <a:p>
            <a:r>
              <a:rPr lang="en-US" sz="2000" dirty="0"/>
              <a:t>545 null values</a:t>
            </a:r>
          </a:p>
          <a:p>
            <a:r>
              <a:rPr lang="en-US" sz="2000" dirty="0"/>
              <a:t>Changing data types</a:t>
            </a:r>
          </a:p>
          <a:p>
            <a:r>
              <a:rPr lang="en-US" sz="2000" dirty="0"/>
              <a:t>Adding columns : Sales, State, City, Hour and Minute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BA7F26-27A3-A889-95E8-AE3B03299A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8" y="4069676"/>
            <a:ext cx="1066686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319088"/>
            <a:ext cx="10515600" cy="622609"/>
          </a:xfrm>
        </p:spPr>
        <p:txBody>
          <a:bodyPr/>
          <a:lstStyle/>
          <a:p>
            <a:r>
              <a:rPr lang="en-US" b="1" i="0" dirty="0">
                <a:effectLst/>
              </a:rPr>
              <a:t>Sales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SmartArt Placeholder 8">
            <a:extLst>
              <a:ext uri="{FF2B5EF4-FFF2-40B4-BE49-F238E27FC236}">
                <a16:creationId xmlns:a16="http://schemas.microsoft.com/office/drawing/2014/main" id="{D217CEAF-4D9C-03E5-DB27-D6E58DBAF778}"/>
              </a:ext>
            </a:extLst>
          </p:cNvPr>
          <p:cNvGraphicFramePr>
            <a:graphicFrameLocks noGrp="1" noDrilldown="1" noMove="1" noResize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609184813"/>
              </p:ext>
            </p:extLst>
          </p:nvPr>
        </p:nvGraphicFramePr>
        <p:xfrm>
          <a:off x="838200" y="5251043"/>
          <a:ext cx="10515600" cy="1105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BD6DB-B655-3C16-F0CB-C13A8F5A78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941697"/>
            <a:ext cx="10515600" cy="4137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319088"/>
            <a:ext cx="10515600" cy="622609"/>
          </a:xfrm>
        </p:spPr>
        <p:txBody>
          <a:bodyPr/>
          <a:lstStyle/>
          <a:p>
            <a:r>
              <a:rPr lang="en-US" b="1" i="0" dirty="0">
                <a:effectLst/>
              </a:rPr>
              <a:t> Product Performance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1" name="SmartArt Placeholder 10">
            <a:extLst>
              <a:ext uri="{FF2B5EF4-FFF2-40B4-BE49-F238E27FC236}">
                <a16:creationId xmlns:a16="http://schemas.microsoft.com/office/drawing/2014/main" id="{62DA40BB-AFAE-374A-C24E-D48F106028ED}"/>
              </a:ext>
            </a:extLst>
          </p:cNvPr>
          <p:cNvGraphicFramePr>
            <a:graphicFrameLocks noGrp="1" noDrilldown="1" noMove="1" noResize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617401387"/>
              </p:ext>
            </p:extLst>
          </p:nvPr>
        </p:nvGraphicFramePr>
        <p:xfrm>
          <a:off x="8153399" y="1704375"/>
          <a:ext cx="3399178" cy="3469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9F11549-049B-1E5E-BBB8-B661450D22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22" y="941696"/>
            <a:ext cx="7513977" cy="49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319088"/>
            <a:ext cx="10515600" cy="622609"/>
          </a:xfrm>
        </p:spPr>
        <p:txBody>
          <a:bodyPr/>
          <a:lstStyle/>
          <a:p>
            <a:r>
              <a:rPr lang="en-US" b="1" dirty="0"/>
              <a:t>Peak hours of sales</a:t>
            </a:r>
            <a:endParaRPr lang="en-US" b="1" i="0" dirty="0">
              <a:effectLst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5D62D-D0C3-535F-251E-97BB6314F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80" y="1378424"/>
            <a:ext cx="8263900" cy="4408227"/>
          </a:xfrm>
          <a:prstGeom prst="rect">
            <a:avLst/>
          </a:prstGeom>
        </p:spPr>
      </p:pic>
      <p:graphicFrame>
        <p:nvGraphicFramePr>
          <p:cNvPr id="5" name="SmartArt Placeholder 8">
            <a:extLst>
              <a:ext uri="{FF2B5EF4-FFF2-40B4-BE49-F238E27FC236}">
                <a16:creationId xmlns:a16="http://schemas.microsoft.com/office/drawing/2014/main" id="{213A2F36-3C37-A8A1-F50E-1E053613479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798669783"/>
              </p:ext>
            </p:extLst>
          </p:nvPr>
        </p:nvGraphicFramePr>
        <p:xfrm>
          <a:off x="391878" y="941697"/>
          <a:ext cx="3097502" cy="279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3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668B900CA7A4FBE615BA84807CA1D" ma:contentTypeVersion="7" ma:contentTypeDescription="Create a new document." ma:contentTypeScope="" ma:versionID="53c906724b14ac27139fc0a99b651cf0">
  <xsd:schema xmlns:xsd="http://www.w3.org/2001/XMLSchema" xmlns:xs="http://www.w3.org/2001/XMLSchema" xmlns:p="http://schemas.microsoft.com/office/2006/metadata/properties" xmlns:ns3="96ff5ef6-e93c-4bf8-aa89-80e9b615d5ab" xmlns:ns4="b68f729b-0b69-41af-b5d3-49d87357ebbf" targetNamespace="http://schemas.microsoft.com/office/2006/metadata/properties" ma:root="true" ma:fieldsID="3dc9498c48c8cdbc65c998ef38f1e0e7" ns3:_="" ns4:_="">
    <xsd:import namespace="96ff5ef6-e93c-4bf8-aa89-80e9b615d5ab"/>
    <xsd:import namespace="b68f729b-0b69-41af-b5d3-49d87357eb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f5ef6-e93c-4bf8-aa89-80e9b615d5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f729b-0b69-41af-b5d3-49d87357ebb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ff5ef6-e93c-4bf8-aa89-80e9b615d5ab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6FC697-19DF-4E17-883E-49E9F52662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ff5ef6-e93c-4bf8-aa89-80e9b615d5ab"/>
    <ds:schemaRef ds:uri="b68f729b-0b69-41af-b5d3-49d87357eb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b68f729b-0b69-41af-b5d3-49d87357ebbf"/>
    <ds:schemaRef ds:uri="http://purl.org/dc/dcmitype/"/>
    <ds:schemaRef ds:uri="http://schemas.openxmlformats.org/package/2006/metadata/core-properties"/>
    <ds:schemaRef ds:uri="96ff5ef6-e93c-4bf8-aa89-80e9b615d5ab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{25CD1CEA-DF35-4327-954B-214EB960FE9F}tf67328976_win32</Template>
  <TotalTime>379</TotalTime>
  <Words>316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Sales Symphony: Unlocking the Rhythms of City Scape Super Mart</vt:lpstr>
      <vt:lpstr>AGENDA</vt:lpstr>
      <vt:lpstr>INTRODUCTION</vt:lpstr>
      <vt:lpstr>PowerPoint Presentation</vt:lpstr>
      <vt:lpstr>PROCESS</vt:lpstr>
      <vt:lpstr>DATASET OVERVIEW </vt:lpstr>
      <vt:lpstr>Sales Analysis</vt:lpstr>
      <vt:lpstr> Product Performance</vt:lpstr>
      <vt:lpstr>Peak hours of sales</vt:lpstr>
      <vt:lpstr>Regional Variations</vt:lpstr>
      <vt:lpstr>SUMMARY</vt:lpstr>
      <vt:lpstr>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Insights: A Deep Dive into Hotel Dynamics through Exploratory Data Analysis</dc:title>
  <dc:creator>ANI GOME</dc:creator>
  <cp:lastModifiedBy>ANI GOME</cp:lastModifiedBy>
  <cp:revision>2</cp:revision>
  <dcterms:created xsi:type="dcterms:W3CDTF">2023-11-30T17:32:12Z</dcterms:created>
  <dcterms:modified xsi:type="dcterms:W3CDTF">2023-12-02T17:31:44Z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0x010100F11668B900CA7A4FBE615BA84807CA1D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2023-11-30T17:59:34Z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fb363488-9e01-45da-8b8a-082e11321f26</vt:lpwstr>
  </property>
  <property fmtid="{D5CDD505-2E9C-101B-9397-08002B2CF9AE}" pid="9" name="MSIP_Label_defa4170-0d19-0005-0004-bc88714345d2_ActionId">
    <vt:lpwstr>8c9e5d5b-0000-4bc3-acab-8512ffbafd0e</vt:lpwstr>
  </property>
  <property fmtid="{D5CDD505-2E9C-101B-9397-08002B2CF9AE}" pid="10" name="MSIP_Label_defa4170-0d19-0005-0004-bc88714345d2_ContentBits">
    <vt:lpwstr>0</vt:lpwstr>
  </property>
</Properties>
</file>