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8" r:id="rId3"/>
    <p:sldId id="261" r:id="rId4"/>
    <p:sldId id="259" r:id="rId5"/>
    <p:sldId id="260" r:id="rId6"/>
    <p:sldId id="262" r:id="rId7"/>
    <p:sldId id="263" r:id="rId8"/>
    <p:sldId id="264" r:id="rId9"/>
    <p:sldId id="265" r:id="rId10"/>
    <p:sldId id="269" r:id="rId11"/>
  </p:sldIdLst>
  <p:sldSz cx="9144000" cy="6858000" type="screen4x3"/>
  <p:notesSz cx="6858000" cy="9144000"/>
  <p:embeddedFontLst>
    <p:embeddedFont>
      <p:font typeface="Algerian" pitchFamily="82" charset="0"/>
      <p:regular r:id="rId13"/>
    </p:embeddedFont>
    <p:embeddedFont>
      <p:font typeface="Libre Franklin"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i0IFcHFxie4Eg7dnBFcnG1fl9dCw=="/>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26"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font" Target="fonts/font3.fntdata"/><Relationship Id="rId28"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gradFill>
          <a:gsLst>
            <a:gs pos="0">
              <a:srgbClr val="262626"/>
            </a:gs>
            <a:gs pos="30000">
              <a:srgbClr val="2E2E2E"/>
            </a:gs>
            <a:gs pos="100000">
              <a:srgbClr val="7C7C7C"/>
            </a:gs>
          </a:gsLst>
          <a:lin ang="13000000" scaled="0"/>
        </a:gradFill>
        <a:effectLst/>
      </p:bgPr>
    </p:bg>
    <p:spTree>
      <p:nvGrpSpPr>
        <p:cNvPr id="1" name="Shape 13"/>
        <p:cNvGrpSpPr/>
        <p:nvPr/>
      </p:nvGrpSpPr>
      <p:grpSpPr>
        <a:xfrm>
          <a:off x="0" y="0"/>
          <a:ext cx="0" cy="0"/>
          <a:chOff x="0" y="0"/>
          <a:chExt cx="0" cy="0"/>
        </a:xfrm>
      </p:grpSpPr>
      <p:sp>
        <p:nvSpPr>
          <p:cNvPr id="14" name="Google Shape;14;p16"/>
          <p:cNvSpPr/>
          <p:nvPr/>
        </p:nvSpPr>
        <p:spPr>
          <a:xfrm>
            <a:off x="0" y="4752126"/>
            <a:ext cx="9144000" cy="2112962"/>
          </a:xfrm>
          <a:custGeom>
            <a:avLst/>
            <a:gdLst/>
            <a:ahLst/>
            <a:cxnLst/>
            <a:rect l="l" t="t" r="r" b="b"/>
            <a:pathLst>
              <a:path w="5760" h="1331" extrusionOk="0">
                <a:moveTo>
                  <a:pt x="0" y="1066"/>
                </a:moveTo>
                <a:lnTo>
                  <a:pt x="0" y="1331"/>
                </a:lnTo>
                <a:lnTo>
                  <a:pt x="5760" y="1331"/>
                </a:lnTo>
                <a:lnTo>
                  <a:pt x="5760" y="0"/>
                </a:lnTo>
                <a:cubicBezTo>
                  <a:pt x="3220" y="1206"/>
                  <a:pt x="2250" y="1146"/>
                  <a:pt x="0" y="1066"/>
                </a:cubicBezTo>
                <a:close/>
              </a:path>
            </a:pathLst>
          </a:custGeom>
          <a:solidFill>
            <a:srgbClr val="7B7B7B">
              <a:alpha val="44705"/>
            </a:srgbClr>
          </a:solidFill>
          <a:ln>
            <a:noFill/>
          </a:ln>
          <a:effectLst>
            <a:outerShdw blurRad="50800" dist="44450" dir="16200000" algn="ctr" rotWithShape="0">
              <a:srgbClr val="000000">
                <a:alpha val="34901"/>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15" name="Google Shape;15;p16"/>
          <p:cNvSpPr/>
          <p:nvPr/>
        </p:nvSpPr>
        <p:spPr>
          <a:xfrm>
            <a:off x="6105525" y="0"/>
            <a:ext cx="3038475" cy="6858000"/>
          </a:xfrm>
          <a:custGeom>
            <a:avLst/>
            <a:gdLst/>
            <a:ahLst/>
            <a:cxnLst/>
            <a:rect l="l" t="t" r="r" b="b"/>
            <a:pathLst>
              <a:path w="1914" h="4329" extrusionOk="0">
                <a:moveTo>
                  <a:pt x="1914" y="9"/>
                </a:moveTo>
                <a:lnTo>
                  <a:pt x="1914" y="4329"/>
                </a:lnTo>
                <a:lnTo>
                  <a:pt x="204" y="4327"/>
                </a:lnTo>
                <a:cubicBezTo>
                  <a:pt x="1288" y="3574"/>
                  <a:pt x="1608" y="1590"/>
                  <a:pt x="0" y="0"/>
                </a:cubicBezTo>
                <a:lnTo>
                  <a:pt x="1914" y="9"/>
                </a:lnTo>
                <a:close/>
              </a:path>
            </a:pathLst>
          </a:custGeom>
          <a:solidFill>
            <a:srgbClr val="5A5A5A">
              <a:alpha val="40000"/>
            </a:srgbClr>
          </a:solidFill>
          <a:ln>
            <a:noFill/>
          </a:ln>
          <a:effectLst>
            <a:outerShdw blurRad="50800" dist="50800" dir="10800000" algn="ctr" rotWithShape="0">
              <a:srgbClr val="000000">
                <a:alpha val="44705"/>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16" name="Google Shape;16;p16"/>
          <p:cNvSpPr txBox="1">
            <a:spLocks noGrp="1"/>
          </p:cNvSpPr>
          <p:nvPr>
            <p:ph type="ctrTitle"/>
          </p:nvPr>
        </p:nvSpPr>
        <p:spPr>
          <a:xfrm>
            <a:off x="429064" y="3337560"/>
            <a:ext cx="6480048" cy="2301240"/>
          </a:xfrm>
          <a:prstGeom prst="rect">
            <a:avLst/>
          </a:prstGeom>
          <a:noFill/>
          <a:ln>
            <a:noFill/>
          </a:ln>
        </p:spPr>
        <p:txBody>
          <a:bodyPr spcFirstLastPara="1" wrap="square" lIns="45700" tIns="45700" rIns="45700" bIns="45700" anchor="t" anchorCtr="0">
            <a:normAutofit/>
          </a:bodyPr>
          <a:lstStyle>
            <a:lvl1pPr lvl="0" algn="r">
              <a:spcBef>
                <a:spcPts val="0"/>
              </a:spcBef>
              <a:spcAft>
                <a:spcPts val="0"/>
              </a:spcAft>
              <a:buClr>
                <a:srgbClr val="9FD4E6"/>
              </a:buClr>
              <a:buSzPts val="4600"/>
              <a:buFont typeface="Libre Franklin"/>
              <a:buNone/>
              <a:defRPr b="1" cap="none">
                <a:solidFill>
                  <a:srgbClr val="9FD4E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6"/>
          <p:cNvSpPr txBox="1">
            <a:spLocks noGrp="1"/>
          </p:cNvSpPr>
          <p:nvPr>
            <p:ph type="subTitle" idx="1"/>
          </p:nvPr>
        </p:nvSpPr>
        <p:spPr>
          <a:xfrm>
            <a:off x="433050" y="1544812"/>
            <a:ext cx="6480048" cy="1752600"/>
          </a:xfrm>
          <a:prstGeom prst="rect">
            <a:avLst/>
          </a:prstGeom>
          <a:noFill/>
          <a:ln>
            <a:noFill/>
          </a:ln>
        </p:spPr>
        <p:txBody>
          <a:bodyPr spcFirstLastPara="1" wrap="square" lIns="91425" tIns="0" rIns="45700" bIns="0" anchor="b" anchorCtr="0">
            <a:normAutofit/>
          </a:bodyPr>
          <a:lstStyle>
            <a:lvl1pPr lvl="0" algn="r">
              <a:spcBef>
                <a:spcPts val="400"/>
              </a:spcBef>
              <a:spcAft>
                <a:spcPts val="0"/>
              </a:spcAft>
              <a:buSzPts val="1600"/>
              <a:buNone/>
              <a:defRPr sz="2000">
                <a:solidFill>
                  <a:schemeClr val="lt1"/>
                </a:solidFill>
              </a:defRPr>
            </a:lvl1pPr>
            <a:lvl2pPr lvl="1" algn="ctr">
              <a:spcBef>
                <a:spcPts val="360"/>
              </a:spcBef>
              <a:spcAft>
                <a:spcPts val="0"/>
              </a:spcAft>
              <a:buSzPts val="1620"/>
              <a:buNone/>
              <a:defRPr/>
            </a:lvl2pPr>
            <a:lvl3pPr lvl="2" algn="ctr">
              <a:spcBef>
                <a:spcPts val="360"/>
              </a:spcBef>
              <a:spcAft>
                <a:spcPts val="0"/>
              </a:spcAft>
              <a:buSzPts val="1530"/>
              <a:buNone/>
              <a:defRPr/>
            </a:lvl3pPr>
            <a:lvl4pPr lvl="3" algn="ctr">
              <a:spcBef>
                <a:spcPts val="360"/>
              </a:spcBef>
              <a:spcAft>
                <a:spcPts val="0"/>
              </a:spcAft>
              <a:buSzPts val="1620"/>
              <a:buNone/>
              <a:defRPr/>
            </a:lvl4pPr>
            <a:lvl5pPr lvl="4" algn="ctr">
              <a:spcBef>
                <a:spcPts val="360"/>
              </a:spcBef>
              <a:spcAft>
                <a:spcPts val="0"/>
              </a:spcAft>
              <a:buSzPts val="1800"/>
              <a:buNone/>
              <a:defRPr/>
            </a:lvl5pPr>
            <a:lvl6pPr lvl="5" algn="ctr">
              <a:spcBef>
                <a:spcPts val="360"/>
              </a:spcBef>
              <a:spcAft>
                <a:spcPts val="0"/>
              </a:spcAft>
              <a:buSzPts val="1800"/>
              <a:buNone/>
              <a:defRPr/>
            </a:lvl6pPr>
            <a:lvl7pPr lvl="6" algn="ctr">
              <a:spcBef>
                <a:spcPts val="360"/>
              </a:spcBef>
              <a:spcAft>
                <a:spcPts val="0"/>
              </a:spcAft>
              <a:buSzPts val="180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a:endParaRPr/>
          </a:p>
        </p:txBody>
      </p:sp>
      <p:sp>
        <p:nvSpPr>
          <p:cNvPr id="18" name="Google Shape;18;p16"/>
          <p:cNvSpPr txBox="1">
            <a:spLocks noGrp="1"/>
          </p:cNvSpPr>
          <p:nvPr>
            <p:ph type="dt" idx="10"/>
          </p:nvPr>
        </p:nvSpPr>
        <p:spPr>
          <a:xfrm>
            <a:off x="457200" y="6422064"/>
            <a:ext cx="2133600" cy="365125"/>
          </a:xfrm>
          <a:prstGeom prst="rect">
            <a:avLst/>
          </a:prstGeom>
          <a:noFill/>
          <a:ln>
            <a:noFill/>
          </a:ln>
        </p:spPr>
        <p:txBody>
          <a:bodyPr spcFirstLastPara="1" wrap="square" lIns="91425" tIns="45700" rIns="91425"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6"/>
          <p:cNvSpPr txBox="1">
            <a:spLocks noGrp="1"/>
          </p:cNvSpPr>
          <p:nvPr>
            <p:ph type="ftr" idx="11"/>
          </p:nvPr>
        </p:nvSpPr>
        <p:spPr>
          <a:xfrm>
            <a:off x="3124200" y="6422064"/>
            <a:ext cx="2895600" cy="365125"/>
          </a:xfrm>
          <a:prstGeom prst="rect">
            <a:avLst/>
          </a:prstGeom>
          <a:noFill/>
          <a:ln>
            <a:noFill/>
          </a:ln>
        </p:spPr>
        <p:txBody>
          <a:bodyPr spcFirstLastPara="1" wrap="square" lIns="0" tIns="45700" rIns="0" bIns="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6"/>
          <p:cNvSpPr txBox="1">
            <a:spLocks noGrp="1"/>
          </p:cNvSpPr>
          <p:nvPr>
            <p:ph type="sldNum" idx="12"/>
          </p:nvPr>
        </p:nvSpPr>
        <p:spPr>
          <a:xfrm>
            <a:off x="8153400" y="6422064"/>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4"/>
        <p:cNvGrpSpPr/>
        <p:nvPr/>
      </p:nvGrpSpPr>
      <p:grpSpPr>
        <a:xfrm>
          <a:off x="0" y="0"/>
          <a:ext cx="0" cy="0"/>
          <a:chOff x="0" y="0"/>
          <a:chExt cx="0" cy="0"/>
        </a:xfrm>
      </p:grpSpPr>
      <p:sp>
        <p:nvSpPr>
          <p:cNvPr id="75" name="Google Shape;75;p25"/>
          <p:cNvSpPr txBox="1">
            <a:spLocks noGrp="1"/>
          </p:cNvSpPr>
          <p:nvPr>
            <p:ph type="title"/>
          </p:nvPr>
        </p:nvSpPr>
        <p:spPr>
          <a:xfrm>
            <a:off x="457200" y="274638"/>
            <a:ext cx="7467600" cy="1143000"/>
          </a:xfrm>
          <a:prstGeom prst="rect">
            <a:avLst/>
          </a:prstGeom>
          <a:noFill/>
          <a:ln>
            <a:noFill/>
          </a:ln>
        </p:spPr>
        <p:txBody>
          <a:bodyPr spcFirstLastPara="1" wrap="square" lIns="45700" tIns="45700" rIns="45700" bIns="45700" anchor="ctr" anchorCtr="0">
            <a:normAutofit/>
          </a:bodyPr>
          <a:lstStyle>
            <a:lvl1pPr lvl="0" algn="l">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5"/>
          <p:cNvSpPr txBox="1">
            <a:spLocks noGrp="1"/>
          </p:cNvSpPr>
          <p:nvPr>
            <p:ph type="body" idx="1"/>
          </p:nvPr>
        </p:nvSpPr>
        <p:spPr>
          <a:xfrm rot="5400000">
            <a:off x="1928019" y="129382"/>
            <a:ext cx="4525963" cy="74676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31469" algn="l">
              <a:spcBef>
                <a:spcPts val="360"/>
              </a:spcBef>
              <a:spcAft>
                <a:spcPts val="0"/>
              </a:spcAft>
              <a:buSzPts val="1620"/>
              <a:buChar char="⚫"/>
              <a:defRPr/>
            </a:lvl2pPr>
            <a:lvl3pPr marL="1371600" lvl="2" indent="-325755" algn="l">
              <a:spcBef>
                <a:spcPts val="360"/>
              </a:spcBef>
              <a:spcAft>
                <a:spcPts val="0"/>
              </a:spcAft>
              <a:buSzPts val="1530"/>
              <a:buChar char="○"/>
              <a:defRPr/>
            </a:lvl3pPr>
            <a:lvl4pPr marL="1828800" lvl="3" indent="-331469" algn="l">
              <a:spcBef>
                <a:spcPts val="360"/>
              </a:spcBef>
              <a:spcAft>
                <a:spcPts val="0"/>
              </a:spcAft>
              <a:buSzPts val="162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7" name="Google Shape;77;p25"/>
          <p:cNvSpPr txBox="1">
            <a:spLocks noGrp="1"/>
          </p:cNvSpPr>
          <p:nvPr>
            <p:ph type="dt" idx="10"/>
          </p:nvPr>
        </p:nvSpPr>
        <p:spPr>
          <a:xfrm>
            <a:off x="457200" y="6422064"/>
            <a:ext cx="2133600" cy="365125"/>
          </a:xfrm>
          <a:prstGeom prst="rect">
            <a:avLst/>
          </a:prstGeom>
          <a:noFill/>
          <a:ln>
            <a:noFill/>
          </a:ln>
        </p:spPr>
        <p:txBody>
          <a:bodyPr spcFirstLastPara="1" wrap="square" lIns="91425" tIns="45700" rIns="91425"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5"/>
          <p:cNvSpPr txBox="1">
            <a:spLocks noGrp="1"/>
          </p:cNvSpPr>
          <p:nvPr>
            <p:ph type="ftr" idx="11"/>
          </p:nvPr>
        </p:nvSpPr>
        <p:spPr>
          <a:xfrm>
            <a:off x="3124200" y="6422064"/>
            <a:ext cx="2895600" cy="365125"/>
          </a:xfrm>
          <a:prstGeom prst="rect">
            <a:avLst/>
          </a:prstGeom>
          <a:noFill/>
          <a:ln>
            <a:noFill/>
          </a:ln>
        </p:spPr>
        <p:txBody>
          <a:bodyPr spcFirstLastPara="1" wrap="square" lIns="0" tIns="45700" rIns="0" bIns="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5"/>
          <p:cNvSpPr txBox="1">
            <a:spLocks noGrp="1"/>
          </p:cNvSpPr>
          <p:nvPr>
            <p:ph type="sldNum" idx="12"/>
          </p:nvPr>
        </p:nvSpPr>
        <p:spPr>
          <a:xfrm>
            <a:off x="8153400" y="6422064"/>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0"/>
        <p:cNvGrpSpPr/>
        <p:nvPr/>
      </p:nvGrpSpPr>
      <p:grpSpPr>
        <a:xfrm>
          <a:off x="0" y="0"/>
          <a:ext cx="0" cy="0"/>
          <a:chOff x="0" y="0"/>
          <a:chExt cx="0" cy="0"/>
        </a:xfrm>
      </p:grpSpPr>
      <p:sp>
        <p:nvSpPr>
          <p:cNvPr id="81" name="Google Shape;81;p26"/>
          <p:cNvSpPr txBox="1">
            <a:spLocks noGrp="1"/>
          </p:cNvSpPr>
          <p:nvPr>
            <p:ph type="title"/>
          </p:nvPr>
        </p:nvSpPr>
        <p:spPr>
          <a:xfrm rot="5400000">
            <a:off x="4732338" y="2171701"/>
            <a:ext cx="5851525" cy="2057400"/>
          </a:xfrm>
          <a:prstGeom prst="rect">
            <a:avLst/>
          </a:prstGeom>
          <a:noFill/>
          <a:ln>
            <a:noFill/>
          </a:ln>
        </p:spPr>
        <p:txBody>
          <a:bodyPr spcFirstLastPara="1" wrap="square" lIns="45700" tIns="45700" rIns="45700" bIns="45700" anchor="ctr" anchorCtr="0">
            <a:normAutofit/>
          </a:bodyPr>
          <a:lstStyle>
            <a:lvl1pPr lvl="0" algn="l">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26"/>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31469" algn="l">
              <a:spcBef>
                <a:spcPts val="360"/>
              </a:spcBef>
              <a:spcAft>
                <a:spcPts val="0"/>
              </a:spcAft>
              <a:buSzPts val="1620"/>
              <a:buChar char="⚫"/>
              <a:defRPr/>
            </a:lvl2pPr>
            <a:lvl3pPr marL="1371600" lvl="2" indent="-325755" algn="l">
              <a:spcBef>
                <a:spcPts val="360"/>
              </a:spcBef>
              <a:spcAft>
                <a:spcPts val="0"/>
              </a:spcAft>
              <a:buSzPts val="1530"/>
              <a:buChar char="○"/>
              <a:defRPr/>
            </a:lvl3pPr>
            <a:lvl4pPr marL="1828800" lvl="3" indent="-331469" algn="l">
              <a:spcBef>
                <a:spcPts val="360"/>
              </a:spcBef>
              <a:spcAft>
                <a:spcPts val="0"/>
              </a:spcAft>
              <a:buSzPts val="162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3" name="Google Shape;83;p26"/>
          <p:cNvSpPr txBox="1">
            <a:spLocks noGrp="1"/>
          </p:cNvSpPr>
          <p:nvPr>
            <p:ph type="dt" idx="10"/>
          </p:nvPr>
        </p:nvSpPr>
        <p:spPr>
          <a:xfrm>
            <a:off x="457200" y="6422064"/>
            <a:ext cx="2133600" cy="365125"/>
          </a:xfrm>
          <a:prstGeom prst="rect">
            <a:avLst/>
          </a:prstGeom>
          <a:noFill/>
          <a:ln>
            <a:noFill/>
          </a:ln>
        </p:spPr>
        <p:txBody>
          <a:bodyPr spcFirstLastPara="1" wrap="square" lIns="91425" tIns="45700" rIns="91425"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6"/>
          <p:cNvSpPr txBox="1">
            <a:spLocks noGrp="1"/>
          </p:cNvSpPr>
          <p:nvPr>
            <p:ph type="ftr" idx="11"/>
          </p:nvPr>
        </p:nvSpPr>
        <p:spPr>
          <a:xfrm>
            <a:off x="3124200" y="6422064"/>
            <a:ext cx="2895600" cy="365125"/>
          </a:xfrm>
          <a:prstGeom prst="rect">
            <a:avLst/>
          </a:prstGeom>
          <a:noFill/>
          <a:ln>
            <a:noFill/>
          </a:ln>
        </p:spPr>
        <p:txBody>
          <a:bodyPr spcFirstLastPara="1" wrap="square" lIns="0" tIns="45700" rIns="0" bIns="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6"/>
          <p:cNvSpPr txBox="1">
            <a:spLocks noGrp="1"/>
          </p:cNvSpPr>
          <p:nvPr>
            <p:ph type="sldNum" idx="12"/>
          </p:nvPr>
        </p:nvSpPr>
        <p:spPr>
          <a:xfrm>
            <a:off x="8153400" y="6422064"/>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7"/>
          <p:cNvSpPr txBox="1">
            <a:spLocks noGrp="1"/>
          </p:cNvSpPr>
          <p:nvPr>
            <p:ph type="title"/>
          </p:nvPr>
        </p:nvSpPr>
        <p:spPr>
          <a:xfrm>
            <a:off x="457200" y="274638"/>
            <a:ext cx="7467600" cy="1143000"/>
          </a:xfrm>
          <a:prstGeom prst="rect">
            <a:avLst/>
          </a:prstGeom>
          <a:noFill/>
          <a:ln>
            <a:noFill/>
          </a:ln>
        </p:spPr>
        <p:txBody>
          <a:bodyPr spcFirstLastPara="1" wrap="square" lIns="45700" tIns="45700" rIns="45700" bIns="45700" anchor="ctr" anchorCtr="0">
            <a:normAutofit/>
          </a:bodyPr>
          <a:lstStyle>
            <a:lvl1pPr lvl="0" algn="l">
              <a:spcBef>
                <a:spcPts val="0"/>
              </a:spcBef>
              <a:spcAft>
                <a:spcPts val="0"/>
              </a:spcAft>
              <a:buClr>
                <a:schemeClr val="lt1"/>
              </a:buClr>
              <a:buSzPts val="4600"/>
              <a:buFont typeface="Libre Franklin"/>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7"/>
          <p:cNvSpPr txBox="1">
            <a:spLocks noGrp="1"/>
          </p:cNvSpPr>
          <p:nvPr>
            <p:ph type="body" idx="1"/>
          </p:nvPr>
        </p:nvSpPr>
        <p:spPr>
          <a:xfrm>
            <a:off x="457200" y="1600200"/>
            <a:ext cx="7467600" cy="4525963"/>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31469" algn="l">
              <a:spcBef>
                <a:spcPts val="360"/>
              </a:spcBef>
              <a:spcAft>
                <a:spcPts val="0"/>
              </a:spcAft>
              <a:buSzPts val="1620"/>
              <a:buChar char="⚫"/>
              <a:defRPr/>
            </a:lvl2pPr>
            <a:lvl3pPr marL="1371600" lvl="2" indent="-325755" algn="l">
              <a:spcBef>
                <a:spcPts val="360"/>
              </a:spcBef>
              <a:spcAft>
                <a:spcPts val="0"/>
              </a:spcAft>
              <a:buSzPts val="1530"/>
              <a:buChar char="○"/>
              <a:defRPr/>
            </a:lvl3pPr>
            <a:lvl4pPr marL="1828800" lvl="3" indent="-331469" algn="l">
              <a:spcBef>
                <a:spcPts val="360"/>
              </a:spcBef>
              <a:spcAft>
                <a:spcPts val="0"/>
              </a:spcAft>
              <a:buSzPts val="162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4" name="Google Shape;24;p17"/>
          <p:cNvSpPr txBox="1">
            <a:spLocks noGrp="1"/>
          </p:cNvSpPr>
          <p:nvPr>
            <p:ph type="dt" idx="10"/>
          </p:nvPr>
        </p:nvSpPr>
        <p:spPr>
          <a:xfrm>
            <a:off x="457200" y="6422064"/>
            <a:ext cx="2133600" cy="365125"/>
          </a:xfrm>
          <a:prstGeom prst="rect">
            <a:avLst/>
          </a:prstGeom>
          <a:noFill/>
          <a:ln>
            <a:noFill/>
          </a:ln>
        </p:spPr>
        <p:txBody>
          <a:bodyPr spcFirstLastPara="1" wrap="square" lIns="91425" tIns="45700" rIns="91425"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7"/>
          <p:cNvSpPr txBox="1">
            <a:spLocks noGrp="1"/>
          </p:cNvSpPr>
          <p:nvPr>
            <p:ph type="ftr" idx="11"/>
          </p:nvPr>
        </p:nvSpPr>
        <p:spPr>
          <a:xfrm>
            <a:off x="3124200" y="6422064"/>
            <a:ext cx="2895600" cy="365125"/>
          </a:xfrm>
          <a:prstGeom prst="rect">
            <a:avLst/>
          </a:prstGeom>
          <a:noFill/>
          <a:ln>
            <a:noFill/>
          </a:ln>
        </p:spPr>
        <p:txBody>
          <a:bodyPr spcFirstLastPara="1" wrap="square" lIns="0" tIns="45700" rIns="0" bIns="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7"/>
          <p:cNvSpPr txBox="1">
            <a:spLocks noGrp="1"/>
          </p:cNvSpPr>
          <p:nvPr>
            <p:ph type="sldNum" idx="12"/>
          </p:nvPr>
        </p:nvSpPr>
        <p:spPr>
          <a:xfrm>
            <a:off x="8153400" y="6422064"/>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gradFill>
          <a:gsLst>
            <a:gs pos="0">
              <a:srgbClr val="262626"/>
            </a:gs>
            <a:gs pos="30000">
              <a:srgbClr val="2E2E2E"/>
            </a:gs>
            <a:gs pos="100000">
              <a:srgbClr val="7C7C7C"/>
            </a:gs>
          </a:gsLst>
          <a:lin ang="13000000" scaled="0"/>
        </a:gradFill>
        <a:effectLst/>
      </p:bgPr>
    </p:bg>
    <p:spTree>
      <p:nvGrpSpPr>
        <p:cNvPr id="1" name="Shape 27"/>
        <p:cNvGrpSpPr/>
        <p:nvPr/>
      </p:nvGrpSpPr>
      <p:grpSpPr>
        <a:xfrm>
          <a:off x="0" y="0"/>
          <a:ext cx="0" cy="0"/>
          <a:chOff x="0" y="0"/>
          <a:chExt cx="0" cy="0"/>
        </a:xfrm>
      </p:grpSpPr>
      <p:sp>
        <p:nvSpPr>
          <p:cNvPr id="28" name="Google Shape;28;p18"/>
          <p:cNvSpPr/>
          <p:nvPr/>
        </p:nvSpPr>
        <p:spPr>
          <a:xfrm>
            <a:off x="0" y="4752126"/>
            <a:ext cx="9144000" cy="2112962"/>
          </a:xfrm>
          <a:custGeom>
            <a:avLst/>
            <a:gdLst/>
            <a:ahLst/>
            <a:cxnLst/>
            <a:rect l="l" t="t" r="r" b="b"/>
            <a:pathLst>
              <a:path w="5760" h="1331" extrusionOk="0">
                <a:moveTo>
                  <a:pt x="0" y="1066"/>
                </a:moveTo>
                <a:lnTo>
                  <a:pt x="0" y="1331"/>
                </a:lnTo>
                <a:lnTo>
                  <a:pt x="5760" y="1331"/>
                </a:lnTo>
                <a:lnTo>
                  <a:pt x="5760" y="0"/>
                </a:lnTo>
                <a:cubicBezTo>
                  <a:pt x="3220" y="1206"/>
                  <a:pt x="2250" y="1146"/>
                  <a:pt x="0" y="1066"/>
                </a:cubicBezTo>
                <a:close/>
              </a:path>
            </a:pathLst>
          </a:custGeom>
          <a:solidFill>
            <a:srgbClr val="7B7B7B">
              <a:alpha val="44705"/>
            </a:srgbClr>
          </a:solidFill>
          <a:ln>
            <a:noFill/>
          </a:ln>
          <a:effectLst>
            <a:outerShdw blurRad="50800" dist="44450" dir="16200000" algn="ctr" rotWithShape="0">
              <a:srgbClr val="000000">
                <a:alpha val="34901"/>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29" name="Google Shape;29;p18"/>
          <p:cNvSpPr/>
          <p:nvPr/>
        </p:nvSpPr>
        <p:spPr>
          <a:xfrm>
            <a:off x="6105525" y="0"/>
            <a:ext cx="3038475" cy="6858000"/>
          </a:xfrm>
          <a:custGeom>
            <a:avLst/>
            <a:gdLst/>
            <a:ahLst/>
            <a:cxnLst/>
            <a:rect l="l" t="t" r="r" b="b"/>
            <a:pathLst>
              <a:path w="1914" h="4329" extrusionOk="0">
                <a:moveTo>
                  <a:pt x="1914" y="9"/>
                </a:moveTo>
                <a:lnTo>
                  <a:pt x="1914" y="4329"/>
                </a:lnTo>
                <a:lnTo>
                  <a:pt x="204" y="4327"/>
                </a:lnTo>
                <a:cubicBezTo>
                  <a:pt x="1288" y="3574"/>
                  <a:pt x="1608" y="1590"/>
                  <a:pt x="0" y="0"/>
                </a:cubicBezTo>
                <a:lnTo>
                  <a:pt x="1914" y="9"/>
                </a:lnTo>
                <a:close/>
              </a:path>
            </a:pathLst>
          </a:custGeom>
          <a:solidFill>
            <a:srgbClr val="5A5A5A">
              <a:alpha val="40000"/>
            </a:srgbClr>
          </a:solidFill>
          <a:ln>
            <a:noFill/>
          </a:ln>
          <a:effectLst>
            <a:outerShdw blurRad="50800" dist="50800" dir="10800000" algn="ctr" rotWithShape="0">
              <a:srgbClr val="000000">
                <a:alpha val="44705"/>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30" name="Google Shape;30;p18"/>
          <p:cNvSpPr txBox="1">
            <a:spLocks noGrp="1"/>
          </p:cNvSpPr>
          <p:nvPr>
            <p:ph type="title"/>
          </p:nvPr>
        </p:nvSpPr>
        <p:spPr>
          <a:xfrm>
            <a:off x="685800" y="3583837"/>
            <a:ext cx="6629400" cy="1826363"/>
          </a:xfrm>
          <a:prstGeom prst="rect">
            <a:avLst/>
          </a:prstGeom>
          <a:noFill/>
          <a:ln>
            <a:noFill/>
          </a:ln>
        </p:spPr>
        <p:txBody>
          <a:bodyPr spcFirstLastPara="1" wrap="square" lIns="45700" tIns="0" rIns="45700" bIns="0" anchor="t" anchorCtr="0">
            <a:normAutofit/>
          </a:bodyPr>
          <a:lstStyle>
            <a:lvl1pPr lvl="0" algn="l">
              <a:spcBef>
                <a:spcPts val="0"/>
              </a:spcBef>
              <a:spcAft>
                <a:spcPts val="0"/>
              </a:spcAft>
              <a:buClr>
                <a:srgbClr val="9FD4E6"/>
              </a:buClr>
              <a:buSzPts val="4200"/>
              <a:buFont typeface="Libre Franklin"/>
              <a:buNone/>
              <a:defRPr sz="4200" b="1" cap="none">
                <a:solidFill>
                  <a:srgbClr val="9FD4E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8"/>
          <p:cNvSpPr txBox="1">
            <a:spLocks noGrp="1"/>
          </p:cNvSpPr>
          <p:nvPr>
            <p:ph type="body" idx="1"/>
          </p:nvPr>
        </p:nvSpPr>
        <p:spPr>
          <a:xfrm>
            <a:off x="685800" y="2485800"/>
            <a:ext cx="6629400" cy="1066688"/>
          </a:xfrm>
          <a:prstGeom prst="rect">
            <a:avLst/>
          </a:prstGeom>
          <a:noFill/>
          <a:ln>
            <a:noFill/>
          </a:ln>
        </p:spPr>
        <p:txBody>
          <a:bodyPr spcFirstLastPara="1" wrap="square" lIns="45700" tIns="0" rIns="45700" bIns="0" anchor="b" anchorCtr="0">
            <a:normAutofit/>
          </a:bodyPr>
          <a:lstStyle>
            <a:lvl1pPr marL="457200" lvl="0" indent="-228600" algn="l">
              <a:spcBef>
                <a:spcPts val="400"/>
              </a:spcBef>
              <a:spcAft>
                <a:spcPts val="0"/>
              </a:spcAft>
              <a:buSzPts val="1600"/>
              <a:buNone/>
              <a:defRPr sz="2000">
                <a:solidFill>
                  <a:schemeClr val="lt1"/>
                </a:solidFill>
              </a:defRPr>
            </a:lvl1pPr>
            <a:lvl2pPr marL="914400" lvl="1" indent="-228600" algn="l">
              <a:spcBef>
                <a:spcPts val="360"/>
              </a:spcBef>
              <a:spcAft>
                <a:spcPts val="0"/>
              </a:spcAft>
              <a:buSzPts val="1620"/>
              <a:buNone/>
              <a:defRPr sz="1800">
                <a:solidFill>
                  <a:schemeClr val="lt1"/>
                </a:solidFill>
              </a:defRPr>
            </a:lvl2pPr>
            <a:lvl3pPr marL="1371600" lvl="2" indent="-228600" algn="l">
              <a:spcBef>
                <a:spcPts val="320"/>
              </a:spcBef>
              <a:spcAft>
                <a:spcPts val="0"/>
              </a:spcAft>
              <a:buSzPts val="1360"/>
              <a:buNone/>
              <a:defRPr sz="1600">
                <a:solidFill>
                  <a:schemeClr val="lt1"/>
                </a:solidFill>
              </a:defRPr>
            </a:lvl3pPr>
            <a:lvl4pPr marL="1828800" lvl="3" indent="-228600" algn="l">
              <a:spcBef>
                <a:spcPts val="280"/>
              </a:spcBef>
              <a:spcAft>
                <a:spcPts val="0"/>
              </a:spcAft>
              <a:buSzPts val="1260"/>
              <a:buNone/>
              <a:defRPr sz="1400">
                <a:solidFill>
                  <a:schemeClr val="lt1"/>
                </a:solidFill>
              </a:defRPr>
            </a:lvl4pPr>
            <a:lvl5pPr marL="2286000" lvl="4" indent="-228600" algn="l">
              <a:spcBef>
                <a:spcPts val="280"/>
              </a:spcBef>
              <a:spcAft>
                <a:spcPts val="0"/>
              </a:spcAft>
              <a:buSzPts val="1400"/>
              <a:buNone/>
              <a:defRPr sz="1400">
                <a:solidFill>
                  <a:schemeClr val="lt1"/>
                </a:solidFill>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2" name="Google Shape;32;p18"/>
          <p:cNvSpPr txBox="1">
            <a:spLocks noGrp="1"/>
          </p:cNvSpPr>
          <p:nvPr>
            <p:ph type="dt" idx="10"/>
          </p:nvPr>
        </p:nvSpPr>
        <p:spPr>
          <a:xfrm>
            <a:off x="457200" y="6422064"/>
            <a:ext cx="2133600" cy="365125"/>
          </a:xfrm>
          <a:prstGeom prst="rect">
            <a:avLst/>
          </a:prstGeom>
          <a:noFill/>
          <a:ln>
            <a:noFill/>
          </a:ln>
        </p:spPr>
        <p:txBody>
          <a:bodyPr spcFirstLastPara="1" wrap="square" lIns="91425" tIns="45700" rIns="91425"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8"/>
          <p:cNvSpPr txBox="1">
            <a:spLocks noGrp="1"/>
          </p:cNvSpPr>
          <p:nvPr>
            <p:ph type="ftr" idx="11"/>
          </p:nvPr>
        </p:nvSpPr>
        <p:spPr>
          <a:xfrm>
            <a:off x="3124200" y="6422064"/>
            <a:ext cx="2895600" cy="365125"/>
          </a:xfrm>
          <a:prstGeom prst="rect">
            <a:avLst/>
          </a:prstGeom>
          <a:noFill/>
          <a:ln>
            <a:noFill/>
          </a:ln>
        </p:spPr>
        <p:txBody>
          <a:bodyPr spcFirstLastPara="1" wrap="square" lIns="0" tIns="45700" rIns="0" bIns="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8"/>
          <p:cNvSpPr txBox="1">
            <a:spLocks noGrp="1"/>
          </p:cNvSpPr>
          <p:nvPr>
            <p:ph type="sldNum" idx="12"/>
          </p:nvPr>
        </p:nvSpPr>
        <p:spPr>
          <a:xfrm>
            <a:off x="8153400" y="6422064"/>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
        <p:cNvGrpSpPr/>
        <p:nvPr/>
      </p:nvGrpSpPr>
      <p:grpSpPr>
        <a:xfrm>
          <a:off x="0" y="0"/>
          <a:ext cx="0" cy="0"/>
          <a:chOff x="0" y="0"/>
          <a:chExt cx="0" cy="0"/>
        </a:xfrm>
      </p:grpSpPr>
      <p:sp>
        <p:nvSpPr>
          <p:cNvPr id="36" name="Google Shape;36;p19"/>
          <p:cNvSpPr txBox="1">
            <a:spLocks noGrp="1"/>
          </p:cNvSpPr>
          <p:nvPr>
            <p:ph type="title"/>
          </p:nvPr>
        </p:nvSpPr>
        <p:spPr>
          <a:xfrm>
            <a:off x="457200" y="274638"/>
            <a:ext cx="7467600" cy="1143000"/>
          </a:xfrm>
          <a:prstGeom prst="rect">
            <a:avLst/>
          </a:prstGeom>
          <a:noFill/>
          <a:ln>
            <a:noFill/>
          </a:ln>
        </p:spPr>
        <p:txBody>
          <a:bodyPr spcFirstLastPara="1" wrap="square" lIns="45700" tIns="45700" rIns="45700" bIns="45700" anchor="ctr" anchorCtr="0">
            <a:normAutofit/>
          </a:bodyPr>
          <a:lstStyle>
            <a:lvl1pPr lvl="0" algn="l">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9"/>
          <p:cNvSpPr txBox="1">
            <a:spLocks noGrp="1"/>
          </p:cNvSpPr>
          <p:nvPr>
            <p:ph type="body" idx="1"/>
          </p:nvPr>
        </p:nvSpPr>
        <p:spPr>
          <a:xfrm>
            <a:off x="457200" y="1600200"/>
            <a:ext cx="3657600" cy="4525963"/>
          </a:xfrm>
          <a:prstGeom prst="rect">
            <a:avLst/>
          </a:prstGeom>
          <a:noFill/>
          <a:ln>
            <a:noFill/>
          </a:ln>
        </p:spPr>
        <p:txBody>
          <a:bodyPr spcFirstLastPara="1" wrap="square" lIns="91425" tIns="45700" rIns="91425" bIns="45700" anchor="t" anchorCtr="0">
            <a:normAutofit/>
          </a:bodyPr>
          <a:lstStyle>
            <a:lvl1pPr marL="457200" lvl="0" indent="-360680" algn="l">
              <a:spcBef>
                <a:spcPts val="520"/>
              </a:spcBef>
              <a:spcAft>
                <a:spcPts val="0"/>
              </a:spcAft>
              <a:buSzPts val="2080"/>
              <a:buChar char="⦿"/>
              <a:defRPr sz="2600"/>
            </a:lvl1pPr>
            <a:lvl2pPr marL="914400" lvl="1" indent="-354330" algn="l">
              <a:spcBef>
                <a:spcPts val="440"/>
              </a:spcBef>
              <a:spcAft>
                <a:spcPts val="0"/>
              </a:spcAft>
              <a:buSzPts val="1980"/>
              <a:buChar char="⚫"/>
              <a:defRPr sz="2200"/>
            </a:lvl2pPr>
            <a:lvl3pPr marL="1371600" lvl="2" indent="-336550" algn="l">
              <a:spcBef>
                <a:spcPts val="400"/>
              </a:spcBef>
              <a:spcAft>
                <a:spcPts val="0"/>
              </a:spcAft>
              <a:buSzPts val="1700"/>
              <a:buChar char="○"/>
              <a:defRPr sz="2000"/>
            </a:lvl3pPr>
            <a:lvl4pPr marL="1828800" lvl="3" indent="-331469" algn="l">
              <a:spcBef>
                <a:spcPts val="360"/>
              </a:spcBef>
              <a:spcAft>
                <a:spcPts val="0"/>
              </a:spcAft>
              <a:buSzPts val="162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8" name="Google Shape;38;p19"/>
          <p:cNvSpPr txBox="1">
            <a:spLocks noGrp="1"/>
          </p:cNvSpPr>
          <p:nvPr>
            <p:ph type="body" idx="2"/>
          </p:nvPr>
        </p:nvSpPr>
        <p:spPr>
          <a:xfrm>
            <a:off x="4267200" y="1600200"/>
            <a:ext cx="3657600" cy="4525963"/>
          </a:xfrm>
          <a:prstGeom prst="rect">
            <a:avLst/>
          </a:prstGeom>
          <a:noFill/>
          <a:ln>
            <a:noFill/>
          </a:ln>
        </p:spPr>
        <p:txBody>
          <a:bodyPr spcFirstLastPara="1" wrap="square" lIns="91425" tIns="45700" rIns="91425" bIns="45700" anchor="t" anchorCtr="0">
            <a:normAutofit/>
          </a:bodyPr>
          <a:lstStyle>
            <a:lvl1pPr marL="457200" lvl="0" indent="-360680" algn="l">
              <a:spcBef>
                <a:spcPts val="520"/>
              </a:spcBef>
              <a:spcAft>
                <a:spcPts val="0"/>
              </a:spcAft>
              <a:buSzPts val="2080"/>
              <a:buChar char="⦿"/>
              <a:defRPr sz="2600"/>
            </a:lvl1pPr>
            <a:lvl2pPr marL="914400" lvl="1" indent="-354330" algn="l">
              <a:spcBef>
                <a:spcPts val="440"/>
              </a:spcBef>
              <a:spcAft>
                <a:spcPts val="0"/>
              </a:spcAft>
              <a:buSzPts val="1980"/>
              <a:buChar char="⚫"/>
              <a:defRPr sz="2200"/>
            </a:lvl2pPr>
            <a:lvl3pPr marL="1371600" lvl="2" indent="-336550" algn="l">
              <a:spcBef>
                <a:spcPts val="400"/>
              </a:spcBef>
              <a:spcAft>
                <a:spcPts val="0"/>
              </a:spcAft>
              <a:buSzPts val="1700"/>
              <a:buChar char="○"/>
              <a:defRPr sz="2000"/>
            </a:lvl3pPr>
            <a:lvl4pPr marL="1828800" lvl="3" indent="-331469" algn="l">
              <a:spcBef>
                <a:spcPts val="360"/>
              </a:spcBef>
              <a:spcAft>
                <a:spcPts val="0"/>
              </a:spcAft>
              <a:buSzPts val="162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9" name="Google Shape;39;p19"/>
          <p:cNvSpPr txBox="1">
            <a:spLocks noGrp="1"/>
          </p:cNvSpPr>
          <p:nvPr>
            <p:ph type="dt" idx="10"/>
          </p:nvPr>
        </p:nvSpPr>
        <p:spPr>
          <a:xfrm>
            <a:off x="457200" y="6422064"/>
            <a:ext cx="2133600" cy="365125"/>
          </a:xfrm>
          <a:prstGeom prst="rect">
            <a:avLst/>
          </a:prstGeom>
          <a:noFill/>
          <a:ln>
            <a:noFill/>
          </a:ln>
        </p:spPr>
        <p:txBody>
          <a:bodyPr spcFirstLastPara="1" wrap="square" lIns="91425" tIns="45700" rIns="91425"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9"/>
          <p:cNvSpPr txBox="1">
            <a:spLocks noGrp="1"/>
          </p:cNvSpPr>
          <p:nvPr>
            <p:ph type="ftr" idx="11"/>
          </p:nvPr>
        </p:nvSpPr>
        <p:spPr>
          <a:xfrm>
            <a:off x="3124200" y="6422064"/>
            <a:ext cx="2895600" cy="365125"/>
          </a:xfrm>
          <a:prstGeom prst="rect">
            <a:avLst/>
          </a:prstGeom>
          <a:noFill/>
          <a:ln>
            <a:noFill/>
          </a:ln>
        </p:spPr>
        <p:txBody>
          <a:bodyPr spcFirstLastPara="1" wrap="square" lIns="0" tIns="45700" rIns="0" bIns="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9"/>
          <p:cNvSpPr txBox="1">
            <a:spLocks noGrp="1"/>
          </p:cNvSpPr>
          <p:nvPr>
            <p:ph type="sldNum" idx="12"/>
          </p:nvPr>
        </p:nvSpPr>
        <p:spPr>
          <a:xfrm>
            <a:off x="8153400" y="6422064"/>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42"/>
        <p:cNvGrpSpPr/>
        <p:nvPr/>
      </p:nvGrpSpPr>
      <p:grpSpPr>
        <a:xfrm>
          <a:off x="0" y="0"/>
          <a:ext cx="0" cy="0"/>
          <a:chOff x="0" y="0"/>
          <a:chExt cx="0" cy="0"/>
        </a:xfrm>
      </p:grpSpPr>
      <p:sp>
        <p:nvSpPr>
          <p:cNvPr id="43" name="Google Shape;43;p20"/>
          <p:cNvSpPr txBox="1">
            <a:spLocks noGrp="1"/>
          </p:cNvSpPr>
          <p:nvPr>
            <p:ph type="title"/>
          </p:nvPr>
        </p:nvSpPr>
        <p:spPr>
          <a:xfrm>
            <a:off x="457200" y="273050"/>
            <a:ext cx="8229600" cy="1143000"/>
          </a:xfrm>
          <a:prstGeom prst="rect">
            <a:avLst/>
          </a:prstGeom>
          <a:noFill/>
          <a:ln>
            <a:noFill/>
          </a:ln>
        </p:spPr>
        <p:txBody>
          <a:bodyPr spcFirstLastPara="1" wrap="square" lIns="45700" tIns="45700" rIns="45700" bIns="45700" anchor="ctr" anchorCtr="0">
            <a:normAutofit/>
          </a:bodyPr>
          <a:lstStyle>
            <a:lvl1pPr lvl="0" algn="l">
              <a:spcBef>
                <a:spcPts val="0"/>
              </a:spcBef>
              <a:spcAft>
                <a:spcPts val="0"/>
              </a:spcAft>
              <a:buClr>
                <a:schemeClr val="lt1"/>
              </a:buClr>
              <a:buSzPts val="4600"/>
              <a:buFont typeface="Libre Franklin"/>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20"/>
          <p:cNvSpPr txBox="1">
            <a:spLocks noGrp="1"/>
          </p:cNvSpPr>
          <p:nvPr>
            <p:ph type="body" idx="1"/>
          </p:nvPr>
        </p:nvSpPr>
        <p:spPr>
          <a:xfrm>
            <a:off x="457200" y="5486400"/>
            <a:ext cx="4040188" cy="838200"/>
          </a:xfrm>
          <a:prstGeom prst="rect">
            <a:avLst/>
          </a:prstGeom>
          <a:noFill/>
          <a:ln>
            <a:noFill/>
          </a:ln>
        </p:spPr>
        <p:txBody>
          <a:bodyPr spcFirstLastPara="1" wrap="square" lIns="91425" tIns="45700" rIns="91425" bIns="45700" anchor="t" anchorCtr="0">
            <a:normAutofit/>
          </a:bodyPr>
          <a:lstStyle>
            <a:lvl1pPr marL="457200" lvl="0" indent="-228600" algn="l">
              <a:spcBef>
                <a:spcPts val="480"/>
              </a:spcBef>
              <a:spcAft>
                <a:spcPts val="0"/>
              </a:spcAft>
              <a:buSzPts val="1920"/>
              <a:buNone/>
              <a:defRPr sz="2400" b="1">
                <a:solidFill>
                  <a:schemeClr val="accent1"/>
                </a:solidFill>
              </a:defRPr>
            </a:lvl1pPr>
            <a:lvl2pPr marL="914400" lvl="1" indent="-228600" algn="l">
              <a:spcBef>
                <a:spcPts val="400"/>
              </a:spcBef>
              <a:spcAft>
                <a:spcPts val="0"/>
              </a:spcAft>
              <a:buSzPts val="1800"/>
              <a:buNone/>
              <a:defRPr sz="2000" b="1"/>
            </a:lvl2pPr>
            <a:lvl3pPr marL="1371600" lvl="2" indent="-228600" algn="l">
              <a:spcBef>
                <a:spcPts val="360"/>
              </a:spcBef>
              <a:spcAft>
                <a:spcPts val="0"/>
              </a:spcAft>
              <a:buSzPts val="1530"/>
              <a:buNone/>
              <a:defRPr sz="1800" b="1"/>
            </a:lvl3pPr>
            <a:lvl4pPr marL="1828800" lvl="3" indent="-228600" algn="l">
              <a:spcBef>
                <a:spcPts val="320"/>
              </a:spcBef>
              <a:spcAft>
                <a:spcPts val="0"/>
              </a:spcAft>
              <a:buSzPts val="1440"/>
              <a:buNone/>
              <a:defRPr sz="1600" b="1"/>
            </a:lvl4pPr>
            <a:lvl5pPr marL="2286000" lvl="4" indent="-228600" algn="l">
              <a:spcBef>
                <a:spcPts val="320"/>
              </a:spcBef>
              <a:spcAft>
                <a:spcPts val="0"/>
              </a:spcAft>
              <a:buSzPts val="1600"/>
              <a:buNone/>
              <a:defRPr sz="1600" b="1"/>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5" name="Google Shape;45;p20"/>
          <p:cNvSpPr txBox="1">
            <a:spLocks noGrp="1"/>
          </p:cNvSpPr>
          <p:nvPr>
            <p:ph type="body" idx="2"/>
          </p:nvPr>
        </p:nvSpPr>
        <p:spPr>
          <a:xfrm>
            <a:off x="4645025" y="5486400"/>
            <a:ext cx="4041775" cy="838200"/>
          </a:xfrm>
          <a:prstGeom prst="rect">
            <a:avLst/>
          </a:prstGeom>
          <a:noFill/>
          <a:ln>
            <a:noFill/>
          </a:ln>
        </p:spPr>
        <p:txBody>
          <a:bodyPr spcFirstLastPara="1" wrap="square" lIns="91425" tIns="45700" rIns="91425" bIns="45700" anchor="t" anchorCtr="0">
            <a:normAutofit/>
          </a:bodyPr>
          <a:lstStyle>
            <a:lvl1pPr marL="457200" lvl="0" indent="-228600" algn="l">
              <a:spcBef>
                <a:spcPts val="480"/>
              </a:spcBef>
              <a:spcAft>
                <a:spcPts val="0"/>
              </a:spcAft>
              <a:buSzPts val="1920"/>
              <a:buNone/>
              <a:defRPr sz="2400" b="1">
                <a:solidFill>
                  <a:schemeClr val="accent1"/>
                </a:solidFill>
              </a:defRPr>
            </a:lvl1pPr>
            <a:lvl2pPr marL="914400" lvl="1" indent="-228600" algn="l">
              <a:spcBef>
                <a:spcPts val="400"/>
              </a:spcBef>
              <a:spcAft>
                <a:spcPts val="0"/>
              </a:spcAft>
              <a:buSzPts val="1800"/>
              <a:buNone/>
              <a:defRPr sz="2000" b="1"/>
            </a:lvl2pPr>
            <a:lvl3pPr marL="1371600" lvl="2" indent="-228600" algn="l">
              <a:spcBef>
                <a:spcPts val="360"/>
              </a:spcBef>
              <a:spcAft>
                <a:spcPts val="0"/>
              </a:spcAft>
              <a:buSzPts val="1530"/>
              <a:buNone/>
              <a:defRPr sz="1800" b="1"/>
            </a:lvl3pPr>
            <a:lvl4pPr marL="1828800" lvl="3" indent="-228600" algn="l">
              <a:spcBef>
                <a:spcPts val="320"/>
              </a:spcBef>
              <a:spcAft>
                <a:spcPts val="0"/>
              </a:spcAft>
              <a:buSzPts val="1440"/>
              <a:buNone/>
              <a:defRPr sz="1600" b="1"/>
            </a:lvl4pPr>
            <a:lvl5pPr marL="2286000" lvl="4" indent="-228600" algn="l">
              <a:spcBef>
                <a:spcPts val="320"/>
              </a:spcBef>
              <a:spcAft>
                <a:spcPts val="0"/>
              </a:spcAft>
              <a:buSzPts val="1600"/>
              <a:buNone/>
              <a:defRPr sz="1600" b="1"/>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6" name="Google Shape;46;p20"/>
          <p:cNvSpPr txBox="1">
            <a:spLocks noGrp="1"/>
          </p:cNvSpPr>
          <p:nvPr>
            <p:ph type="body" idx="3"/>
          </p:nvPr>
        </p:nvSpPr>
        <p:spPr>
          <a:xfrm>
            <a:off x="457200" y="1516912"/>
            <a:ext cx="4040188" cy="3941763"/>
          </a:xfrm>
          <a:prstGeom prst="rect">
            <a:avLst/>
          </a:prstGeom>
          <a:noFill/>
          <a:ln>
            <a:noFill/>
          </a:ln>
        </p:spPr>
        <p:txBody>
          <a:bodyPr spcFirstLastPara="1" wrap="square" lIns="91425" tIns="45700" rIns="91425" bIns="45700" anchor="t" anchorCtr="0">
            <a:normAutofit/>
          </a:bodyPr>
          <a:lstStyle>
            <a:lvl1pPr marL="457200" lvl="0" indent="-350520" algn="l">
              <a:spcBef>
                <a:spcPts val="480"/>
              </a:spcBef>
              <a:spcAft>
                <a:spcPts val="0"/>
              </a:spcAft>
              <a:buSzPts val="1920"/>
              <a:buChar char="⦿"/>
              <a:defRPr sz="2400"/>
            </a:lvl1pPr>
            <a:lvl2pPr marL="914400" lvl="1" indent="-342900" algn="l">
              <a:spcBef>
                <a:spcPts val="400"/>
              </a:spcBef>
              <a:spcAft>
                <a:spcPts val="0"/>
              </a:spcAft>
              <a:buSzPts val="1800"/>
              <a:buChar char="⚫"/>
              <a:defRPr sz="2000"/>
            </a:lvl2pPr>
            <a:lvl3pPr marL="1371600" lvl="2" indent="-325755" algn="l">
              <a:spcBef>
                <a:spcPts val="360"/>
              </a:spcBef>
              <a:spcAft>
                <a:spcPts val="0"/>
              </a:spcAft>
              <a:buSzPts val="1530"/>
              <a:buChar char="○"/>
              <a:defRPr sz="1800"/>
            </a:lvl3pPr>
            <a:lvl4pPr marL="1828800" lvl="3" indent="-320039" algn="l">
              <a:spcBef>
                <a:spcPts val="320"/>
              </a:spcBef>
              <a:spcAft>
                <a:spcPts val="0"/>
              </a:spcAft>
              <a:buSzPts val="1440"/>
              <a:buChar char="⚫"/>
              <a:defRPr sz="1600"/>
            </a:lvl4pPr>
            <a:lvl5pPr marL="2286000" lvl="4" indent="-330200" algn="l">
              <a:spcBef>
                <a:spcPts val="320"/>
              </a:spcBef>
              <a:spcAft>
                <a:spcPts val="0"/>
              </a:spcAft>
              <a:buSzPts val="1600"/>
              <a:buChar char="-"/>
              <a:defRPr sz="1600"/>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7" name="Google Shape;47;p20"/>
          <p:cNvSpPr txBox="1">
            <a:spLocks noGrp="1"/>
          </p:cNvSpPr>
          <p:nvPr>
            <p:ph type="body" idx="4"/>
          </p:nvPr>
        </p:nvSpPr>
        <p:spPr>
          <a:xfrm>
            <a:off x="4645025" y="1516912"/>
            <a:ext cx="4041775" cy="3941763"/>
          </a:xfrm>
          <a:prstGeom prst="rect">
            <a:avLst/>
          </a:prstGeom>
          <a:noFill/>
          <a:ln>
            <a:noFill/>
          </a:ln>
        </p:spPr>
        <p:txBody>
          <a:bodyPr spcFirstLastPara="1" wrap="square" lIns="91425" tIns="45700" rIns="91425" bIns="45700" anchor="t" anchorCtr="0">
            <a:normAutofit/>
          </a:bodyPr>
          <a:lstStyle>
            <a:lvl1pPr marL="457200" lvl="0" indent="-350520" algn="l">
              <a:spcBef>
                <a:spcPts val="480"/>
              </a:spcBef>
              <a:spcAft>
                <a:spcPts val="0"/>
              </a:spcAft>
              <a:buSzPts val="1920"/>
              <a:buChar char="⦿"/>
              <a:defRPr sz="2400"/>
            </a:lvl1pPr>
            <a:lvl2pPr marL="914400" lvl="1" indent="-342900" algn="l">
              <a:spcBef>
                <a:spcPts val="400"/>
              </a:spcBef>
              <a:spcAft>
                <a:spcPts val="0"/>
              </a:spcAft>
              <a:buSzPts val="1800"/>
              <a:buChar char="⚫"/>
              <a:defRPr sz="2000"/>
            </a:lvl2pPr>
            <a:lvl3pPr marL="1371600" lvl="2" indent="-325755" algn="l">
              <a:spcBef>
                <a:spcPts val="360"/>
              </a:spcBef>
              <a:spcAft>
                <a:spcPts val="0"/>
              </a:spcAft>
              <a:buSzPts val="1530"/>
              <a:buChar char="○"/>
              <a:defRPr sz="1800"/>
            </a:lvl3pPr>
            <a:lvl4pPr marL="1828800" lvl="3" indent="-320039" algn="l">
              <a:spcBef>
                <a:spcPts val="320"/>
              </a:spcBef>
              <a:spcAft>
                <a:spcPts val="0"/>
              </a:spcAft>
              <a:buSzPts val="1440"/>
              <a:buChar char="⚫"/>
              <a:defRPr sz="1600"/>
            </a:lvl4pPr>
            <a:lvl5pPr marL="2286000" lvl="4" indent="-330200" algn="l">
              <a:spcBef>
                <a:spcPts val="320"/>
              </a:spcBef>
              <a:spcAft>
                <a:spcPts val="0"/>
              </a:spcAft>
              <a:buSzPts val="1600"/>
              <a:buChar char="-"/>
              <a:defRPr sz="1600"/>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8" name="Google Shape;48;p20"/>
          <p:cNvSpPr txBox="1">
            <a:spLocks noGrp="1"/>
          </p:cNvSpPr>
          <p:nvPr>
            <p:ph type="dt" idx="10"/>
          </p:nvPr>
        </p:nvSpPr>
        <p:spPr>
          <a:xfrm>
            <a:off x="457200" y="6422064"/>
            <a:ext cx="2133600" cy="365125"/>
          </a:xfrm>
          <a:prstGeom prst="rect">
            <a:avLst/>
          </a:prstGeom>
          <a:noFill/>
          <a:ln>
            <a:noFill/>
          </a:ln>
        </p:spPr>
        <p:txBody>
          <a:bodyPr spcFirstLastPara="1" wrap="square" lIns="91425" tIns="45700" rIns="91425"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0"/>
          <p:cNvSpPr txBox="1">
            <a:spLocks noGrp="1"/>
          </p:cNvSpPr>
          <p:nvPr>
            <p:ph type="ftr" idx="11"/>
          </p:nvPr>
        </p:nvSpPr>
        <p:spPr>
          <a:xfrm>
            <a:off x="3124200" y="6422064"/>
            <a:ext cx="2895600" cy="365125"/>
          </a:xfrm>
          <a:prstGeom prst="rect">
            <a:avLst/>
          </a:prstGeom>
          <a:noFill/>
          <a:ln>
            <a:noFill/>
          </a:ln>
        </p:spPr>
        <p:txBody>
          <a:bodyPr spcFirstLastPara="1" wrap="square" lIns="0" tIns="45700" rIns="0" bIns="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0"/>
          <p:cNvSpPr txBox="1">
            <a:spLocks noGrp="1"/>
          </p:cNvSpPr>
          <p:nvPr>
            <p:ph type="sldNum" idx="12"/>
          </p:nvPr>
        </p:nvSpPr>
        <p:spPr>
          <a:xfrm>
            <a:off x="8153400" y="6422064"/>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21"/>
          <p:cNvSpPr txBox="1">
            <a:spLocks noGrp="1"/>
          </p:cNvSpPr>
          <p:nvPr>
            <p:ph type="title"/>
          </p:nvPr>
        </p:nvSpPr>
        <p:spPr>
          <a:xfrm>
            <a:off x="457200" y="274320"/>
            <a:ext cx="7470648" cy="1143000"/>
          </a:xfrm>
          <a:prstGeom prst="rect">
            <a:avLst/>
          </a:prstGeom>
          <a:noFill/>
          <a:ln>
            <a:noFill/>
          </a:ln>
        </p:spPr>
        <p:txBody>
          <a:bodyPr spcFirstLastPara="1" wrap="square" lIns="45700" tIns="45700" rIns="45700" bIns="45700" anchor="ctr" anchorCtr="0">
            <a:normAutofit/>
          </a:bodyPr>
          <a:lstStyle>
            <a:lvl1pPr lvl="0" algn="l">
              <a:spcBef>
                <a:spcPts val="0"/>
              </a:spcBef>
              <a:spcAft>
                <a:spcPts val="0"/>
              </a:spcAft>
              <a:buClr>
                <a:schemeClr val="lt1"/>
              </a:buClr>
              <a:buSzPts val="4600"/>
              <a:buFont typeface="Libre Franklin"/>
              <a:buNone/>
              <a:defRPr sz="4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21"/>
          <p:cNvSpPr txBox="1">
            <a:spLocks noGrp="1"/>
          </p:cNvSpPr>
          <p:nvPr>
            <p:ph type="dt" idx="10"/>
          </p:nvPr>
        </p:nvSpPr>
        <p:spPr>
          <a:xfrm>
            <a:off x="457200" y="6422064"/>
            <a:ext cx="2133600" cy="365125"/>
          </a:xfrm>
          <a:prstGeom prst="rect">
            <a:avLst/>
          </a:prstGeom>
          <a:noFill/>
          <a:ln>
            <a:noFill/>
          </a:ln>
        </p:spPr>
        <p:txBody>
          <a:bodyPr spcFirstLastPara="1" wrap="square" lIns="91425" tIns="45700" rIns="91425"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1"/>
          <p:cNvSpPr txBox="1">
            <a:spLocks noGrp="1"/>
          </p:cNvSpPr>
          <p:nvPr>
            <p:ph type="sldNum" idx="12"/>
          </p:nvPr>
        </p:nvSpPr>
        <p:spPr>
          <a:xfrm>
            <a:off x="8153400" y="6422064"/>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55" name="Google Shape;55;p21"/>
          <p:cNvSpPr txBox="1">
            <a:spLocks noGrp="1"/>
          </p:cNvSpPr>
          <p:nvPr>
            <p:ph type="ftr" idx="11"/>
          </p:nvPr>
        </p:nvSpPr>
        <p:spPr>
          <a:xfrm>
            <a:off x="3124200" y="6422064"/>
            <a:ext cx="2895600" cy="365125"/>
          </a:xfrm>
          <a:prstGeom prst="rect">
            <a:avLst/>
          </a:prstGeom>
          <a:noFill/>
          <a:ln>
            <a:noFill/>
          </a:ln>
        </p:spPr>
        <p:txBody>
          <a:bodyPr spcFirstLastPara="1" wrap="square" lIns="0" tIns="45700" rIns="0" bIns="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22"/>
          <p:cNvSpPr txBox="1">
            <a:spLocks noGrp="1"/>
          </p:cNvSpPr>
          <p:nvPr>
            <p:ph type="dt" idx="10"/>
          </p:nvPr>
        </p:nvSpPr>
        <p:spPr>
          <a:xfrm>
            <a:off x="457200" y="6422064"/>
            <a:ext cx="2133600" cy="365125"/>
          </a:xfrm>
          <a:prstGeom prst="rect">
            <a:avLst/>
          </a:prstGeom>
          <a:noFill/>
          <a:ln>
            <a:noFill/>
          </a:ln>
        </p:spPr>
        <p:txBody>
          <a:bodyPr spcFirstLastPara="1" wrap="square" lIns="91425" tIns="45700" rIns="91425"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2"/>
          <p:cNvSpPr txBox="1">
            <a:spLocks noGrp="1"/>
          </p:cNvSpPr>
          <p:nvPr>
            <p:ph type="ftr" idx="11"/>
          </p:nvPr>
        </p:nvSpPr>
        <p:spPr>
          <a:xfrm>
            <a:off x="3124200" y="6422064"/>
            <a:ext cx="2895600" cy="365125"/>
          </a:xfrm>
          <a:prstGeom prst="rect">
            <a:avLst/>
          </a:prstGeom>
          <a:noFill/>
          <a:ln>
            <a:noFill/>
          </a:ln>
        </p:spPr>
        <p:txBody>
          <a:bodyPr spcFirstLastPara="1" wrap="square" lIns="0" tIns="45700" rIns="0" bIns="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2"/>
          <p:cNvSpPr txBox="1">
            <a:spLocks noGrp="1"/>
          </p:cNvSpPr>
          <p:nvPr>
            <p:ph type="sldNum" idx="12"/>
          </p:nvPr>
        </p:nvSpPr>
        <p:spPr>
          <a:xfrm>
            <a:off x="8153400" y="6422064"/>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23"/>
          <p:cNvSpPr txBox="1">
            <a:spLocks noGrp="1"/>
          </p:cNvSpPr>
          <p:nvPr>
            <p:ph type="title"/>
          </p:nvPr>
        </p:nvSpPr>
        <p:spPr>
          <a:xfrm>
            <a:off x="457200" y="1185528"/>
            <a:ext cx="3200400" cy="730250"/>
          </a:xfrm>
          <a:prstGeom prst="rect">
            <a:avLst/>
          </a:prstGeom>
          <a:noFill/>
          <a:ln>
            <a:noFill/>
          </a:ln>
        </p:spPr>
        <p:txBody>
          <a:bodyPr spcFirstLastPara="1" wrap="square" lIns="45700" tIns="0" rIns="45700" bIns="0" anchor="t" anchorCtr="0">
            <a:normAutofit/>
          </a:bodyPr>
          <a:lstStyle>
            <a:lvl1pPr lvl="0" algn="l">
              <a:spcBef>
                <a:spcPts val="0"/>
              </a:spcBef>
              <a:spcAft>
                <a:spcPts val="0"/>
              </a:spcAft>
              <a:buClr>
                <a:schemeClr val="accent1"/>
              </a:buClr>
              <a:buSzPts val="1800"/>
              <a:buFont typeface="Libre Franklin"/>
              <a:buNone/>
              <a:defRPr sz="1800" b="1">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23"/>
          <p:cNvSpPr txBox="1">
            <a:spLocks noGrp="1"/>
          </p:cNvSpPr>
          <p:nvPr>
            <p:ph type="body" idx="1"/>
          </p:nvPr>
        </p:nvSpPr>
        <p:spPr>
          <a:xfrm>
            <a:off x="457200" y="214424"/>
            <a:ext cx="2743200" cy="914400"/>
          </a:xfrm>
          <a:prstGeom prst="rect">
            <a:avLst/>
          </a:prstGeom>
          <a:noFill/>
          <a:ln>
            <a:noFill/>
          </a:ln>
        </p:spPr>
        <p:txBody>
          <a:bodyPr spcFirstLastPara="1" wrap="square" lIns="45700" tIns="0" rIns="45700" bIns="0" anchor="b" anchorCtr="0">
            <a:normAutofit/>
          </a:bodyPr>
          <a:lstStyle>
            <a:lvl1pPr marL="457200" lvl="0" indent="-228600" algn="l">
              <a:spcBef>
                <a:spcPts val="280"/>
              </a:spcBef>
              <a:spcAft>
                <a:spcPts val="0"/>
              </a:spcAft>
              <a:buSzPts val="1120"/>
              <a:buNone/>
              <a:defRPr sz="1400"/>
            </a:lvl1pPr>
            <a:lvl2pPr marL="914400" lvl="1" indent="-228600" algn="l">
              <a:spcBef>
                <a:spcPts val="240"/>
              </a:spcBef>
              <a:spcAft>
                <a:spcPts val="0"/>
              </a:spcAft>
              <a:buSzPts val="1080"/>
              <a:buNone/>
              <a:defRPr sz="1200"/>
            </a:lvl2pPr>
            <a:lvl3pPr marL="1371600" lvl="2" indent="-228600" algn="l">
              <a:spcBef>
                <a:spcPts val="200"/>
              </a:spcBef>
              <a:spcAft>
                <a:spcPts val="0"/>
              </a:spcAft>
              <a:buSzPts val="850"/>
              <a:buNone/>
              <a:defRPr sz="1000"/>
            </a:lvl3pPr>
            <a:lvl4pPr marL="1828800" lvl="3" indent="-228600" algn="l">
              <a:spcBef>
                <a:spcPts val="180"/>
              </a:spcBef>
              <a:spcAft>
                <a:spcPts val="0"/>
              </a:spcAft>
              <a:buSzPts val="810"/>
              <a:buNone/>
              <a:defRPr sz="900"/>
            </a:lvl4pPr>
            <a:lvl5pPr marL="2286000" lvl="4" indent="-228600" algn="l">
              <a:spcBef>
                <a:spcPts val="180"/>
              </a:spcBef>
              <a:spcAft>
                <a:spcPts val="0"/>
              </a:spcAft>
              <a:buSzPts val="900"/>
              <a:buNone/>
              <a:defRPr sz="900"/>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3" name="Google Shape;63;p23"/>
          <p:cNvSpPr txBox="1">
            <a:spLocks noGrp="1"/>
          </p:cNvSpPr>
          <p:nvPr>
            <p:ph type="body" idx="2"/>
          </p:nvPr>
        </p:nvSpPr>
        <p:spPr>
          <a:xfrm>
            <a:off x="457200" y="1981200"/>
            <a:ext cx="7086600" cy="3810000"/>
          </a:xfrm>
          <a:prstGeom prst="rect">
            <a:avLst/>
          </a:prstGeom>
          <a:noFill/>
          <a:ln>
            <a:noFill/>
          </a:ln>
        </p:spPr>
        <p:txBody>
          <a:bodyPr spcFirstLastPara="1" wrap="square" lIns="91425" tIns="45700" rIns="91425" bIns="45700" anchor="t" anchorCtr="0">
            <a:normAutofit/>
          </a:bodyPr>
          <a:lstStyle>
            <a:lvl1pPr marL="457200" lvl="0" indent="-370840" algn="l">
              <a:spcBef>
                <a:spcPts val="560"/>
              </a:spcBef>
              <a:spcAft>
                <a:spcPts val="0"/>
              </a:spcAft>
              <a:buSzPts val="2240"/>
              <a:buChar char="⦿"/>
              <a:defRPr sz="2800"/>
            </a:lvl1pPr>
            <a:lvl2pPr marL="914400" lvl="1" indent="-365760" algn="l">
              <a:spcBef>
                <a:spcPts val="480"/>
              </a:spcBef>
              <a:spcAft>
                <a:spcPts val="0"/>
              </a:spcAft>
              <a:buSzPts val="2160"/>
              <a:buChar char="⚫"/>
              <a:defRPr sz="2400"/>
            </a:lvl2pPr>
            <a:lvl3pPr marL="1371600" lvl="2" indent="-347344" algn="l">
              <a:spcBef>
                <a:spcPts val="440"/>
              </a:spcBef>
              <a:spcAft>
                <a:spcPts val="0"/>
              </a:spcAft>
              <a:buSzPts val="1870"/>
              <a:buChar char="○"/>
              <a:defRPr sz="2200"/>
            </a:lvl3pPr>
            <a:lvl4pPr marL="1828800" lvl="3" indent="-342900" algn="l">
              <a:spcBef>
                <a:spcPts val="400"/>
              </a:spcBef>
              <a:spcAft>
                <a:spcPts val="0"/>
              </a:spcAft>
              <a:buSzPts val="1800"/>
              <a:buChar char="⚫"/>
              <a:defRPr sz="2000"/>
            </a:lvl4pPr>
            <a:lvl5pPr marL="2286000" lvl="4" indent="-355600" algn="l">
              <a:spcBef>
                <a:spcPts val="400"/>
              </a:spcBef>
              <a:spcAft>
                <a:spcPts val="0"/>
              </a:spcAft>
              <a:buSzPts val="2000"/>
              <a:buChar char="-"/>
              <a:defRPr sz="2000"/>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4" name="Google Shape;64;p23"/>
          <p:cNvSpPr txBox="1">
            <a:spLocks noGrp="1"/>
          </p:cNvSpPr>
          <p:nvPr>
            <p:ph type="dt" idx="10"/>
          </p:nvPr>
        </p:nvSpPr>
        <p:spPr>
          <a:xfrm>
            <a:off x="457200" y="6422064"/>
            <a:ext cx="2133600" cy="365125"/>
          </a:xfrm>
          <a:prstGeom prst="rect">
            <a:avLst/>
          </a:prstGeom>
          <a:noFill/>
          <a:ln>
            <a:noFill/>
          </a:ln>
        </p:spPr>
        <p:txBody>
          <a:bodyPr spcFirstLastPara="1" wrap="square" lIns="91425" tIns="45700" rIns="91425"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3"/>
          <p:cNvSpPr txBox="1">
            <a:spLocks noGrp="1"/>
          </p:cNvSpPr>
          <p:nvPr>
            <p:ph type="ftr" idx="11"/>
          </p:nvPr>
        </p:nvSpPr>
        <p:spPr>
          <a:xfrm>
            <a:off x="3124200" y="6422064"/>
            <a:ext cx="2895600" cy="365125"/>
          </a:xfrm>
          <a:prstGeom prst="rect">
            <a:avLst/>
          </a:prstGeom>
          <a:noFill/>
          <a:ln>
            <a:noFill/>
          </a:ln>
        </p:spPr>
        <p:txBody>
          <a:bodyPr spcFirstLastPara="1" wrap="square" lIns="0" tIns="45700" rIns="0" bIns="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3"/>
          <p:cNvSpPr txBox="1">
            <a:spLocks noGrp="1"/>
          </p:cNvSpPr>
          <p:nvPr>
            <p:ph type="sldNum" idx="12"/>
          </p:nvPr>
        </p:nvSpPr>
        <p:spPr>
          <a:xfrm>
            <a:off x="8156448" y="6422064"/>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67"/>
        <p:cNvGrpSpPr/>
        <p:nvPr/>
      </p:nvGrpSpPr>
      <p:grpSpPr>
        <a:xfrm>
          <a:off x="0" y="0"/>
          <a:ext cx="0" cy="0"/>
          <a:chOff x="0" y="0"/>
          <a:chExt cx="0" cy="0"/>
        </a:xfrm>
      </p:grpSpPr>
      <p:sp>
        <p:nvSpPr>
          <p:cNvPr id="68" name="Google Shape;68;p24"/>
          <p:cNvSpPr txBox="1">
            <a:spLocks noGrp="1"/>
          </p:cNvSpPr>
          <p:nvPr>
            <p:ph type="title"/>
          </p:nvPr>
        </p:nvSpPr>
        <p:spPr>
          <a:xfrm>
            <a:off x="5556732" y="1705709"/>
            <a:ext cx="3053868" cy="1253808"/>
          </a:xfrm>
          <a:prstGeom prst="rect">
            <a:avLst/>
          </a:prstGeom>
          <a:noFill/>
          <a:ln>
            <a:noFill/>
          </a:ln>
        </p:spPr>
        <p:txBody>
          <a:bodyPr spcFirstLastPara="1" wrap="square" lIns="45700" tIns="45700" rIns="45700" bIns="45700" anchor="b" anchorCtr="0">
            <a:normAutofit/>
          </a:bodyPr>
          <a:lstStyle>
            <a:lvl1pPr lvl="0" algn="l">
              <a:spcBef>
                <a:spcPts val="0"/>
              </a:spcBef>
              <a:spcAft>
                <a:spcPts val="0"/>
              </a:spcAft>
              <a:buClr>
                <a:schemeClr val="accent1"/>
              </a:buClr>
              <a:buSzPts val="2200"/>
              <a:buFont typeface="Libre Franklin"/>
              <a:buNone/>
              <a:defRPr sz="2200" b="1">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24"/>
          <p:cNvSpPr>
            <a:spLocks noGrp="1"/>
          </p:cNvSpPr>
          <p:nvPr>
            <p:ph type="pic" idx="2"/>
          </p:nvPr>
        </p:nvSpPr>
        <p:spPr>
          <a:xfrm>
            <a:off x="1065628" y="1019907"/>
            <a:ext cx="4114800" cy="4114800"/>
          </a:xfrm>
          <a:prstGeom prst="ellipse">
            <a:avLst/>
          </a:prstGeom>
          <a:solidFill>
            <a:srgbClr val="2B2B2B"/>
          </a:solidFill>
          <a:ln w="50800" cap="flat" cmpd="sng">
            <a:solidFill>
              <a:schemeClr val="dk2"/>
            </a:solidFill>
            <a:prstDash val="solid"/>
            <a:miter lim="800000"/>
            <a:headEnd type="none" w="sm" len="sm"/>
            <a:tailEnd type="none" w="sm" len="sm"/>
          </a:ln>
          <a:effectLst>
            <a:outerShdw blurRad="152000" dist="345000" dir="5400000" sx="-80000" sy="-18000" rotWithShape="0">
              <a:srgbClr val="000000">
                <a:alpha val="24705"/>
              </a:srgbClr>
            </a:outerShdw>
          </a:effectLst>
        </p:spPr>
      </p:sp>
      <p:sp>
        <p:nvSpPr>
          <p:cNvPr id="70" name="Google Shape;70;p24"/>
          <p:cNvSpPr txBox="1">
            <a:spLocks noGrp="1"/>
          </p:cNvSpPr>
          <p:nvPr>
            <p:ph type="body" idx="1"/>
          </p:nvPr>
        </p:nvSpPr>
        <p:spPr>
          <a:xfrm>
            <a:off x="5556734" y="2998765"/>
            <a:ext cx="3053866" cy="2663482"/>
          </a:xfrm>
          <a:prstGeom prst="rect">
            <a:avLst/>
          </a:prstGeom>
          <a:noFill/>
          <a:ln>
            <a:noFill/>
          </a:ln>
        </p:spPr>
        <p:txBody>
          <a:bodyPr spcFirstLastPara="1" wrap="square" lIns="45700" tIns="45700" rIns="45700" bIns="45700" anchor="t" anchorCtr="0">
            <a:normAutofit/>
          </a:bodyPr>
          <a:lstStyle>
            <a:lvl1pPr marL="457200" lvl="0" indent="-228600" algn="l">
              <a:spcBef>
                <a:spcPts val="240"/>
              </a:spcBef>
              <a:spcAft>
                <a:spcPts val="0"/>
              </a:spcAft>
              <a:buSzPts val="960"/>
              <a:buFont typeface="Arial"/>
              <a:buNone/>
              <a:defRPr sz="1200"/>
            </a:lvl1pPr>
            <a:lvl2pPr marL="914400" lvl="1" indent="-228600" algn="l">
              <a:spcBef>
                <a:spcPts val="240"/>
              </a:spcBef>
              <a:spcAft>
                <a:spcPts val="0"/>
              </a:spcAft>
              <a:buSzPts val="1080"/>
              <a:buFont typeface="Arial"/>
              <a:buNone/>
              <a:defRPr sz="1200"/>
            </a:lvl2pPr>
            <a:lvl3pPr marL="1371600" lvl="2" indent="-228600" algn="l">
              <a:spcBef>
                <a:spcPts val="200"/>
              </a:spcBef>
              <a:spcAft>
                <a:spcPts val="0"/>
              </a:spcAft>
              <a:buSzPts val="850"/>
              <a:buFont typeface="Arial"/>
              <a:buNone/>
              <a:defRPr sz="1000"/>
            </a:lvl3pPr>
            <a:lvl4pPr marL="1828800" lvl="3" indent="-228600" algn="l">
              <a:spcBef>
                <a:spcPts val="180"/>
              </a:spcBef>
              <a:spcAft>
                <a:spcPts val="0"/>
              </a:spcAft>
              <a:buSzPts val="810"/>
              <a:buFont typeface="Arial"/>
              <a:buNone/>
              <a:defRPr sz="900"/>
            </a:lvl4pPr>
            <a:lvl5pPr marL="2286000" lvl="4" indent="-228600" algn="l">
              <a:spcBef>
                <a:spcPts val="180"/>
              </a:spcBef>
              <a:spcAft>
                <a:spcPts val="0"/>
              </a:spcAft>
              <a:buSzPts val="900"/>
              <a:buFont typeface="Arial"/>
              <a:buNone/>
              <a:defRPr sz="900"/>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1" name="Google Shape;71;p24"/>
          <p:cNvSpPr txBox="1">
            <a:spLocks noGrp="1"/>
          </p:cNvSpPr>
          <p:nvPr>
            <p:ph type="dt" idx="10"/>
          </p:nvPr>
        </p:nvSpPr>
        <p:spPr>
          <a:xfrm>
            <a:off x="457200" y="6422064"/>
            <a:ext cx="2133600" cy="365125"/>
          </a:xfrm>
          <a:prstGeom prst="rect">
            <a:avLst/>
          </a:prstGeom>
          <a:noFill/>
          <a:ln>
            <a:noFill/>
          </a:ln>
        </p:spPr>
        <p:txBody>
          <a:bodyPr spcFirstLastPara="1" wrap="square" lIns="91425" tIns="45700" rIns="91425"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4"/>
          <p:cNvSpPr txBox="1">
            <a:spLocks noGrp="1"/>
          </p:cNvSpPr>
          <p:nvPr>
            <p:ph type="ftr" idx="11"/>
          </p:nvPr>
        </p:nvSpPr>
        <p:spPr>
          <a:xfrm>
            <a:off x="3124200" y="6422064"/>
            <a:ext cx="2895600" cy="365125"/>
          </a:xfrm>
          <a:prstGeom prst="rect">
            <a:avLst/>
          </a:prstGeom>
          <a:noFill/>
          <a:ln>
            <a:noFill/>
          </a:ln>
        </p:spPr>
        <p:txBody>
          <a:bodyPr spcFirstLastPara="1" wrap="square" lIns="0" tIns="45700" rIns="0" bIns="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4"/>
          <p:cNvSpPr txBox="1">
            <a:spLocks noGrp="1"/>
          </p:cNvSpPr>
          <p:nvPr>
            <p:ph type="sldNum" idx="12"/>
          </p:nvPr>
        </p:nvSpPr>
        <p:spPr>
          <a:xfrm>
            <a:off x="8153400" y="6422064"/>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Google Shape;6;p15"/>
          <p:cNvSpPr/>
          <p:nvPr/>
        </p:nvSpPr>
        <p:spPr>
          <a:xfrm>
            <a:off x="0" y="4752126"/>
            <a:ext cx="9144000" cy="2112962"/>
          </a:xfrm>
          <a:custGeom>
            <a:avLst/>
            <a:gdLst/>
            <a:ahLst/>
            <a:cxnLst/>
            <a:rect l="l" t="t" r="r" b="b"/>
            <a:pathLst>
              <a:path w="5760" h="1331" extrusionOk="0">
                <a:moveTo>
                  <a:pt x="0" y="1066"/>
                </a:moveTo>
                <a:lnTo>
                  <a:pt x="0" y="1331"/>
                </a:lnTo>
                <a:lnTo>
                  <a:pt x="5760" y="1331"/>
                </a:lnTo>
                <a:lnTo>
                  <a:pt x="5760" y="0"/>
                </a:lnTo>
                <a:cubicBezTo>
                  <a:pt x="3220" y="1206"/>
                  <a:pt x="2250" y="1146"/>
                  <a:pt x="0" y="1066"/>
                </a:cubicBezTo>
                <a:close/>
              </a:path>
            </a:pathLst>
          </a:custGeom>
          <a:solidFill>
            <a:srgbClr val="7B7B7B">
              <a:alpha val="44705"/>
            </a:srgbClr>
          </a:solidFill>
          <a:ln>
            <a:noFill/>
          </a:ln>
          <a:effectLst>
            <a:outerShdw blurRad="50800" dist="44450" dir="16200000" algn="ctr" rotWithShape="0">
              <a:srgbClr val="000000">
                <a:alpha val="34901"/>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7" name="Google Shape;7;p15"/>
          <p:cNvSpPr/>
          <p:nvPr/>
        </p:nvSpPr>
        <p:spPr>
          <a:xfrm>
            <a:off x="7315200" y="0"/>
            <a:ext cx="1828800" cy="6858000"/>
          </a:xfrm>
          <a:custGeom>
            <a:avLst/>
            <a:gdLst/>
            <a:ahLst/>
            <a:cxnLst/>
            <a:rect l="l" t="t" r="r" b="b"/>
            <a:pathLst>
              <a:path w="1914" h="4329" extrusionOk="0">
                <a:moveTo>
                  <a:pt x="1914" y="9"/>
                </a:moveTo>
                <a:lnTo>
                  <a:pt x="1914" y="4329"/>
                </a:lnTo>
                <a:lnTo>
                  <a:pt x="204" y="4327"/>
                </a:lnTo>
                <a:cubicBezTo>
                  <a:pt x="1288" y="3574"/>
                  <a:pt x="2082" y="1734"/>
                  <a:pt x="0" y="0"/>
                </a:cubicBezTo>
                <a:lnTo>
                  <a:pt x="1914" y="9"/>
                </a:lnTo>
                <a:close/>
              </a:path>
            </a:pathLst>
          </a:custGeom>
          <a:solidFill>
            <a:srgbClr val="5A5A5A">
              <a:alpha val="40000"/>
            </a:srgbClr>
          </a:solidFill>
          <a:ln>
            <a:noFill/>
          </a:ln>
          <a:effectLst>
            <a:outerShdw blurRad="50800" dist="50800" dir="10800000" algn="ctr" rotWithShape="0">
              <a:srgbClr val="000000">
                <a:alpha val="44705"/>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8" name="Google Shape;8;p15"/>
          <p:cNvSpPr txBox="1">
            <a:spLocks noGrp="1"/>
          </p:cNvSpPr>
          <p:nvPr>
            <p:ph type="title"/>
          </p:nvPr>
        </p:nvSpPr>
        <p:spPr>
          <a:xfrm>
            <a:off x="457200" y="274638"/>
            <a:ext cx="7467600" cy="1143000"/>
          </a:xfrm>
          <a:prstGeom prst="rect">
            <a:avLst/>
          </a:prstGeom>
          <a:noFill/>
          <a:ln>
            <a:noFill/>
          </a:ln>
        </p:spPr>
        <p:txBody>
          <a:bodyPr spcFirstLastPara="1" wrap="square" lIns="45700" tIns="45700" rIns="45700" bIns="45700" anchor="ctr" anchorCtr="0">
            <a:normAutofit/>
          </a:bodyPr>
          <a:lstStyle>
            <a:lvl1pPr marR="0" lvl="0" algn="l" rtl="0">
              <a:spcBef>
                <a:spcPts val="0"/>
              </a:spcBef>
              <a:spcAft>
                <a:spcPts val="0"/>
              </a:spcAft>
              <a:buClr>
                <a:schemeClr val="lt1"/>
              </a:buClr>
              <a:buSzPts val="4600"/>
              <a:buFont typeface="Libre Franklin"/>
              <a:buNone/>
              <a:defRPr sz="4600" b="0" i="0" u="none" strike="noStrike" cap="none">
                <a:solidFill>
                  <a:schemeClr val="lt1"/>
                </a:solidFill>
                <a:latin typeface="Libre Franklin"/>
                <a:ea typeface="Libre Franklin"/>
                <a:cs typeface="Libre Franklin"/>
                <a:sym typeface="Libre Frankl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15"/>
          <p:cNvSpPr txBox="1">
            <a:spLocks noGrp="1"/>
          </p:cNvSpPr>
          <p:nvPr>
            <p:ph type="body" idx="1"/>
          </p:nvPr>
        </p:nvSpPr>
        <p:spPr>
          <a:xfrm>
            <a:off x="457200" y="1600200"/>
            <a:ext cx="7467600" cy="4525963"/>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600"/>
              </a:spcBef>
              <a:spcAft>
                <a:spcPts val="0"/>
              </a:spcAft>
              <a:buClr>
                <a:schemeClr val="accent1"/>
              </a:buClr>
              <a:buSzPts val="2400"/>
              <a:buFont typeface="Noto Sans Symbols"/>
              <a:buChar char="⦿"/>
              <a:defRPr sz="3000" b="0" i="0" u="none" strike="noStrike" cap="none">
                <a:solidFill>
                  <a:schemeClr val="lt1"/>
                </a:solidFill>
                <a:latin typeface="Arial"/>
                <a:ea typeface="Arial"/>
                <a:cs typeface="Arial"/>
                <a:sym typeface="Arial"/>
              </a:defRPr>
            </a:lvl1pPr>
            <a:lvl2pPr marL="914400" marR="0" lvl="1" indent="-377190" algn="l" rtl="0">
              <a:spcBef>
                <a:spcPts val="520"/>
              </a:spcBef>
              <a:spcAft>
                <a:spcPts val="0"/>
              </a:spcAft>
              <a:buClr>
                <a:schemeClr val="accent1"/>
              </a:buClr>
              <a:buSzPts val="2340"/>
              <a:buFont typeface="Noto Sans Symbols"/>
              <a:buChar char="⚫"/>
              <a:defRPr sz="2600" b="0" i="0" u="none" strike="noStrike" cap="none">
                <a:solidFill>
                  <a:schemeClr val="lt1"/>
                </a:solidFill>
                <a:latin typeface="Arial"/>
                <a:ea typeface="Arial"/>
                <a:cs typeface="Arial"/>
                <a:sym typeface="Arial"/>
              </a:defRPr>
            </a:lvl2pPr>
            <a:lvl3pPr marL="1371600" marR="0" lvl="2" indent="-358139" algn="l" rtl="0">
              <a:spcBef>
                <a:spcPts val="480"/>
              </a:spcBef>
              <a:spcAft>
                <a:spcPts val="0"/>
              </a:spcAft>
              <a:buClr>
                <a:schemeClr val="accent2"/>
              </a:buClr>
              <a:buSzPts val="2040"/>
              <a:buFont typeface="Arial"/>
              <a:buChar char="○"/>
              <a:defRPr sz="2400" b="0" i="0" u="none" strike="noStrike" cap="none">
                <a:solidFill>
                  <a:schemeClr val="lt1"/>
                </a:solidFill>
                <a:latin typeface="Arial"/>
                <a:ea typeface="Arial"/>
                <a:cs typeface="Arial"/>
                <a:sym typeface="Arial"/>
              </a:defRPr>
            </a:lvl3pPr>
            <a:lvl4pPr marL="1828800" marR="0" lvl="3" indent="-342900" algn="l" rtl="0">
              <a:spcBef>
                <a:spcPts val="400"/>
              </a:spcBef>
              <a:spcAft>
                <a:spcPts val="0"/>
              </a:spcAft>
              <a:buClr>
                <a:schemeClr val="accent3"/>
              </a:buClr>
              <a:buSzPts val="1800"/>
              <a:buFont typeface="Noto Sans Symbols"/>
              <a:buChar char="⚫"/>
              <a:defRPr sz="2000" b="0" i="0" u="none" strike="noStrike" cap="none">
                <a:solidFill>
                  <a:schemeClr val="lt1"/>
                </a:solidFill>
                <a:latin typeface="Arial"/>
                <a:ea typeface="Arial"/>
                <a:cs typeface="Arial"/>
                <a:sym typeface="Arial"/>
              </a:defRPr>
            </a:lvl4pPr>
            <a:lvl5pPr marL="2286000" marR="0" lvl="4" indent="-355600" algn="l" rtl="0">
              <a:spcBef>
                <a:spcPts val="400"/>
              </a:spcBef>
              <a:spcAft>
                <a:spcPts val="0"/>
              </a:spcAft>
              <a:buClr>
                <a:schemeClr val="accent4"/>
              </a:buClr>
              <a:buSzPts val="2000"/>
              <a:buFont typeface="Arial"/>
              <a:buChar char="-"/>
              <a:defRPr sz="2000" b="0" i="0" u="none" strike="noStrike" cap="none">
                <a:solidFill>
                  <a:schemeClr val="lt1"/>
                </a:solidFill>
                <a:latin typeface="Arial"/>
                <a:ea typeface="Arial"/>
                <a:cs typeface="Arial"/>
                <a:sym typeface="Arial"/>
              </a:defRPr>
            </a:lvl5pPr>
            <a:lvl6pPr marL="2743200" marR="0" lvl="5" indent="-355600" algn="l" rtl="0">
              <a:spcBef>
                <a:spcPts val="400"/>
              </a:spcBef>
              <a:spcAft>
                <a:spcPts val="0"/>
              </a:spcAft>
              <a:buClr>
                <a:schemeClr val="accent5"/>
              </a:buClr>
              <a:buSzPts val="2000"/>
              <a:buFont typeface="Arial"/>
              <a:buChar char="-"/>
              <a:defRPr sz="2000" b="0" i="0" u="none" strike="noStrike" cap="none">
                <a:solidFill>
                  <a:schemeClr val="lt1"/>
                </a:solidFill>
                <a:latin typeface="Arial"/>
                <a:ea typeface="Arial"/>
                <a:cs typeface="Arial"/>
                <a:sym typeface="Arial"/>
              </a:defRPr>
            </a:lvl6pPr>
            <a:lvl7pPr marL="3200400" marR="0" lvl="6" indent="-342900" algn="l" rtl="0">
              <a:spcBef>
                <a:spcPts val="360"/>
              </a:spcBef>
              <a:spcAft>
                <a:spcPts val="0"/>
              </a:spcAft>
              <a:buClr>
                <a:schemeClr val="accent6"/>
              </a:buClr>
              <a:buSzPts val="1800"/>
              <a:buFont typeface="Arial"/>
              <a:buChar char="•"/>
              <a:defRPr sz="1800" b="0" i="0" u="none" strike="noStrike" cap="none">
                <a:solidFill>
                  <a:schemeClr val="lt1"/>
                </a:solidFill>
                <a:latin typeface="Arial"/>
                <a:ea typeface="Arial"/>
                <a:cs typeface="Arial"/>
                <a:sym typeface="Arial"/>
              </a:defRPr>
            </a:lvl7pPr>
            <a:lvl8pPr marL="3657600" marR="0" lvl="7" indent="-330200" algn="l" rtl="0">
              <a:spcBef>
                <a:spcPts val="320"/>
              </a:spcBef>
              <a:spcAft>
                <a:spcPts val="0"/>
              </a:spcAft>
              <a:buClr>
                <a:schemeClr val="accent6"/>
              </a:buClr>
              <a:buSzPts val="1600"/>
              <a:buFont typeface="Arial"/>
              <a:buChar char="▪"/>
              <a:defRPr sz="1600" b="0" i="0" u="none" strike="noStrike" cap="none">
                <a:solidFill>
                  <a:schemeClr val="lt1"/>
                </a:solidFill>
                <a:latin typeface="Arial"/>
                <a:ea typeface="Arial"/>
                <a:cs typeface="Arial"/>
                <a:sym typeface="Arial"/>
              </a:defRPr>
            </a:lvl8pPr>
            <a:lvl9pPr marL="4114800" marR="0" lvl="8" indent="-330200" algn="l" rtl="0">
              <a:spcBef>
                <a:spcPts val="320"/>
              </a:spcBef>
              <a:spcAft>
                <a:spcPts val="0"/>
              </a:spcAft>
              <a:buClr>
                <a:schemeClr val="accent6"/>
              </a:buClr>
              <a:buSzPts val="1600"/>
              <a:buFont typeface="Arial"/>
              <a:buChar char="•"/>
              <a:defRPr sz="1600" b="0" i="0" u="none" strike="noStrike" cap="none">
                <a:solidFill>
                  <a:schemeClr val="lt1"/>
                </a:solidFill>
                <a:latin typeface="Arial"/>
                <a:ea typeface="Arial"/>
                <a:cs typeface="Arial"/>
                <a:sym typeface="Arial"/>
              </a:defRPr>
            </a:lvl9pPr>
          </a:lstStyle>
          <a:p>
            <a:endParaRPr/>
          </a:p>
        </p:txBody>
      </p:sp>
      <p:sp>
        <p:nvSpPr>
          <p:cNvPr id="10" name="Google Shape;10;p15"/>
          <p:cNvSpPr txBox="1">
            <a:spLocks noGrp="1"/>
          </p:cNvSpPr>
          <p:nvPr>
            <p:ph type="dt" idx="10"/>
          </p:nvPr>
        </p:nvSpPr>
        <p:spPr>
          <a:xfrm>
            <a:off x="457200" y="6422064"/>
            <a:ext cx="2133600" cy="365125"/>
          </a:xfrm>
          <a:prstGeom prst="rect">
            <a:avLst/>
          </a:prstGeom>
          <a:noFill/>
          <a:ln>
            <a:noFill/>
          </a:ln>
        </p:spPr>
        <p:txBody>
          <a:bodyPr spcFirstLastPara="1" wrap="square" lIns="91425" tIns="45700" rIns="91425" bIns="0" anchor="b" anchorCtr="0">
            <a:noAutofit/>
          </a:bodyPr>
          <a:lstStyle>
            <a:lvl1pPr marR="0" lvl="0" algn="l" rtl="0">
              <a:spcBef>
                <a:spcPts val="0"/>
              </a:spcBef>
              <a:spcAft>
                <a:spcPts val="0"/>
              </a:spcAft>
              <a:buSzPts val="1400"/>
              <a:buNone/>
              <a:defRPr sz="1000">
                <a:solidFill>
                  <a:srgbClr val="9A9997"/>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1" name="Google Shape;11;p15"/>
          <p:cNvSpPr txBox="1">
            <a:spLocks noGrp="1"/>
          </p:cNvSpPr>
          <p:nvPr>
            <p:ph type="ftr" idx="11"/>
          </p:nvPr>
        </p:nvSpPr>
        <p:spPr>
          <a:xfrm>
            <a:off x="3124200" y="6422064"/>
            <a:ext cx="2895600" cy="365125"/>
          </a:xfrm>
          <a:prstGeom prst="rect">
            <a:avLst/>
          </a:prstGeom>
          <a:noFill/>
          <a:ln>
            <a:noFill/>
          </a:ln>
        </p:spPr>
        <p:txBody>
          <a:bodyPr spcFirstLastPara="1" wrap="square" lIns="0" tIns="45700" rIns="0" bIns="0" anchor="b" anchorCtr="0">
            <a:noAutofit/>
          </a:bodyPr>
          <a:lstStyle>
            <a:lvl1pPr marR="0" lvl="0" algn="ctr" rtl="0">
              <a:spcBef>
                <a:spcPts val="0"/>
              </a:spcBef>
              <a:spcAft>
                <a:spcPts val="0"/>
              </a:spcAft>
              <a:buSzPts val="1400"/>
              <a:buNone/>
              <a:defRPr sz="1000">
                <a:solidFill>
                  <a:srgbClr val="9A9997"/>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2" name="Google Shape;12;p15"/>
          <p:cNvSpPr txBox="1">
            <a:spLocks noGrp="1"/>
          </p:cNvSpPr>
          <p:nvPr>
            <p:ph type="sldNum" idx="12"/>
          </p:nvPr>
        </p:nvSpPr>
        <p:spPr>
          <a:xfrm>
            <a:off x="8153400" y="6422064"/>
            <a:ext cx="762000" cy="365125"/>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1000" b="0" u="none">
                <a:solidFill>
                  <a:srgbClr val="9A9997"/>
                </a:solidFill>
                <a:latin typeface="Arial"/>
                <a:ea typeface="Arial"/>
                <a:cs typeface="Arial"/>
                <a:sym typeface="Arial"/>
              </a:defRPr>
            </a:lvl1pPr>
            <a:lvl2pPr marL="0" marR="0" lvl="1" indent="0" algn="r" rtl="0">
              <a:spcBef>
                <a:spcPts val="0"/>
              </a:spcBef>
              <a:buNone/>
              <a:defRPr sz="1000" b="0" u="none">
                <a:solidFill>
                  <a:srgbClr val="9A9997"/>
                </a:solidFill>
                <a:latin typeface="Arial"/>
                <a:ea typeface="Arial"/>
                <a:cs typeface="Arial"/>
                <a:sym typeface="Arial"/>
              </a:defRPr>
            </a:lvl2pPr>
            <a:lvl3pPr marL="0" marR="0" lvl="2" indent="0" algn="r" rtl="0">
              <a:spcBef>
                <a:spcPts val="0"/>
              </a:spcBef>
              <a:buNone/>
              <a:defRPr sz="1000" b="0" u="none">
                <a:solidFill>
                  <a:srgbClr val="9A9997"/>
                </a:solidFill>
                <a:latin typeface="Arial"/>
                <a:ea typeface="Arial"/>
                <a:cs typeface="Arial"/>
                <a:sym typeface="Arial"/>
              </a:defRPr>
            </a:lvl3pPr>
            <a:lvl4pPr marL="0" marR="0" lvl="3" indent="0" algn="r" rtl="0">
              <a:spcBef>
                <a:spcPts val="0"/>
              </a:spcBef>
              <a:buNone/>
              <a:defRPr sz="1000" b="0" u="none">
                <a:solidFill>
                  <a:srgbClr val="9A9997"/>
                </a:solidFill>
                <a:latin typeface="Arial"/>
                <a:ea typeface="Arial"/>
                <a:cs typeface="Arial"/>
                <a:sym typeface="Arial"/>
              </a:defRPr>
            </a:lvl4pPr>
            <a:lvl5pPr marL="0" marR="0" lvl="4" indent="0" algn="r" rtl="0">
              <a:spcBef>
                <a:spcPts val="0"/>
              </a:spcBef>
              <a:buNone/>
              <a:defRPr sz="1000" b="0" u="none">
                <a:solidFill>
                  <a:srgbClr val="9A9997"/>
                </a:solidFill>
                <a:latin typeface="Arial"/>
                <a:ea typeface="Arial"/>
                <a:cs typeface="Arial"/>
                <a:sym typeface="Arial"/>
              </a:defRPr>
            </a:lvl5pPr>
            <a:lvl6pPr marL="0" marR="0" lvl="5" indent="0" algn="r" rtl="0">
              <a:spcBef>
                <a:spcPts val="0"/>
              </a:spcBef>
              <a:buNone/>
              <a:defRPr sz="1000" b="0" u="none">
                <a:solidFill>
                  <a:srgbClr val="9A9997"/>
                </a:solidFill>
                <a:latin typeface="Arial"/>
                <a:ea typeface="Arial"/>
                <a:cs typeface="Arial"/>
                <a:sym typeface="Arial"/>
              </a:defRPr>
            </a:lvl6pPr>
            <a:lvl7pPr marL="0" marR="0" lvl="6" indent="0" algn="r" rtl="0">
              <a:spcBef>
                <a:spcPts val="0"/>
              </a:spcBef>
              <a:buNone/>
              <a:defRPr sz="1000" b="0" u="none">
                <a:solidFill>
                  <a:srgbClr val="9A9997"/>
                </a:solidFill>
                <a:latin typeface="Arial"/>
                <a:ea typeface="Arial"/>
                <a:cs typeface="Arial"/>
                <a:sym typeface="Arial"/>
              </a:defRPr>
            </a:lvl7pPr>
            <a:lvl8pPr marL="0" marR="0" lvl="7" indent="0" algn="r" rtl="0">
              <a:spcBef>
                <a:spcPts val="0"/>
              </a:spcBef>
              <a:buNone/>
              <a:defRPr sz="1000" b="0" u="none">
                <a:solidFill>
                  <a:srgbClr val="9A9997"/>
                </a:solidFill>
                <a:latin typeface="Arial"/>
                <a:ea typeface="Arial"/>
                <a:cs typeface="Arial"/>
                <a:sym typeface="Arial"/>
              </a:defRPr>
            </a:lvl8pPr>
            <a:lvl9pPr marL="0" marR="0" lvl="8" indent="0" algn="r" rtl="0">
              <a:spcBef>
                <a:spcPts val="0"/>
              </a:spcBef>
              <a:buNone/>
              <a:defRPr sz="1000" b="0" u="none">
                <a:solidFill>
                  <a:srgbClr val="9A99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
          <p:cNvSpPr txBox="1">
            <a:spLocks noGrp="1"/>
          </p:cNvSpPr>
          <p:nvPr>
            <p:ph type="ctrTitle"/>
          </p:nvPr>
        </p:nvSpPr>
        <p:spPr>
          <a:xfrm>
            <a:off x="692026" y="404664"/>
            <a:ext cx="7772400" cy="2160240"/>
          </a:xfrm>
          <a:prstGeom prst="rect">
            <a:avLst/>
          </a:prstGeom>
          <a:noFill/>
          <a:ln>
            <a:noFill/>
          </a:ln>
        </p:spPr>
        <p:txBody>
          <a:bodyPr spcFirstLastPara="1" wrap="square" lIns="45700" tIns="45700" rIns="45700" bIns="45700" anchor="t" anchorCtr="0">
            <a:normAutofit/>
          </a:bodyPr>
          <a:lstStyle/>
          <a:p>
            <a:pPr marL="0" lvl="0" indent="0" algn="ctr" rtl="0">
              <a:spcBef>
                <a:spcPts val="0"/>
              </a:spcBef>
              <a:spcAft>
                <a:spcPts val="0"/>
              </a:spcAft>
              <a:buClr>
                <a:srgbClr val="9FD4E6"/>
              </a:buClr>
              <a:buSzPts val="4600"/>
              <a:buFont typeface="Algerian"/>
              <a:buNone/>
            </a:pPr>
            <a:r>
              <a:rPr lang="en-US" b="1">
                <a:latin typeface="Algerian"/>
                <a:ea typeface="Algerian"/>
                <a:cs typeface="Algerian"/>
                <a:sym typeface="Algerian"/>
              </a:rPr>
              <a:t>BUSINESS INTELLIGANCE</a:t>
            </a:r>
            <a:endParaRPr b="1">
              <a:latin typeface="Algerian"/>
              <a:ea typeface="Algerian"/>
              <a:cs typeface="Algerian"/>
              <a:sym typeface="Algerian"/>
            </a:endParaRPr>
          </a:p>
        </p:txBody>
      </p:sp>
      <p:pic>
        <p:nvPicPr>
          <p:cNvPr id="91" name="Google Shape;91;p1"/>
          <p:cNvPicPr preferRelativeResize="0"/>
          <p:nvPr/>
        </p:nvPicPr>
        <p:blipFill rotWithShape="1">
          <a:blip r:embed="rId3">
            <a:alphaModFix/>
          </a:blip>
          <a:srcRect/>
          <a:stretch/>
        </p:blipFill>
        <p:spPr>
          <a:xfrm>
            <a:off x="-12452" y="267287"/>
            <a:ext cx="9156452" cy="6858000"/>
          </a:xfrm>
          <a:prstGeom prst="rect">
            <a:avLst/>
          </a:prstGeom>
          <a:noFill/>
          <a:ln>
            <a:noFill/>
          </a:ln>
        </p:spPr>
      </p:pic>
      <p:sp>
        <p:nvSpPr>
          <p:cNvPr id="92" name="Google Shape;92;p1"/>
          <p:cNvSpPr/>
          <p:nvPr/>
        </p:nvSpPr>
        <p:spPr>
          <a:xfrm>
            <a:off x="5903640" y="6211669"/>
            <a:ext cx="3240360"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dirty="0">
                <a:solidFill>
                  <a:schemeClr val="lt1"/>
                </a:solidFill>
                <a:latin typeface="Algerian"/>
                <a:ea typeface="Algerian"/>
                <a:cs typeface="Algerian"/>
                <a:sym typeface="Algerian"/>
              </a:rPr>
              <a:t>Presented By</a:t>
            </a:r>
            <a:endParaRPr/>
          </a:p>
          <a:p>
            <a:pPr marL="0" marR="0" lvl="0" indent="0" algn="ctr" rtl="0">
              <a:spcBef>
                <a:spcPts val="0"/>
              </a:spcBef>
              <a:spcAft>
                <a:spcPts val="0"/>
              </a:spcAft>
              <a:buNone/>
            </a:pPr>
            <a:r>
              <a:rPr lang="en-US" sz="1800" b="1" dirty="0" err="1">
                <a:solidFill>
                  <a:schemeClr val="lt1"/>
                </a:solidFill>
                <a:latin typeface="Algerian"/>
                <a:ea typeface="Algerian"/>
                <a:cs typeface="Algerian"/>
                <a:sym typeface="Algerian"/>
              </a:rPr>
              <a:t>Aniruddha</a:t>
            </a:r>
            <a:r>
              <a:rPr lang="en-US" sz="1800" b="1" dirty="0">
                <a:solidFill>
                  <a:schemeClr val="lt1"/>
                </a:solidFill>
                <a:latin typeface="Algerian"/>
                <a:ea typeface="Algerian"/>
                <a:cs typeface="Algerian"/>
                <a:sym typeface="Algerian"/>
              </a:rPr>
              <a:t> </a:t>
            </a:r>
            <a:r>
              <a:rPr lang="en-US" sz="1800" b="1" dirty="0" err="1">
                <a:solidFill>
                  <a:schemeClr val="lt1"/>
                </a:solidFill>
                <a:latin typeface="Algerian"/>
                <a:ea typeface="Algerian"/>
                <a:cs typeface="Algerian"/>
                <a:sym typeface="Algerian"/>
              </a:rPr>
              <a:t>Deshmukh</a:t>
            </a:r>
            <a:endParaRPr sz="1800" b="1">
              <a:solidFill>
                <a:schemeClr val="lt1"/>
              </a:solidFill>
              <a:latin typeface="Algerian"/>
              <a:ea typeface="Algerian"/>
              <a:cs typeface="Algerian"/>
              <a:sym typeface="Algerian"/>
            </a:endParaRPr>
          </a:p>
        </p:txBody>
      </p:sp>
      <p:sp>
        <p:nvSpPr>
          <p:cNvPr id="5" name="TextBox 4"/>
          <p:cNvSpPr txBox="1"/>
          <p:nvPr/>
        </p:nvSpPr>
        <p:spPr>
          <a:xfrm>
            <a:off x="4459458" y="5458264"/>
            <a:ext cx="4684542" cy="400110"/>
          </a:xfrm>
          <a:prstGeom prst="rect">
            <a:avLst/>
          </a:prstGeom>
          <a:noFill/>
        </p:spPr>
        <p:txBody>
          <a:bodyPr wrap="square" rtlCol="0">
            <a:spAutoFit/>
          </a:bodyPr>
          <a:lstStyle/>
          <a:p>
            <a:r>
              <a:rPr lang="en-US" sz="2000" dirty="0" smtClean="0">
                <a:solidFill>
                  <a:schemeClr val="bg1"/>
                </a:solidFill>
              </a:rPr>
              <a:t>MICROSOFT POWER BI PROJECT</a:t>
            </a:r>
            <a:endParaRPr lang="en-US" sz="20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4"/>
          <p:cNvSpPr txBox="1">
            <a:spLocks noGrp="1"/>
          </p:cNvSpPr>
          <p:nvPr>
            <p:ph type="title"/>
          </p:nvPr>
        </p:nvSpPr>
        <p:spPr>
          <a:xfrm>
            <a:off x="611560" y="2780928"/>
            <a:ext cx="7467600" cy="1143000"/>
          </a:xfrm>
          <a:prstGeom prst="rect">
            <a:avLst/>
          </a:prstGeom>
          <a:noFill/>
          <a:ln>
            <a:noFill/>
          </a:ln>
        </p:spPr>
        <p:txBody>
          <a:bodyPr spcFirstLastPara="1" wrap="square" lIns="45700" tIns="45700" rIns="45700" bIns="45700" anchor="ctr" anchorCtr="0">
            <a:normAutofit/>
          </a:bodyPr>
          <a:lstStyle/>
          <a:p>
            <a:pPr marL="0" lvl="0" indent="0" algn="ctr" rtl="0">
              <a:spcBef>
                <a:spcPts val="0"/>
              </a:spcBef>
              <a:spcAft>
                <a:spcPts val="0"/>
              </a:spcAft>
              <a:buClr>
                <a:schemeClr val="lt1"/>
              </a:buClr>
              <a:buSzPts val="4600"/>
              <a:buFont typeface="Libre Franklin"/>
              <a:buNone/>
            </a:pPr>
            <a:r>
              <a:rPr lang="en-US" b="1"/>
              <a:t>THANK YOU</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3"/>
          <p:cNvSpPr txBox="1">
            <a:spLocks noGrp="1"/>
          </p:cNvSpPr>
          <p:nvPr>
            <p:ph type="title"/>
          </p:nvPr>
        </p:nvSpPr>
        <p:spPr>
          <a:xfrm>
            <a:off x="107504" y="274638"/>
            <a:ext cx="8928992" cy="1143000"/>
          </a:xfrm>
          <a:prstGeom prst="rect">
            <a:avLst/>
          </a:prstGeom>
          <a:noFill/>
          <a:ln>
            <a:noFill/>
          </a:ln>
        </p:spPr>
        <p:txBody>
          <a:bodyPr spcFirstLastPara="1" wrap="square" lIns="45700" tIns="45700" rIns="45700" bIns="45700" anchor="ctr" anchorCtr="0">
            <a:normAutofit/>
          </a:bodyPr>
          <a:lstStyle/>
          <a:p>
            <a:pPr marL="0" lvl="0" indent="0" algn="ctr" rtl="0">
              <a:spcBef>
                <a:spcPts val="0"/>
              </a:spcBef>
              <a:spcAft>
                <a:spcPts val="0"/>
              </a:spcAft>
              <a:buClr>
                <a:schemeClr val="lt1"/>
              </a:buClr>
              <a:buSzPts val="4400"/>
              <a:buFont typeface="Arial"/>
              <a:buNone/>
            </a:pPr>
            <a:r>
              <a:rPr lang="en-US" sz="4400" b="1" dirty="0">
                <a:latin typeface="Arial"/>
                <a:ea typeface="Arial"/>
                <a:cs typeface="Arial"/>
                <a:sym typeface="Arial"/>
              </a:rPr>
              <a:t>Introduction to </a:t>
            </a:r>
            <a:r>
              <a:rPr lang="en-US" sz="4400" b="1" dirty="0" smtClean="0">
                <a:latin typeface="Arial"/>
                <a:ea typeface="Arial"/>
                <a:cs typeface="Arial"/>
                <a:sym typeface="Arial"/>
              </a:rPr>
              <a:t>Data</a:t>
            </a:r>
            <a:endParaRPr sz="4400" b="1">
              <a:latin typeface="Arial"/>
              <a:ea typeface="Arial"/>
              <a:cs typeface="Arial"/>
              <a:sym typeface="Arial"/>
            </a:endParaRPr>
          </a:p>
        </p:txBody>
      </p:sp>
      <p:sp>
        <p:nvSpPr>
          <p:cNvPr id="104" name="Google Shape;104;p3"/>
          <p:cNvSpPr txBox="1">
            <a:spLocks noGrp="1"/>
          </p:cNvSpPr>
          <p:nvPr>
            <p:ph type="body" idx="1"/>
          </p:nvPr>
        </p:nvSpPr>
        <p:spPr>
          <a:xfrm>
            <a:off x="0" y="1340768"/>
            <a:ext cx="9144000" cy="5400600"/>
          </a:xfrm>
          <a:prstGeom prst="rect">
            <a:avLst/>
          </a:prstGeom>
          <a:noFill/>
          <a:ln>
            <a:noFill/>
          </a:ln>
        </p:spPr>
        <p:txBody>
          <a:bodyPr spcFirstLastPara="1" wrap="square" lIns="91425" tIns="45700" rIns="91425" bIns="45700" anchor="t" anchorCtr="0">
            <a:normAutofit/>
          </a:bodyPr>
          <a:lstStyle/>
          <a:p>
            <a:pPr marL="420624" indent="-384047">
              <a:spcBef>
                <a:spcPts val="480"/>
              </a:spcBef>
              <a:buSzPts val="1920"/>
            </a:pPr>
            <a:r>
              <a:rPr lang="en-US" sz="2400" dirty="0" smtClean="0"/>
              <a:t>The data of US Supplier “East Shore Supper Shop” Deals With the Technology ,Furniture's , Office Appliances .</a:t>
            </a:r>
          </a:p>
          <a:p>
            <a:pPr marL="420624" indent="-384047">
              <a:spcBef>
                <a:spcPts val="480"/>
              </a:spcBef>
              <a:buSzPts val="1920"/>
              <a:buNone/>
            </a:pPr>
            <a:endParaRPr lang="en-US" sz="2400" dirty="0" smtClean="0"/>
          </a:p>
          <a:p>
            <a:pPr marL="420624" indent="-384047">
              <a:spcBef>
                <a:spcPts val="480"/>
              </a:spcBef>
              <a:buSzPts val="1920"/>
            </a:pPr>
            <a:r>
              <a:rPr lang="en-US" sz="2400" dirty="0" smtClean="0"/>
              <a:t>The </a:t>
            </a:r>
            <a:r>
              <a:rPr lang="en-US" sz="2400" dirty="0" smtClean="0"/>
              <a:t>data is presented in an Excel format and includes information on customer areas and product purchases. The purpose of this analysis is to gain insights into the performance of the company and identify areas for improvement</a:t>
            </a:r>
            <a:r>
              <a:rPr lang="en-US" sz="2400" dirty="0" smtClean="0"/>
              <a:t>.</a:t>
            </a:r>
          </a:p>
          <a:p>
            <a:pPr marL="420624" indent="-384047">
              <a:spcBef>
                <a:spcPts val="480"/>
              </a:spcBef>
              <a:buSzPts val="1920"/>
              <a:buNone/>
            </a:pPr>
            <a:endParaRPr lang="en-US" sz="2400" dirty="0" smtClean="0"/>
          </a:p>
          <a:p>
            <a:pPr marL="420624" indent="-384047">
              <a:spcBef>
                <a:spcPts val="480"/>
              </a:spcBef>
              <a:buSzPts val="1920"/>
            </a:pPr>
            <a:r>
              <a:rPr lang="en-US" sz="2400" dirty="0" smtClean="0">
                <a:latin typeface="Arial"/>
                <a:ea typeface="Arial"/>
                <a:cs typeface="Arial"/>
                <a:sym typeface="Arial"/>
              </a:rPr>
              <a:t>The data shows the different data are as follow</a:t>
            </a:r>
          </a:p>
          <a:p>
            <a:pPr marL="420624" indent="-384047">
              <a:spcBef>
                <a:spcPts val="480"/>
              </a:spcBef>
              <a:buSzPts val="1920"/>
              <a:buNone/>
            </a:pPr>
            <a:r>
              <a:rPr lang="en-US" sz="2400" dirty="0" smtClean="0"/>
              <a:t>     C</a:t>
            </a:r>
            <a:r>
              <a:rPr lang="en-US" sz="2400" dirty="0" smtClean="0">
                <a:latin typeface="Arial"/>
                <a:ea typeface="Arial"/>
                <a:cs typeface="Arial"/>
                <a:sym typeface="Arial"/>
              </a:rPr>
              <a:t>ustomer id ,Area , Product , Rate ,  Discount , Profit , </a:t>
            </a:r>
          </a:p>
          <a:p>
            <a:pPr marL="420624" indent="-384047">
              <a:spcBef>
                <a:spcPts val="480"/>
              </a:spcBef>
              <a:buSzPts val="1920"/>
              <a:buNone/>
            </a:pPr>
            <a:r>
              <a:rPr lang="en-US" sz="2400" dirty="0" smtClean="0">
                <a:latin typeface="Arial"/>
                <a:ea typeface="Arial"/>
                <a:cs typeface="Arial"/>
                <a:sym typeface="Arial"/>
              </a:rPr>
              <a:t>     Date of Purchase ,Sub Type Of Product </a:t>
            </a:r>
            <a:endParaRPr sz="2400">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6"/>
          <p:cNvSpPr txBox="1">
            <a:spLocks noGrp="1"/>
          </p:cNvSpPr>
          <p:nvPr>
            <p:ph type="title"/>
          </p:nvPr>
        </p:nvSpPr>
        <p:spPr>
          <a:xfrm>
            <a:off x="808892" y="0"/>
            <a:ext cx="7467600" cy="872197"/>
          </a:xfrm>
          <a:prstGeom prst="rect">
            <a:avLst/>
          </a:prstGeom>
          <a:noFill/>
          <a:ln>
            <a:noFill/>
          </a:ln>
        </p:spPr>
        <p:txBody>
          <a:bodyPr spcFirstLastPara="1" wrap="square" lIns="45700" tIns="45700" rIns="45700" bIns="45700" anchor="ctr" anchorCtr="0">
            <a:normAutofit fontScale="90000"/>
          </a:bodyPr>
          <a:lstStyle/>
          <a:p>
            <a:pPr marL="0" lvl="0" indent="0" algn="ctr" rtl="0">
              <a:spcBef>
                <a:spcPts val="0"/>
              </a:spcBef>
              <a:spcAft>
                <a:spcPts val="0"/>
              </a:spcAft>
              <a:buClr>
                <a:schemeClr val="lt1"/>
              </a:buClr>
              <a:buSzPct val="100000"/>
              <a:buFont typeface="Arial"/>
              <a:buNone/>
            </a:pPr>
            <a:r>
              <a:rPr lang="en-US" dirty="0"/>
              <a:t/>
            </a:r>
            <a:br>
              <a:rPr lang="en-US" dirty="0"/>
            </a:br>
            <a:r>
              <a:rPr lang="en-US" b="1" dirty="0" smtClean="0"/>
              <a:t>NEED TO KNOW </a:t>
            </a:r>
            <a:endParaRPr b="1"/>
          </a:p>
        </p:txBody>
      </p:sp>
      <p:sp>
        <p:nvSpPr>
          <p:cNvPr id="122" name="Google Shape;122;p6"/>
          <p:cNvSpPr txBox="1">
            <a:spLocks noGrp="1"/>
          </p:cNvSpPr>
          <p:nvPr>
            <p:ph type="body" idx="1"/>
          </p:nvPr>
        </p:nvSpPr>
        <p:spPr>
          <a:xfrm>
            <a:off x="0" y="1195754"/>
            <a:ext cx="9144000" cy="5545614"/>
          </a:xfrm>
          <a:prstGeom prst="rect">
            <a:avLst/>
          </a:prstGeom>
          <a:noFill/>
          <a:ln>
            <a:noFill/>
          </a:ln>
        </p:spPr>
        <p:txBody>
          <a:bodyPr spcFirstLastPara="1" wrap="square" lIns="91425" tIns="45700" rIns="91425" bIns="45700" anchor="t" anchorCtr="0">
            <a:normAutofit/>
          </a:bodyPr>
          <a:lstStyle/>
          <a:p>
            <a:pPr marL="420624" lvl="0" indent="-384047" algn="l" rtl="0">
              <a:spcBef>
                <a:spcPts val="0"/>
              </a:spcBef>
              <a:spcAft>
                <a:spcPts val="0"/>
              </a:spcAft>
              <a:buSzPts val="1920"/>
              <a:buChar char="⦿"/>
            </a:pPr>
            <a:r>
              <a:rPr lang="en-US" sz="2400" dirty="0" smtClean="0"/>
              <a:t>What is the total sale ?</a:t>
            </a:r>
          </a:p>
          <a:p>
            <a:pPr marL="420624" lvl="0" indent="-384047" algn="l" rtl="0">
              <a:spcBef>
                <a:spcPts val="0"/>
              </a:spcBef>
              <a:spcAft>
                <a:spcPts val="0"/>
              </a:spcAft>
              <a:buSzPts val="1920"/>
              <a:buNone/>
            </a:pPr>
            <a:endParaRPr lang="en-US" sz="2400" dirty="0" smtClean="0"/>
          </a:p>
          <a:p>
            <a:pPr marL="420624" lvl="0" indent="-384047" algn="l" rtl="0">
              <a:spcBef>
                <a:spcPts val="0"/>
              </a:spcBef>
              <a:spcAft>
                <a:spcPts val="0"/>
              </a:spcAft>
              <a:buSzPts val="1920"/>
              <a:buChar char="⦿"/>
            </a:pPr>
            <a:r>
              <a:rPr lang="en-US" sz="2400" dirty="0" smtClean="0"/>
              <a:t>What is the profit we gain in year 2020?</a:t>
            </a:r>
          </a:p>
          <a:p>
            <a:pPr marL="420624" lvl="0" indent="-384047" algn="l" rtl="0">
              <a:spcBef>
                <a:spcPts val="0"/>
              </a:spcBef>
              <a:spcAft>
                <a:spcPts val="0"/>
              </a:spcAft>
              <a:buSzPts val="1920"/>
              <a:buNone/>
            </a:pPr>
            <a:endParaRPr lang="en-US" sz="2400" dirty="0" smtClean="0"/>
          </a:p>
          <a:p>
            <a:pPr marL="420624" lvl="0" indent="-384047" algn="l" rtl="0">
              <a:spcBef>
                <a:spcPts val="0"/>
              </a:spcBef>
              <a:spcAft>
                <a:spcPts val="0"/>
              </a:spcAft>
              <a:buSzPts val="1920"/>
              <a:buChar char="⦿"/>
            </a:pPr>
            <a:r>
              <a:rPr lang="en-US" sz="2400" dirty="0" smtClean="0"/>
              <a:t>Which are the top customers having highest purchase rate?</a:t>
            </a:r>
          </a:p>
          <a:p>
            <a:pPr marL="420624" lvl="0" indent="-384047" algn="l" rtl="0">
              <a:spcBef>
                <a:spcPts val="0"/>
              </a:spcBef>
              <a:spcAft>
                <a:spcPts val="0"/>
              </a:spcAft>
              <a:buSzPts val="1920"/>
              <a:buChar char="⦿"/>
            </a:pPr>
            <a:endParaRPr lang="en-US" sz="2400" dirty="0" smtClean="0"/>
          </a:p>
          <a:p>
            <a:pPr marL="420624" lvl="0" indent="-384047" algn="l" rtl="0">
              <a:spcBef>
                <a:spcPts val="0"/>
              </a:spcBef>
              <a:spcAft>
                <a:spcPts val="0"/>
              </a:spcAft>
              <a:buSzPts val="1920"/>
              <a:buChar char="⦿"/>
            </a:pPr>
            <a:r>
              <a:rPr lang="en-US" sz="2400" dirty="0" smtClean="0"/>
              <a:t>Show the Area wise performance.</a:t>
            </a:r>
          </a:p>
          <a:p>
            <a:pPr marL="420624" lvl="0" indent="-384047" algn="l" rtl="0">
              <a:spcBef>
                <a:spcPts val="0"/>
              </a:spcBef>
              <a:spcAft>
                <a:spcPts val="0"/>
              </a:spcAft>
              <a:buSzPts val="1920"/>
              <a:buNone/>
            </a:pPr>
            <a:endParaRPr lang="en-US" sz="24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4"/>
          <p:cNvSpPr txBox="1">
            <a:spLocks noGrp="1"/>
          </p:cNvSpPr>
          <p:nvPr>
            <p:ph type="title"/>
          </p:nvPr>
        </p:nvSpPr>
        <p:spPr>
          <a:xfrm>
            <a:off x="457200" y="274638"/>
            <a:ext cx="7467600" cy="1143000"/>
          </a:xfrm>
          <a:prstGeom prst="rect">
            <a:avLst/>
          </a:prstGeom>
          <a:noFill/>
          <a:ln>
            <a:noFill/>
          </a:ln>
        </p:spPr>
        <p:txBody>
          <a:bodyPr spcFirstLastPara="1" wrap="square" lIns="45700" tIns="45700" rIns="45700" bIns="45700" anchor="ctr" anchorCtr="0">
            <a:normAutofit/>
          </a:bodyPr>
          <a:lstStyle/>
          <a:p>
            <a:pPr marL="0" lvl="0" indent="0" algn="ctr" rtl="0">
              <a:spcBef>
                <a:spcPts val="0"/>
              </a:spcBef>
              <a:spcAft>
                <a:spcPts val="0"/>
              </a:spcAft>
              <a:buClr>
                <a:schemeClr val="lt1"/>
              </a:buClr>
              <a:buSzPts val="4600"/>
              <a:buFont typeface="Arial"/>
              <a:buNone/>
            </a:pPr>
            <a:r>
              <a:rPr lang="en-US" b="1" smtClean="0">
                <a:latin typeface="Arial"/>
                <a:ea typeface="Arial"/>
                <a:cs typeface="Arial"/>
                <a:sym typeface="Arial"/>
              </a:rPr>
              <a:t>DATA EXECUTION </a:t>
            </a:r>
            <a:endParaRPr b="1">
              <a:latin typeface="Arial"/>
              <a:ea typeface="Arial"/>
              <a:cs typeface="Arial"/>
              <a:sym typeface="Arial"/>
            </a:endParaRPr>
          </a:p>
        </p:txBody>
      </p:sp>
      <p:sp>
        <p:nvSpPr>
          <p:cNvPr id="110" name="Google Shape;110;p4"/>
          <p:cNvSpPr txBox="1">
            <a:spLocks noGrp="1"/>
          </p:cNvSpPr>
          <p:nvPr>
            <p:ph type="body" idx="1"/>
          </p:nvPr>
        </p:nvSpPr>
        <p:spPr>
          <a:xfrm>
            <a:off x="0" y="1600200"/>
            <a:ext cx="9144000" cy="5257800"/>
          </a:xfrm>
          <a:prstGeom prst="rect">
            <a:avLst/>
          </a:prstGeom>
          <a:noFill/>
          <a:ln>
            <a:noFill/>
          </a:ln>
        </p:spPr>
        <p:txBody>
          <a:bodyPr spcFirstLastPara="1" wrap="square" lIns="91425" tIns="45700" rIns="91425" bIns="45700" anchor="t" anchorCtr="0">
            <a:normAutofit/>
          </a:bodyPr>
          <a:lstStyle/>
          <a:p>
            <a:pPr marL="420624" lvl="0" indent="-384047" algn="l" rtl="0">
              <a:spcBef>
                <a:spcPts val="0"/>
              </a:spcBef>
              <a:spcAft>
                <a:spcPts val="0"/>
              </a:spcAft>
              <a:buSzPts val="1920"/>
              <a:buChar char="⦿"/>
            </a:pPr>
            <a:r>
              <a:rPr lang="en-US" sz="2400" dirty="0" smtClean="0">
                <a:latin typeface="Arial"/>
                <a:ea typeface="Arial"/>
                <a:cs typeface="Arial"/>
                <a:sym typeface="Arial"/>
              </a:rPr>
              <a:t>DATA IMPORT IN POWER QUERY </a:t>
            </a:r>
          </a:p>
          <a:p>
            <a:pPr marL="420624" lvl="0" indent="-384047" algn="l" rtl="0">
              <a:spcBef>
                <a:spcPts val="0"/>
              </a:spcBef>
              <a:spcAft>
                <a:spcPts val="0"/>
              </a:spcAft>
              <a:buSzPts val="1920"/>
              <a:buNone/>
            </a:pPr>
            <a:endParaRPr lang="en-US" sz="2400" dirty="0" smtClean="0">
              <a:latin typeface="Arial"/>
              <a:ea typeface="Arial"/>
              <a:cs typeface="Arial"/>
              <a:sym typeface="Arial"/>
            </a:endParaRPr>
          </a:p>
          <a:p>
            <a:pPr marL="420624" lvl="0" indent="-384047" algn="l" rtl="0">
              <a:spcBef>
                <a:spcPts val="0"/>
              </a:spcBef>
              <a:spcAft>
                <a:spcPts val="0"/>
              </a:spcAft>
              <a:buSzPts val="1920"/>
              <a:buChar char="⦿"/>
            </a:pPr>
            <a:r>
              <a:rPr lang="en-US" sz="2400" dirty="0" smtClean="0">
                <a:latin typeface="Arial"/>
                <a:ea typeface="Arial"/>
                <a:cs typeface="Arial"/>
                <a:sym typeface="Arial"/>
              </a:rPr>
              <a:t>CHECK THE DATA WEATHER HAVING FORMATS, VALUES ,HEADERS ,ERRORS.</a:t>
            </a:r>
          </a:p>
          <a:p>
            <a:pPr marL="420624" lvl="0" indent="-384047" algn="l" rtl="0">
              <a:spcBef>
                <a:spcPts val="0"/>
              </a:spcBef>
              <a:spcAft>
                <a:spcPts val="0"/>
              </a:spcAft>
              <a:buSzPts val="1920"/>
              <a:buNone/>
            </a:pPr>
            <a:endParaRPr lang="en-US" sz="2400" dirty="0" smtClean="0">
              <a:latin typeface="Arial"/>
              <a:ea typeface="Arial"/>
              <a:cs typeface="Arial"/>
              <a:sym typeface="Arial"/>
            </a:endParaRPr>
          </a:p>
          <a:p>
            <a:pPr marL="420624" lvl="0" indent="-384047" algn="l" rtl="0">
              <a:spcBef>
                <a:spcPts val="0"/>
              </a:spcBef>
              <a:spcAft>
                <a:spcPts val="0"/>
              </a:spcAft>
              <a:buSzPts val="1920"/>
              <a:buChar char="⦿"/>
            </a:pPr>
            <a:r>
              <a:rPr lang="en-US" sz="2400" dirty="0" smtClean="0"/>
              <a:t>CREATING NEW ENTITY IF </a:t>
            </a:r>
          </a:p>
          <a:p>
            <a:pPr marL="420624" lvl="0" indent="-384047" algn="l" rtl="0">
              <a:spcBef>
                <a:spcPts val="0"/>
              </a:spcBef>
              <a:spcAft>
                <a:spcPts val="0"/>
              </a:spcAft>
              <a:buSzPts val="1920"/>
              <a:buNone/>
            </a:pPr>
            <a:r>
              <a:rPr lang="en-US" sz="2400" dirty="0" smtClean="0"/>
              <a:t>REQUIRE.</a:t>
            </a:r>
          </a:p>
          <a:p>
            <a:pPr marL="420624" lvl="0" indent="-384047" algn="l" rtl="0">
              <a:spcBef>
                <a:spcPts val="0"/>
              </a:spcBef>
              <a:spcAft>
                <a:spcPts val="0"/>
              </a:spcAft>
              <a:buSzPts val="1920"/>
              <a:buNone/>
            </a:pPr>
            <a:endParaRPr lang="en-US" sz="2400" dirty="0" smtClean="0">
              <a:latin typeface="Arial"/>
              <a:ea typeface="Arial"/>
              <a:cs typeface="Arial"/>
              <a:sym typeface="Arial"/>
            </a:endParaRPr>
          </a:p>
        </p:txBody>
      </p:sp>
      <p:pic>
        <p:nvPicPr>
          <p:cNvPr id="9" name="Picture 8"/>
          <p:cNvPicPr/>
          <p:nvPr/>
        </p:nvPicPr>
        <p:blipFill>
          <a:blip r:embed="rId3"/>
          <a:srcRect l="80174" t="19284" b="9092"/>
          <a:stretch>
            <a:fillRect/>
          </a:stretch>
        </p:blipFill>
        <p:spPr bwMode="auto">
          <a:xfrm>
            <a:off x="5472332" y="3165232"/>
            <a:ext cx="2828802" cy="349575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5"/>
          <p:cNvSpPr txBox="1">
            <a:spLocks noGrp="1"/>
          </p:cNvSpPr>
          <p:nvPr>
            <p:ph type="title"/>
          </p:nvPr>
        </p:nvSpPr>
        <p:spPr>
          <a:xfrm>
            <a:off x="457200" y="274638"/>
            <a:ext cx="7467600" cy="1143000"/>
          </a:xfrm>
          <a:prstGeom prst="rect">
            <a:avLst/>
          </a:prstGeom>
          <a:noFill/>
          <a:ln>
            <a:noFill/>
          </a:ln>
        </p:spPr>
        <p:txBody>
          <a:bodyPr spcFirstLastPara="1" wrap="square" lIns="45700" tIns="45700" rIns="45700" bIns="45700" anchor="ctr" anchorCtr="0">
            <a:normAutofit/>
          </a:bodyPr>
          <a:lstStyle/>
          <a:p>
            <a:pPr marL="0" lvl="0" indent="0" algn="ctr" rtl="0">
              <a:spcBef>
                <a:spcPts val="0"/>
              </a:spcBef>
              <a:spcAft>
                <a:spcPts val="0"/>
              </a:spcAft>
              <a:buClr>
                <a:schemeClr val="lt1"/>
              </a:buClr>
              <a:buSzPts val="4600"/>
              <a:buFont typeface="Libre Franklin"/>
              <a:buNone/>
            </a:pPr>
            <a:r>
              <a:rPr lang="en-US" b="1" dirty="0" smtClean="0"/>
              <a:t>DATA VISULISATION </a:t>
            </a:r>
            <a:endParaRPr/>
          </a:p>
        </p:txBody>
      </p:sp>
      <p:sp>
        <p:nvSpPr>
          <p:cNvPr id="116" name="Google Shape;116;p5"/>
          <p:cNvSpPr txBox="1">
            <a:spLocks noGrp="1"/>
          </p:cNvSpPr>
          <p:nvPr>
            <p:ph type="body" idx="1"/>
          </p:nvPr>
        </p:nvSpPr>
        <p:spPr>
          <a:xfrm>
            <a:off x="0" y="1268760"/>
            <a:ext cx="9144000" cy="5589240"/>
          </a:xfrm>
          <a:prstGeom prst="rect">
            <a:avLst/>
          </a:prstGeom>
          <a:noFill/>
          <a:ln>
            <a:noFill/>
          </a:ln>
        </p:spPr>
        <p:txBody>
          <a:bodyPr spcFirstLastPara="1" wrap="square" lIns="91425" tIns="45700" rIns="91425" bIns="45700" anchor="t" anchorCtr="0">
            <a:normAutofit/>
          </a:bodyPr>
          <a:lstStyle/>
          <a:p>
            <a:pPr marL="420624" lvl="0" indent="-262128" algn="l" rtl="0">
              <a:spcBef>
                <a:spcPts val="480"/>
              </a:spcBef>
              <a:spcAft>
                <a:spcPts val="0"/>
              </a:spcAft>
              <a:buSzPts val="1920"/>
              <a:buNone/>
            </a:pPr>
            <a:endParaRPr sz="2400"/>
          </a:p>
          <a:p>
            <a:pPr marL="0" indent="0">
              <a:spcBef>
                <a:spcPts val="480"/>
              </a:spcBef>
              <a:buSzPts val="1920"/>
              <a:buNone/>
            </a:pPr>
            <a:r>
              <a:rPr lang="en-US" sz="2400" dirty="0" smtClean="0"/>
              <a:t>                   DATA IS PRESENT IN THE FORMS </a:t>
            </a:r>
          </a:p>
          <a:p>
            <a:pPr marL="0" indent="0">
              <a:spcBef>
                <a:spcPts val="480"/>
              </a:spcBef>
              <a:buSzPts val="1920"/>
            </a:pPr>
            <a:r>
              <a:rPr lang="en-US" sz="2400" dirty="0" smtClean="0"/>
              <a:t>CHARTS</a:t>
            </a:r>
          </a:p>
          <a:p>
            <a:pPr marL="0" indent="0">
              <a:spcBef>
                <a:spcPts val="480"/>
              </a:spcBef>
              <a:buSzPts val="1920"/>
              <a:buNone/>
            </a:pPr>
            <a:endParaRPr lang="en-US" sz="2400" dirty="0" smtClean="0"/>
          </a:p>
          <a:p>
            <a:pPr marL="0" indent="0">
              <a:spcBef>
                <a:spcPts val="480"/>
              </a:spcBef>
              <a:buSzPts val="1920"/>
            </a:pPr>
            <a:r>
              <a:rPr lang="en-US" sz="2400" dirty="0" smtClean="0"/>
              <a:t>SLICER</a:t>
            </a:r>
          </a:p>
          <a:p>
            <a:pPr marL="0" indent="0">
              <a:spcBef>
                <a:spcPts val="480"/>
              </a:spcBef>
              <a:buSzPts val="1920"/>
              <a:buNone/>
            </a:pPr>
            <a:endParaRPr lang="en-US" sz="2400" dirty="0" smtClean="0"/>
          </a:p>
          <a:p>
            <a:pPr marL="0" indent="0">
              <a:spcBef>
                <a:spcPts val="480"/>
              </a:spcBef>
              <a:buSzPts val="1920"/>
            </a:pPr>
            <a:r>
              <a:rPr lang="en-US" sz="2400" dirty="0" smtClean="0"/>
              <a:t>TABLES </a:t>
            </a:r>
          </a:p>
          <a:p>
            <a:pPr marL="0" indent="0">
              <a:spcBef>
                <a:spcPts val="480"/>
              </a:spcBef>
              <a:buSzPts val="1920"/>
              <a:buNone/>
            </a:pPr>
            <a:endParaRPr lang="en-US" sz="2400" dirty="0" smtClean="0"/>
          </a:p>
          <a:p>
            <a:pPr marL="0" indent="0">
              <a:spcBef>
                <a:spcPts val="480"/>
              </a:spcBef>
              <a:buSzPts val="1920"/>
            </a:pPr>
            <a:r>
              <a:rPr lang="en-US" sz="2400" dirty="0" smtClean="0"/>
              <a:t>MAPS </a:t>
            </a:r>
            <a:endParaRPr sz="2400"/>
          </a:p>
        </p:txBody>
      </p:sp>
      <p:pic>
        <p:nvPicPr>
          <p:cNvPr id="5" name="Picture 4"/>
          <p:cNvPicPr/>
          <p:nvPr/>
        </p:nvPicPr>
        <p:blipFill>
          <a:blip r:embed="rId3"/>
          <a:srcRect l="4320" t="41602" r="47679" b="14212"/>
          <a:stretch>
            <a:fillRect/>
          </a:stretch>
        </p:blipFill>
        <p:spPr bwMode="auto">
          <a:xfrm>
            <a:off x="2398741" y="2377440"/>
            <a:ext cx="3397148" cy="2422163"/>
          </a:xfrm>
          <a:prstGeom prst="rect">
            <a:avLst/>
          </a:prstGeom>
          <a:noFill/>
          <a:ln w="9525">
            <a:noFill/>
            <a:miter lim="800000"/>
            <a:headEnd/>
            <a:tailEnd/>
          </a:ln>
        </p:spPr>
      </p:pic>
      <p:pic>
        <p:nvPicPr>
          <p:cNvPr id="6" name="Picture 5"/>
          <p:cNvPicPr/>
          <p:nvPr/>
        </p:nvPicPr>
        <p:blipFill>
          <a:blip r:embed="rId4"/>
          <a:srcRect l="52239" t="26098" r="29531" b="13690"/>
          <a:stretch>
            <a:fillRect/>
          </a:stretch>
        </p:blipFill>
        <p:spPr bwMode="auto">
          <a:xfrm>
            <a:off x="6056189" y="2262164"/>
            <a:ext cx="2862728" cy="4349651"/>
          </a:xfrm>
          <a:prstGeom prst="rect">
            <a:avLst/>
          </a:prstGeom>
          <a:noFill/>
          <a:ln w="9525">
            <a:noFill/>
            <a:miter lim="800000"/>
            <a:headEnd/>
            <a:tailEnd/>
          </a:ln>
        </p:spPr>
      </p:pic>
      <p:pic>
        <p:nvPicPr>
          <p:cNvPr id="7" name="Picture 6"/>
          <p:cNvPicPr/>
          <p:nvPr/>
        </p:nvPicPr>
        <p:blipFill>
          <a:blip r:embed="rId5"/>
          <a:srcRect l="14180" t="29974" r="48260" b="60207"/>
          <a:stretch>
            <a:fillRect/>
          </a:stretch>
        </p:blipFill>
        <p:spPr bwMode="auto">
          <a:xfrm>
            <a:off x="2391507" y="5134708"/>
            <a:ext cx="3404382" cy="5064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Google Shape;129;p7"/>
          <p:cNvSpPr txBox="1">
            <a:spLocks noGrp="1"/>
          </p:cNvSpPr>
          <p:nvPr>
            <p:ph type="body" idx="1"/>
          </p:nvPr>
        </p:nvSpPr>
        <p:spPr>
          <a:xfrm>
            <a:off x="0" y="908720"/>
            <a:ext cx="9144000" cy="5949280"/>
          </a:xfrm>
          <a:prstGeom prst="rect">
            <a:avLst/>
          </a:prstGeom>
          <a:noFill/>
          <a:ln>
            <a:noFill/>
          </a:ln>
        </p:spPr>
        <p:txBody>
          <a:bodyPr spcFirstLastPara="1" wrap="square" lIns="91425" tIns="45700" rIns="91425" bIns="45700" anchor="t" anchorCtr="0">
            <a:normAutofit/>
          </a:bodyPr>
          <a:lstStyle/>
          <a:p>
            <a:pPr marL="36576" indent="0">
              <a:spcBef>
                <a:spcPts val="400"/>
              </a:spcBef>
              <a:buSzPts val="1600"/>
            </a:pPr>
            <a:r>
              <a:rPr lang="en-US" sz="2000" dirty="0" smtClean="0"/>
              <a:t> ADD </a:t>
            </a:r>
            <a:r>
              <a:rPr lang="en-US" sz="2000" smtClean="0"/>
              <a:t>MEASURE </a:t>
            </a:r>
            <a:endParaRPr lang="en-US" sz="2000" dirty="0" smtClean="0"/>
          </a:p>
          <a:p>
            <a:pPr marL="36576" indent="0">
              <a:spcBef>
                <a:spcPts val="400"/>
              </a:spcBef>
              <a:buSzPts val="1600"/>
            </a:pPr>
            <a:endParaRPr lang="en-US" sz="2000" dirty="0" smtClean="0"/>
          </a:p>
          <a:p>
            <a:pPr marL="36576" indent="0">
              <a:spcBef>
                <a:spcPts val="400"/>
              </a:spcBef>
              <a:buSzPts val="1600"/>
            </a:pPr>
            <a:r>
              <a:rPr lang="en-US" sz="2000" dirty="0" smtClean="0"/>
              <a:t>TABLE FORMAT- DATA TO BE IN </a:t>
            </a:r>
          </a:p>
          <a:p>
            <a:pPr marL="36576" indent="0">
              <a:spcBef>
                <a:spcPts val="400"/>
              </a:spcBef>
              <a:buSzPts val="1600"/>
              <a:buNone/>
            </a:pPr>
            <a:r>
              <a:rPr lang="en-US" sz="2000" dirty="0" smtClean="0"/>
              <a:t> </a:t>
            </a:r>
            <a:r>
              <a:rPr lang="en-US" sz="2000" dirty="0" smtClean="0"/>
              <a:t>                        REQUIRE FORMATY</a:t>
            </a:r>
          </a:p>
          <a:p>
            <a:pPr marL="36576" indent="0">
              <a:spcBef>
                <a:spcPts val="400"/>
              </a:spcBef>
              <a:buSzPts val="1600"/>
              <a:buNone/>
            </a:pPr>
            <a:endParaRPr lang="en-US" sz="2000" dirty="0" smtClean="0"/>
          </a:p>
          <a:p>
            <a:pPr marL="36576" indent="0">
              <a:spcBef>
                <a:spcPts val="400"/>
              </a:spcBef>
              <a:buSzPts val="1600"/>
              <a:buNone/>
            </a:pPr>
            <a:endParaRPr lang="en-US" sz="2000" dirty="0" smtClean="0"/>
          </a:p>
          <a:p>
            <a:pPr marL="36576" indent="0">
              <a:spcBef>
                <a:spcPts val="400"/>
              </a:spcBef>
              <a:buSzPts val="1600"/>
            </a:pPr>
            <a:endParaRPr lang="en-US" sz="2000" dirty="0" smtClean="0"/>
          </a:p>
          <a:p>
            <a:pPr marL="36576" indent="0">
              <a:spcBef>
                <a:spcPts val="400"/>
              </a:spcBef>
              <a:buSzPts val="1600"/>
            </a:pPr>
            <a:endParaRPr sz="2000"/>
          </a:p>
          <a:p>
            <a:pPr marL="36576" lvl="0" indent="0" algn="l" rtl="0">
              <a:spcBef>
                <a:spcPts val="600"/>
              </a:spcBef>
              <a:spcAft>
                <a:spcPts val="0"/>
              </a:spcAft>
              <a:buSzPts val="2400"/>
              <a:buNone/>
            </a:pPr>
            <a:endParaRPr/>
          </a:p>
        </p:txBody>
      </p:sp>
      <p:pic>
        <p:nvPicPr>
          <p:cNvPr id="5" name="Picture 4"/>
          <p:cNvPicPr/>
          <p:nvPr/>
        </p:nvPicPr>
        <p:blipFill>
          <a:blip r:embed="rId3"/>
          <a:srcRect l="86643" t="20672" b="14987"/>
          <a:stretch>
            <a:fillRect/>
          </a:stretch>
        </p:blipFill>
        <p:spPr bwMode="auto">
          <a:xfrm>
            <a:off x="5426651" y="1139484"/>
            <a:ext cx="3450062" cy="57185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8"/>
          <p:cNvSpPr txBox="1">
            <a:spLocks noGrp="1"/>
          </p:cNvSpPr>
          <p:nvPr>
            <p:ph type="title"/>
          </p:nvPr>
        </p:nvSpPr>
        <p:spPr>
          <a:xfrm>
            <a:off x="0" y="281354"/>
            <a:ext cx="9144000" cy="815926"/>
          </a:xfrm>
          <a:prstGeom prst="rect">
            <a:avLst/>
          </a:prstGeom>
          <a:noFill/>
          <a:ln>
            <a:noFill/>
          </a:ln>
        </p:spPr>
        <p:txBody>
          <a:bodyPr spcFirstLastPara="1" wrap="square" lIns="45700" tIns="45700" rIns="45700" bIns="45700" anchor="ctr" anchorCtr="0">
            <a:noAutofit/>
          </a:bodyPr>
          <a:lstStyle/>
          <a:p>
            <a:pPr marL="0" lvl="0" indent="0" algn="ctr" rtl="0">
              <a:spcBef>
                <a:spcPts val="0"/>
              </a:spcBef>
              <a:spcAft>
                <a:spcPts val="0"/>
              </a:spcAft>
              <a:buClr>
                <a:schemeClr val="lt1"/>
              </a:buClr>
              <a:buSzPts val="4400"/>
              <a:buFont typeface="Arial"/>
              <a:buNone/>
            </a:pPr>
            <a:r>
              <a:rPr lang="en-US" sz="4400" b="1" dirty="0" smtClean="0">
                <a:latin typeface="Arial"/>
                <a:ea typeface="Arial"/>
                <a:cs typeface="Arial"/>
                <a:sym typeface="Arial"/>
              </a:rPr>
              <a:t>DASHBOARD - SALES </a:t>
            </a:r>
            <a:r>
              <a:rPr lang="en-US" sz="4400" b="1" dirty="0">
                <a:latin typeface="Arial"/>
                <a:ea typeface="Arial"/>
                <a:cs typeface="Arial"/>
                <a:sym typeface="Arial"/>
              </a:rPr>
              <a:t/>
            </a:r>
            <a:br>
              <a:rPr lang="en-US" sz="4400" b="1" dirty="0">
                <a:latin typeface="Arial"/>
                <a:ea typeface="Arial"/>
                <a:cs typeface="Arial"/>
                <a:sym typeface="Arial"/>
              </a:rPr>
            </a:br>
            <a:endParaRPr sz="4400" b="1">
              <a:latin typeface="Arial"/>
              <a:ea typeface="Arial"/>
              <a:cs typeface="Arial"/>
              <a:sym typeface="Arial"/>
            </a:endParaRPr>
          </a:p>
        </p:txBody>
      </p:sp>
      <p:sp>
        <p:nvSpPr>
          <p:cNvPr id="4" name="Text Placeholder 3"/>
          <p:cNvSpPr>
            <a:spLocks noGrp="1"/>
          </p:cNvSpPr>
          <p:nvPr>
            <p:ph type="body" idx="1"/>
          </p:nvPr>
        </p:nvSpPr>
        <p:spPr/>
        <p:txBody>
          <a:bodyPr/>
          <a:lstStyle/>
          <a:p>
            <a:endParaRPr lang="en-US" dirty="0"/>
          </a:p>
        </p:txBody>
      </p:sp>
      <p:pic>
        <p:nvPicPr>
          <p:cNvPr id="6" name="Picture 5"/>
          <p:cNvPicPr/>
          <p:nvPr/>
        </p:nvPicPr>
        <p:blipFill>
          <a:blip r:embed="rId3"/>
          <a:srcRect l="8382" t="25323" r="23189" b="13178"/>
          <a:stretch>
            <a:fillRect/>
          </a:stretch>
        </p:blipFill>
        <p:spPr bwMode="auto">
          <a:xfrm>
            <a:off x="422031" y="1491175"/>
            <a:ext cx="8384344" cy="503623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9"/>
          <p:cNvSpPr txBox="1">
            <a:spLocks noGrp="1"/>
          </p:cNvSpPr>
          <p:nvPr>
            <p:ph type="title"/>
          </p:nvPr>
        </p:nvSpPr>
        <p:spPr>
          <a:xfrm>
            <a:off x="457200" y="274638"/>
            <a:ext cx="7467600" cy="1143000"/>
          </a:xfrm>
          <a:prstGeom prst="rect">
            <a:avLst/>
          </a:prstGeom>
          <a:noFill/>
          <a:ln>
            <a:noFill/>
          </a:ln>
        </p:spPr>
        <p:txBody>
          <a:bodyPr spcFirstLastPara="1" wrap="square" lIns="45700" tIns="45700" rIns="45700" bIns="45700" anchor="ctr" anchorCtr="0">
            <a:normAutofit/>
          </a:bodyPr>
          <a:lstStyle/>
          <a:p>
            <a:pPr marL="0" lvl="0" indent="0" algn="ctr" rtl="0">
              <a:spcBef>
                <a:spcPts val="0"/>
              </a:spcBef>
              <a:spcAft>
                <a:spcPts val="0"/>
              </a:spcAft>
              <a:buClr>
                <a:schemeClr val="lt1"/>
              </a:buClr>
              <a:buSzPts val="4400"/>
              <a:buFont typeface="Arial"/>
              <a:buNone/>
            </a:pPr>
            <a:r>
              <a:rPr lang="en-US" sz="4400" b="1" dirty="0" smtClean="0">
                <a:latin typeface="Arial"/>
                <a:ea typeface="Arial"/>
                <a:cs typeface="Arial"/>
                <a:sym typeface="Arial"/>
              </a:rPr>
              <a:t>DASHBOARD -REGION</a:t>
            </a:r>
            <a:endParaRPr sz="4400" b="1">
              <a:latin typeface="Arial"/>
              <a:ea typeface="Arial"/>
              <a:cs typeface="Arial"/>
              <a:sym typeface="Arial"/>
            </a:endParaRPr>
          </a:p>
        </p:txBody>
      </p:sp>
      <p:sp>
        <p:nvSpPr>
          <p:cNvPr id="141" name="Google Shape;141;p9"/>
          <p:cNvSpPr txBox="1">
            <a:spLocks noGrp="1"/>
          </p:cNvSpPr>
          <p:nvPr>
            <p:ph type="body" idx="1"/>
          </p:nvPr>
        </p:nvSpPr>
        <p:spPr>
          <a:xfrm>
            <a:off x="179512" y="1628800"/>
            <a:ext cx="8784976" cy="5040560"/>
          </a:xfrm>
          <a:prstGeom prst="rect">
            <a:avLst/>
          </a:prstGeom>
          <a:noFill/>
          <a:ln>
            <a:noFill/>
          </a:ln>
        </p:spPr>
        <p:txBody>
          <a:bodyPr spcFirstLastPara="1" wrap="square" lIns="91425" tIns="45700" rIns="91425" bIns="45700" anchor="t" anchorCtr="0">
            <a:normAutofit/>
          </a:bodyPr>
          <a:lstStyle/>
          <a:p>
            <a:pPr marL="420624" lvl="0" indent="-231647" algn="l" rtl="0">
              <a:spcBef>
                <a:spcPts val="600"/>
              </a:spcBef>
              <a:spcAft>
                <a:spcPts val="0"/>
              </a:spcAft>
              <a:buSzPts val="2400"/>
              <a:buNone/>
            </a:pPr>
            <a:endParaRPr/>
          </a:p>
        </p:txBody>
      </p:sp>
      <p:pic>
        <p:nvPicPr>
          <p:cNvPr id="5" name="Picture 4"/>
          <p:cNvPicPr/>
          <p:nvPr/>
        </p:nvPicPr>
        <p:blipFill>
          <a:blip r:embed="rId3"/>
          <a:srcRect l="9556" t="26873" r="24665" b="14191"/>
          <a:stretch>
            <a:fillRect/>
          </a:stretch>
        </p:blipFill>
        <p:spPr bwMode="auto">
          <a:xfrm>
            <a:off x="196948" y="1645919"/>
            <a:ext cx="8778240" cy="496589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0"/>
          <p:cNvSpPr txBox="1">
            <a:spLocks noGrp="1"/>
          </p:cNvSpPr>
          <p:nvPr>
            <p:ph type="title"/>
          </p:nvPr>
        </p:nvSpPr>
        <p:spPr>
          <a:xfrm>
            <a:off x="0" y="274638"/>
            <a:ext cx="9144000" cy="778098"/>
          </a:xfrm>
          <a:prstGeom prst="rect">
            <a:avLst/>
          </a:prstGeom>
          <a:noFill/>
          <a:ln>
            <a:noFill/>
          </a:ln>
        </p:spPr>
        <p:txBody>
          <a:bodyPr spcFirstLastPara="1" wrap="square" lIns="45700" tIns="45700" rIns="45700" bIns="45700" anchor="ctr" anchorCtr="0">
            <a:noAutofit/>
          </a:bodyPr>
          <a:lstStyle/>
          <a:p>
            <a:pPr marL="0" lvl="0" indent="0" algn="ctr" rtl="0">
              <a:spcBef>
                <a:spcPts val="0"/>
              </a:spcBef>
              <a:spcAft>
                <a:spcPts val="0"/>
              </a:spcAft>
              <a:buClr>
                <a:schemeClr val="lt1"/>
              </a:buClr>
              <a:buSzPts val="4400"/>
              <a:buFont typeface="Arial"/>
              <a:buNone/>
            </a:pPr>
            <a:r>
              <a:rPr lang="en-US" sz="4400" dirty="0" smtClean="0">
                <a:latin typeface="Arial"/>
                <a:ea typeface="Arial"/>
                <a:cs typeface="Arial"/>
                <a:sym typeface="Arial"/>
              </a:rPr>
              <a:t>CONCLUSION</a:t>
            </a:r>
            <a:endParaRPr sz="4400">
              <a:latin typeface="Arial"/>
              <a:ea typeface="Arial"/>
              <a:cs typeface="Arial"/>
              <a:sym typeface="Arial"/>
            </a:endParaRPr>
          </a:p>
        </p:txBody>
      </p:sp>
      <p:sp>
        <p:nvSpPr>
          <p:cNvPr id="147" name="Google Shape;147;p10"/>
          <p:cNvSpPr txBox="1">
            <a:spLocks noGrp="1"/>
          </p:cNvSpPr>
          <p:nvPr>
            <p:ph type="body" idx="1"/>
          </p:nvPr>
        </p:nvSpPr>
        <p:spPr>
          <a:xfrm>
            <a:off x="0" y="1125414"/>
            <a:ext cx="9144000" cy="5615953"/>
          </a:xfrm>
          <a:prstGeom prst="rect">
            <a:avLst/>
          </a:prstGeom>
          <a:noFill/>
          <a:ln>
            <a:noFill/>
          </a:ln>
        </p:spPr>
        <p:txBody>
          <a:bodyPr spcFirstLastPara="1" wrap="square" lIns="91425" tIns="45700" rIns="91425" bIns="45700" anchor="t" anchorCtr="0">
            <a:normAutofit/>
          </a:bodyPr>
          <a:lstStyle/>
          <a:p>
            <a:pPr marL="36576" indent="0">
              <a:spcBef>
                <a:spcPts val="0"/>
              </a:spcBef>
              <a:buSzPts val="1600"/>
            </a:pPr>
            <a:r>
              <a:rPr lang="en-US" sz="2000" dirty="0" smtClean="0"/>
              <a:t>An analysis of the sales data for Super shop </a:t>
            </a:r>
            <a:r>
              <a:rPr lang="en-US" sz="2000" dirty="0" smtClean="0"/>
              <a:t>has provided valuable insights into the performance of the business. Through the process of cleaning and organizing the data, we were able to calculate key metrics such as total sales, average order value, and customer lifetime value. </a:t>
            </a:r>
            <a:endParaRPr lang="en-US" sz="2000" dirty="0" smtClean="0"/>
          </a:p>
          <a:p>
            <a:pPr marL="36576" indent="0">
              <a:spcBef>
                <a:spcPts val="0"/>
              </a:spcBef>
              <a:buSzPts val="1600"/>
            </a:pPr>
            <a:endParaRPr lang="en-US" sz="2000" dirty="0" smtClean="0">
              <a:latin typeface="Arial"/>
              <a:ea typeface="Arial"/>
              <a:cs typeface="Arial"/>
              <a:sym typeface="Arial"/>
            </a:endParaRPr>
          </a:p>
          <a:p>
            <a:pPr marL="36576" indent="0">
              <a:spcBef>
                <a:spcPts val="0"/>
              </a:spcBef>
              <a:buSzPts val="1600"/>
            </a:pPr>
            <a:r>
              <a:rPr lang="en-US" sz="2000" dirty="0" smtClean="0">
                <a:latin typeface="Arial"/>
                <a:ea typeface="Arial"/>
                <a:cs typeface="Arial"/>
                <a:sym typeface="Arial"/>
              </a:rPr>
              <a:t>By seeing the report we know that where our sale is going up and down like in few month the sale of furniture is going down.</a:t>
            </a:r>
          </a:p>
          <a:p>
            <a:pPr marL="36576" indent="0">
              <a:spcBef>
                <a:spcPts val="0"/>
              </a:spcBef>
              <a:buSzPts val="1600"/>
            </a:pPr>
            <a:endParaRPr lang="en-US" sz="2000" dirty="0" smtClean="0"/>
          </a:p>
          <a:p>
            <a:pPr marL="36576" indent="0">
              <a:spcBef>
                <a:spcPts val="0"/>
              </a:spcBef>
              <a:buSzPts val="1600"/>
            </a:pPr>
            <a:r>
              <a:rPr lang="en-US" sz="2000" dirty="0" smtClean="0">
                <a:latin typeface="Arial"/>
                <a:ea typeface="Arial"/>
                <a:cs typeface="Arial"/>
                <a:sym typeface="Arial"/>
              </a:rPr>
              <a:t>Product </a:t>
            </a:r>
            <a:r>
              <a:rPr lang="en-US" sz="2000" dirty="0" smtClean="0"/>
              <a:t>most purchasing areas and the daily customers that we have to maintain.</a:t>
            </a:r>
          </a:p>
          <a:p>
            <a:pPr marL="36576" indent="0">
              <a:spcBef>
                <a:spcPts val="0"/>
              </a:spcBef>
              <a:buSzPts val="1600"/>
            </a:pPr>
            <a:endParaRPr lang="en-US" sz="2000" dirty="0" smtClean="0"/>
          </a:p>
          <a:p>
            <a:pPr marL="36576" indent="0">
              <a:spcBef>
                <a:spcPts val="0"/>
              </a:spcBef>
              <a:buSzPts val="1600"/>
              <a:buNone/>
            </a:pPr>
            <a:r>
              <a:rPr lang="en-US" sz="2000" dirty="0" smtClean="0"/>
              <a:t> </a:t>
            </a:r>
            <a:endParaRPr sz="20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Technic">
  <a:themeElements>
    <a:clrScheme name="Technic">
      <a:dk1>
        <a:srgbClr val="000000"/>
      </a:dk1>
      <a:lt1>
        <a:srgbClr val="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TotalTime>
  <Words>290</Words>
  <PresentationFormat>On-screen Show (4:3)</PresentationFormat>
  <Paragraphs>55</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Algerian</vt:lpstr>
      <vt:lpstr>Noto Sans Symbols</vt:lpstr>
      <vt:lpstr>Libre Franklin</vt:lpstr>
      <vt:lpstr>Technic</vt:lpstr>
      <vt:lpstr>BUSINESS INTELLIGANCE</vt:lpstr>
      <vt:lpstr>Introduction to Data</vt:lpstr>
      <vt:lpstr> NEED TO KNOW </vt:lpstr>
      <vt:lpstr>DATA EXECUTION </vt:lpstr>
      <vt:lpstr>DATA VISULISATION </vt:lpstr>
      <vt:lpstr>Slide 6</vt:lpstr>
      <vt:lpstr>DASHBOARD - SALES  </vt:lpstr>
      <vt:lpstr>DASHBOARD -REGION</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INTELLIGANCE</dc:title>
  <dc:creator>HP</dc:creator>
  <cp:lastModifiedBy>Sayali</cp:lastModifiedBy>
  <cp:revision>17</cp:revision>
  <dcterms:created xsi:type="dcterms:W3CDTF">2022-08-08T03:54:41Z</dcterms:created>
  <dcterms:modified xsi:type="dcterms:W3CDTF">2023-02-16T11:30:05Z</dcterms:modified>
</cp:coreProperties>
</file>