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512ecaaa27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512ecaaa27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512ecaaa27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512ecaaa27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512ecaaa27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12ecaaa27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512ecaaa27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512ecaaa27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512ecaaa27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512ecaaa27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512ecaaa27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512ecaaa27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512ecaaa27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512ecaaa27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512ecaaa27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512ecaaa27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512ecaaa27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512ecaaa27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512ecaaa27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512ecaaa27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mailto:athreyakm@gmail.com" TargetMode="External"/><Relationship Id="rId4" Type="http://schemas.openxmlformats.org/officeDocument/2006/relationships/hyperlink" Target="mailto:anikethhegde15@gmail.com" TargetMode="External"/><Relationship Id="rId5" Type="http://schemas.openxmlformats.org/officeDocument/2006/relationships/hyperlink" Target="mailto:shamita2511@gmail.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hyperlink" Target="http://athreyakm.pythonanywhere.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DJANGO PROJECT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ATHREYA KM                       ANIKETH HEGDE                       SHAMITA K </a:t>
            </a:r>
            <a:endParaRPr sz="1800"/>
          </a:p>
          <a:p>
            <a:pPr indent="0" lvl="0" marL="0" rtl="0" algn="l">
              <a:spcBef>
                <a:spcPts val="0"/>
              </a:spcBef>
              <a:spcAft>
                <a:spcPts val="0"/>
              </a:spcAft>
              <a:buNone/>
            </a:pPr>
            <a:r>
              <a:rPr lang="en" sz="1800"/>
              <a:t>PES1201700951			   PES1201700104			     PES1201700973</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													</a:t>
            </a:r>
            <a:endParaRPr sz="1800"/>
          </a:p>
          <a:p>
            <a:pPr indent="0" lvl="0" marL="0" rtl="0" algn="l">
              <a:spcBef>
                <a:spcPts val="0"/>
              </a:spcBef>
              <a:spcAft>
                <a:spcPts val="0"/>
              </a:spcAft>
              <a:buNone/>
            </a:pPr>
            <a:r>
              <a:rPr lang="en" sz="1800"/>
              <a:t>													To: Mrs. Vidhu Rojit</a:t>
            </a:r>
            <a:endParaRPr sz="1800"/>
          </a:p>
          <a:p>
            <a:pPr indent="0" lvl="0" marL="0" rtl="0" algn="l">
              <a:spcBef>
                <a:spcPts val="0"/>
              </a:spcBef>
              <a:spcAft>
                <a:spcPts val="0"/>
              </a:spcAft>
              <a:buNone/>
            </a:pPr>
            <a:r>
              <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Takeaways:</a:t>
            </a:r>
            <a:endParaRPr/>
          </a:p>
          <a:p>
            <a:pPr indent="0" lvl="0" marL="0" rtl="0" algn="l">
              <a:spcBef>
                <a:spcPts val="0"/>
              </a:spcBef>
              <a:spcAft>
                <a:spcPts val="0"/>
              </a:spcAft>
              <a:buNone/>
            </a:pPr>
            <a:r>
              <a:t/>
            </a:r>
            <a:endParaRPr/>
          </a:p>
        </p:txBody>
      </p:sp>
      <p:sp>
        <p:nvSpPr>
          <p:cNvPr id="112" name="Google Shape;112;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php is used to connect frontend and backend lot of code has to be written to make sure the connection is proper whereas in django it is much easier to do that. Python language also makes it much simpler to write the code.  </a:t>
            </a:r>
            <a:endParaRPr/>
          </a:p>
          <a:p>
            <a:pPr indent="0" lvl="0" marL="0" rtl="0" algn="l">
              <a:spcBef>
                <a:spcPts val="1600"/>
              </a:spcBef>
              <a:spcAft>
                <a:spcPts val="0"/>
              </a:spcAft>
              <a:buNone/>
            </a:pPr>
            <a:r>
              <a:rPr lang="en"/>
              <a:t>When code is written in php, it is difficult to debug since it is lengthy and all the files have the same extension. Since django is modular, it is much easier to find where the error is and hence simpler to correct the mistake.</a:t>
            </a:r>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Contact Info:</a:t>
            </a:r>
            <a:endParaRPr/>
          </a:p>
        </p:txBody>
      </p:sp>
      <p:sp>
        <p:nvSpPr>
          <p:cNvPr id="118" name="Google Shape;118;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Name: Athreya KM ; USN: PES1201700951 ; Email: </a:t>
            </a:r>
            <a:r>
              <a:rPr lang="en" u="sng">
                <a:solidFill>
                  <a:schemeClr val="hlink"/>
                </a:solidFill>
                <a:hlinkClick r:id="rId3"/>
              </a:rPr>
              <a:t>athreyakm@gmail.com</a:t>
            </a:r>
            <a:endParaRPr/>
          </a:p>
          <a:p>
            <a:pPr indent="0" lvl="0" marL="0" rtl="0" algn="l">
              <a:spcBef>
                <a:spcPts val="1600"/>
              </a:spcBef>
              <a:spcAft>
                <a:spcPts val="0"/>
              </a:spcAft>
              <a:buNone/>
            </a:pPr>
            <a:r>
              <a:rPr lang="en"/>
              <a:t>Name:Aniketh S ; SRN: PES1201700104 ; Email:</a:t>
            </a:r>
            <a:r>
              <a:rPr lang="en" u="sng">
                <a:solidFill>
                  <a:schemeClr val="hlink"/>
                </a:solidFill>
                <a:hlinkClick r:id="rId4"/>
              </a:rPr>
              <a:t>anikethhegde15@gmail.com</a:t>
            </a:r>
            <a:endParaRPr/>
          </a:p>
          <a:p>
            <a:pPr indent="0" lvl="0" marL="0" rtl="0" algn="l">
              <a:spcBef>
                <a:spcPts val="1600"/>
              </a:spcBef>
              <a:spcAft>
                <a:spcPts val="0"/>
              </a:spcAft>
              <a:buNone/>
            </a:pPr>
            <a:r>
              <a:rPr lang="en"/>
              <a:t>Name: Shamita ; SRN: PES1201700973 ; Email: </a:t>
            </a:r>
            <a:r>
              <a:rPr lang="en" u="sng">
                <a:solidFill>
                  <a:schemeClr val="hlink"/>
                </a:solidFill>
                <a:hlinkClick r:id="rId5"/>
              </a:rPr>
              <a:t>shamita2511@gmail.com</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Title of the Project:</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000"/>
              <a:t>MOVIE RANKING WEBSITE REDESIGNED USING DJANGO</a:t>
            </a:r>
            <a:endParaRPr sz="3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Webpage description:</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Our web page is a simple movie ranking page which ranks movies of different categories. The website contains some of the best movies of different genres like horrors,crimes,thrillers,mysteries and scientific fiction.All the webpages are rendered using django. Comments can be added in the webpage for any of the above mentioned genre. These comments are stored in the database and all the comments can be viewed in a separate webpage i.e, comment section webpage. Almost all concepts taught in the class are covered except login page since there is no scope for login page in our website.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490250" y="450150"/>
            <a:ext cx="81864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Link to our webpage: </a:t>
            </a:r>
            <a:r>
              <a:rPr lang="en" sz="2400" u="sng">
                <a:solidFill>
                  <a:schemeClr val="hlink"/>
                </a:solidFill>
                <a:hlinkClick r:id="rId3"/>
              </a:rPr>
              <a:t>athreyakm.pythonanywhere.com</a:t>
            </a:r>
            <a:endParaRPr sz="2400"/>
          </a:p>
          <a:p>
            <a:pPr indent="0" lvl="0" marL="0" rtl="0" algn="l">
              <a:spcBef>
                <a:spcPts val="0"/>
              </a:spcBef>
              <a:spcAft>
                <a:spcPts val="0"/>
              </a:spcAft>
              <a:buNone/>
            </a:pPr>
            <a:r>
              <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Individual Contribution:</a:t>
            </a:r>
            <a:endParaRPr/>
          </a:p>
        </p:txBody>
      </p:sp>
      <p:sp>
        <p:nvSpPr>
          <p:cNvPr id="78" name="Google Shape;78;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Since it is difficult to work django in different systems, most part of the project was done staying together. Initial setup, creating apps ,setting up database and the admin page was done by shamita and the remaining part such as creating models, views, templates, connecting front end to backend, displaying database contents and deploying it in pythonanywhere was together done by us.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Screenshots:</a:t>
            </a:r>
            <a:endParaRPr/>
          </a:p>
        </p:txBody>
      </p:sp>
      <p:sp>
        <p:nvSpPr>
          <p:cNvPr id="84" name="Google Shape;84;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5" name="Google Shape;85;p18"/>
          <p:cNvPicPr preferRelativeResize="0"/>
          <p:nvPr/>
        </p:nvPicPr>
        <p:blipFill>
          <a:blip r:embed="rId3">
            <a:alphaModFix/>
          </a:blip>
          <a:stretch>
            <a:fillRect/>
          </a:stretch>
        </p:blipFill>
        <p:spPr>
          <a:xfrm>
            <a:off x="0" y="1152475"/>
            <a:ext cx="9144001" cy="3989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Screenshots:</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2" name="Google Shape;92;p19"/>
          <p:cNvPicPr preferRelativeResize="0"/>
          <p:nvPr/>
        </p:nvPicPr>
        <p:blipFill>
          <a:blip r:embed="rId3">
            <a:alphaModFix/>
          </a:blip>
          <a:stretch>
            <a:fillRect/>
          </a:stretch>
        </p:blipFill>
        <p:spPr>
          <a:xfrm>
            <a:off x="0" y="1152475"/>
            <a:ext cx="9144001" cy="3989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Screenshots:</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9" name="Google Shape;99;p20"/>
          <p:cNvPicPr preferRelativeResize="0"/>
          <p:nvPr/>
        </p:nvPicPr>
        <p:blipFill>
          <a:blip r:embed="rId3">
            <a:alphaModFix/>
          </a:blip>
          <a:stretch>
            <a:fillRect/>
          </a:stretch>
        </p:blipFill>
        <p:spPr>
          <a:xfrm>
            <a:off x="-4450" y="1152475"/>
            <a:ext cx="9148450" cy="3989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Screenshots:</a:t>
            </a:r>
            <a:endParaRPr/>
          </a:p>
        </p:txBody>
      </p:sp>
      <p:sp>
        <p:nvSpPr>
          <p:cNvPr id="105" name="Google Shape;105;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6" name="Google Shape;106;p21"/>
          <p:cNvPicPr preferRelativeResize="0"/>
          <p:nvPr/>
        </p:nvPicPr>
        <p:blipFill>
          <a:blip r:embed="rId3">
            <a:alphaModFix/>
          </a:blip>
          <a:stretch>
            <a:fillRect/>
          </a:stretch>
        </p:blipFill>
        <p:spPr>
          <a:xfrm>
            <a:off x="0" y="1209575"/>
            <a:ext cx="9144001" cy="3932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