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8" r:id="rId3"/>
    <p:sldId id="259" r:id="rId4"/>
    <p:sldId id="260" r:id="rId5"/>
    <p:sldId id="264" r:id="rId6"/>
    <p:sldId id="266" r:id="rId7"/>
    <p:sldId id="267" r:id="rId8"/>
    <p:sldId id="261" r:id="rId9"/>
    <p:sldId id="265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200B3F0-A9BC-48CE-8EB6-ECE965069900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6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8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DA38B7-AE95-4DC8-9A51-7A71F545B098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41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F1EC2B-8188-4AC2-9F0D-8D09C51D505A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3639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212B75E-944F-430B-BE5F-C69FA8823C04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34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2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2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07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C476AC1-EB7F-4BEF-90D9-5764B50DAF8A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77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87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4507B7-F2DC-4B2C-B14D-58A9766807A2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53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5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4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1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9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320A-89BA-47B2-A525-92E8D10B06E4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89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8000" dirty="0" smtClean="0"/>
              <a:t>KINECT</a:t>
            </a:r>
            <a:endParaRPr lang="en-IN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sz="3000" dirty="0" smtClean="0"/>
              <a:t>BY DJANGO MILKSHAKE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3025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Allowing users to add comments for events and detect their sentiments so as to provide better wholesome data to the NGOs</a:t>
            </a:r>
          </a:p>
          <a:p>
            <a:r>
              <a:rPr lang="en-IN" dirty="0" smtClean="0"/>
              <a:t>Fraud detection for detecting people that try to sign up as a fraudulent NGO</a:t>
            </a:r>
          </a:p>
          <a:p>
            <a:r>
              <a:rPr lang="en-IN" dirty="0" smtClean="0"/>
              <a:t>Implement payment gateway for users at directly donate to organizations of their choice</a:t>
            </a:r>
          </a:p>
        </p:txBody>
      </p:sp>
    </p:spTree>
    <p:extLst>
      <p:ext uri="{BB962C8B-B14F-4D97-AF65-F5344CB8AC3E}">
        <p14:creationId xmlns:p14="http://schemas.microsoft.com/office/powerpoint/2010/main" val="251997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4501904"/>
          </a:xfrm>
        </p:spPr>
        <p:txBody>
          <a:bodyPr/>
          <a:lstStyle/>
          <a:p>
            <a:pPr algn="ctr"/>
            <a:r>
              <a:rPr lang="en-IN" sz="5000" dirty="0" smtClean="0">
                <a:solidFill>
                  <a:srgbClr val="FF0000"/>
                </a:solidFill>
              </a:rPr>
              <a:t>THANK YOU</a:t>
            </a:r>
            <a:endParaRPr lang="en-IN" sz="5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5843016"/>
            <a:ext cx="8761413" cy="176784"/>
          </a:xfrm>
        </p:spPr>
        <p:txBody>
          <a:bodyPr>
            <a:normAutofit fontScale="3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93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NGO DASHBOARD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Displaying data of past events and growth of the organization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832" y="2665859"/>
            <a:ext cx="7013785" cy="394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4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HOME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500" dirty="0" smtClean="0"/>
              <a:t>Users get a view of all NGOs</a:t>
            </a:r>
          </a:p>
          <a:p>
            <a:r>
              <a:rPr lang="en-IN" sz="1500" dirty="0" smtClean="0"/>
              <a:t>They can choose to follow any number and based on these, we give them recommendations for other similar NGOs they may like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" y="3131248"/>
            <a:ext cx="6016752" cy="33844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528" y="3205355"/>
            <a:ext cx="5689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8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EVENTS PAGES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Shows list of events coming up by NGOs based on previously attended events, the number of people registered to attend and the timeline of the event</a:t>
            </a:r>
          </a:p>
          <a:p>
            <a:r>
              <a:rPr lang="en-IN" dirty="0" smtClean="0"/>
              <a:t>Users can join an event as an attendee or as a volunteer</a:t>
            </a:r>
          </a:p>
          <a:p>
            <a:r>
              <a:rPr lang="en-IN" dirty="0" smtClean="0"/>
              <a:t>Email notifications sent to users a day prior to an event they rsvp for</a:t>
            </a:r>
          </a:p>
          <a:p>
            <a:r>
              <a:rPr lang="en-IN" dirty="0" smtClean="0"/>
              <a:t>Also updates recommended events based on events a user attends/ volunteers for</a:t>
            </a:r>
          </a:p>
          <a:p>
            <a:r>
              <a:rPr lang="en-IN" dirty="0" smtClean="0"/>
              <a:t>We also perform sentiment analysis on tweets to analyse how people are responding to live events taking place</a:t>
            </a:r>
          </a:p>
          <a:p>
            <a:r>
              <a:rPr lang="en-IN" dirty="0" smtClean="0"/>
              <a:t>This data is provided as feedback to NGOs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86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13" y="2471591"/>
            <a:ext cx="6058668" cy="340800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039" y="2450290"/>
            <a:ext cx="5751665" cy="345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3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81" y="1133856"/>
            <a:ext cx="9526019" cy="5358385"/>
          </a:xfrm>
        </p:spPr>
      </p:pic>
    </p:spTree>
    <p:extLst>
      <p:ext uri="{BB962C8B-B14F-4D97-AF65-F5344CB8AC3E}">
        <p14:creationId xmlns:p14="http://schemas.microsoft.com/office/powerpoint/2010/main" val="185940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BLOGS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80" y="1718437"/>
            <a:ext cx="8764863" cy="4930236"/>
          </a:xfrm>
        </p:spPr>
      </p:pic>
    </p:spTree>
    <p:extLst>
      <p:ext uri="{BB962C8B-B14F-4D97-AF65-F5344CB8AC3E}">
        <p14:creationId xmlns:p14="http://schemas.microsoft.com/office/powerpoint/2010/main" val="347999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INBUILT GAME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use an inbuilt game to increase user interaction</a:t>
            </a:r>
          </a:p>
          <a:p>
            <a:r>
              <a:rPr lang="en-IN" dirty="0" smtClean="0"/>
              <a:t>The score got from the game are added to the users total points which can be redeemed  to attend paid events as well</a:t>
            </a:r>
          </a:p>
          <a:p>
            <a:r>
              <a:rPr lang="en-IN" dirty="0" smtClean="0"/>
              <a:t>Revenue generated from ads on the game go as proceeds to the NGOs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86200"/>
            <a:ext cx="4928616" cy="27723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024" y="3886200"/>
            <a:ext cx="5010912" cy="281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3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 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Python</a:t>
            </a:r>
          </a:p>
          <a:p>
            <a:r>
              <a:rPr lang="en-IN" dirty="0" smtClean="0"/>
              <a:t>HTML/ CSS</a:t>
            </a:r>
          </a:p>
          <a:p>
            <a:r>
              <a:rPr lang="en-IN" dirty="0" smtClean="0"/>
              <a:t>Django</a:t>
            </a:r>
          </a:p>
          <a:p>
            <a:r>
              <a:rPr lang="en-IN" dirty="0" smtClean="0"/>
              <a:t>Scikit Learn</a:t>
            </a:r>
          </a:p>
          <a:p>
            <a:r>
              <a:rPr lang="en-IN" dirty="0" err="1" smtClean="0"/>
              <a:t>Nltk</a:t>
            </a:r>
            <a:endParaRPr lang="en-IN" dirty="0" smtClean="0"/>
          </a:p>
          <a:p>
            <a:r>
              <a:rPr lang="en-IN" dirty="0" err="1" smtClean="0"/>
              <a:t>Javascript</a:t>
            </a:r>
            <a:endParaRPr lang="en-IN" dirty="0" smtClean="0"/>
          </a:p>
          <a:p>
            <a:r>
              <a:rPr lang="en-IN" dirty="0" err="1" smtClean="0"/>
              <a:t>PostgreSQL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304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55</TotalTime>
  <Words>255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KINECT</vt:lpstr>
      <vt:lpstr>NGO DASHBOARD</vt:lpstr>
      <vt:lpstr>USER HOME PAGE</vt:lpstr>
      <vt:lpstr>EVENTS PAGES</vt:lpstr>
      <vt:lpstr>PowerPoint Presentation</vt:lpstr>
      <vt:lpstr>PowerPoint Presentation</vt:lpstr>
      <vt:lpstr>BLOGS</vt:lpstr>
      <vt:lpstr>INBUILT GAME</vt:lpstr>
      <vt:lpstr>TECH STACK</vt:lpstr>
      <vt:lpstr>FUTURE SCOPE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KINECT</dc:title>
  <dc:creator>arnav parekhji</dc:creator>
  <cp:lastModifiedBy>arnav parekhji</cp:lastModifiedBy>
  <cp:revision>32</cp:revision>
  <dcterms:created xsi:type="dcterms:W3CDTF">2020-02-01T20:54:46Z</dcterms:created>
  <dcterms:modified xsi:type="dcterms:W3CDTF">2020-02-02T04:44:19Z</dcterms:modified>
</cp:coreProperties>
</file>