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026c80a4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026c80a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b7f561e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b7f561e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b7f561e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b7f561e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b7f561e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b7f561e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2371725" y="3004650"/>
            <a:ext cx="6331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Cameron V. Adkins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Gabriel A. Abeyie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Purnachandra Anirudh Gajjala 				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•</a:t>
            </a:r>
            <a:r>
              <a:rPr lang="en" sz="1500"/>
              <a:t> December 9th, 2022</a:t>
            </a:r>
            <a:endParaRPr sz="1500"/>
          </a:p>
        </p:txBody>
      </p:sp>
      <p:sp>
        <p:nvSpPr>
          <p:cNvPr id="73" name="Google Shape;7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 Model for Classification of Various Cat Breeds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Overview</a:t>
            </a:r>
            <a:endParaRPr sz="3500"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Contents</a:t>
            </a:r>
            <a:endParaRPr b="1" sz="20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Background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Pipeline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Results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Conclusions, Limitations &amp; Future Work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Background</a:t>
            </a:r>
            <a:endParaRPr sz="25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Image classification is used in computer vision tasks such as object recognition, object detection and image segmentation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The goal of image classification is to categorize images into one of several predefined classes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Our goal was to create a classifier for determining the breed of a cat based on their images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Pipeline</a:t>
            </a:r>
            <a:endParaRPr sz="25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25" y="1051175"/>
            <a:ext cx="6605652" cy="32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Data/Preprocessing: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Oxford-IIIT dataset. It has images of both cats and dogs. For our purposes, we use only the cats, where we have 12 </a:t>
            </a:r>
            <a:r>
              <a:rPr lang="en" sz="1200"/>
              <a:t>breeds</a:t>
            </a:r>
            <a:r>
              <a:rPr lang="en" sz="1200"/>
              <a:t> in the dataset, which leaves us with 1187 images among 12 classes of breeds.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Image matte on all the images as a trimap, head </a:t>
            </a:r>
            <a:r>
              <a:rPr lang="en" sz="1200"/>
              <a:t>bounding</a:t>
            </a:r>
            <a:r>
              <a:rPr lang="en" sz="1200"/>
              <a:t> box for approx. half of the images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Feature Engineering: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Segmentation - Threshold segmentation, Color-based segmentation, edge detection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Color Histograms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Features: size, coat, color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Results</a:t>
            </a:r>
            <a:endParaRPr sz="25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Model: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SMOTE and robust scaler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Random Forest Classifier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Obtained an average cross validation score of 0.35467.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 sz="1200"/>
              <a:t>Achieved an </a:t>
            </a:r>
            <a:r>
              <a:rPr lang="en" sz="1200"/>
              <a:t>accuracy</a:t>
            </a:r>
            <a:r>
              <a:rPr lang="en" sz="1200"/>
              <a:t> of 31.94% on our model.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400250" y="1211350"/>
            <a:ext cx="6321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" sz="1200" u="sng"/>
              <a:t>Conclusions:</a:t>
            </a:r>
            <a:endParaRPr b="1"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accuracy obtained from the model was less than ideal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Takes a significant period of time (roughly 30 min) to complete the pipeline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However, we were able to successfully implement </a:t>
            </a:r>
            <a:r>
              <a:rPr lang="en" sz="1200"/>
              <a:t>the</a:t>
            </a:r>
            <a:r>
              <a:rPr lang="en" sz="1200"/>
              <a:t> pipeline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b="1" lang="en" sz="1200" u="sng"/>
              <a:t> Limitations and Future Work:</a:t>
            </a:r>
            <a:endParaRPr b="1" sz="1200" u="sng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better results, more work required to be done on feature engineering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Two of our three segmentation models ended up unused on our model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Other options such as instance </a:t>
            </a:r>
            <a:r>
              <a:rPr lang="en" sz="1200"/>
              <a:t>contour</a:t>
            </a:r>
            <a:r>
              <a:rPr lang="en" sz="1200"/>
              <a:t> generations, position of eyes and nose as well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Implementing the above mentioned points in the model might improve the performance of the model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Conclusions, Limitations &amp; Future Work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