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67" r:id="rId2"/>
    <p:sldMasterId id="2147483692" r:id="rId3"/>
    <p:sldMasterId id="2147483697" r:id="rId4"/>
  </p:sldMasterIdLst>
  <p:notesMasterIdLst>
    <p:notesMasterId r:id="rId8"/>
  </p:notesMasterIdLst>
  <p:sldIdLst>
    <p:sldId id="903" r:id="rId5"/>
    <p:sldId id="898" r:id="rId6"/>
    <p:sldId id="88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6D08"/>
    <a:srgbClr val="354146"/>
    <a:srgbClr val="0B32F1"/>
    <a:srgbClr val="387C28"/>
    <a:srgbClr val="7247AD"/>
    <a:srgbClr val="FD8224"/>
    <a:srgbClr val="FF8200"/>
    <a:srgbClr val="FF1400"/>
    <a:srgbClr val="77797C"/>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87940" autoAdjust="0"/>
  </p:normalViewPr>
  <p:slideViewPr>
    <p:cSldViewPr snapToGrid="0" snapToObjects="1">
      <p:cViewPr varScale="1">
        <p:scale>
          <a:sx n="80" d="100"/>
          <a:sy n="80" d="100"/>
        </p:scale>
        <p:origin x="1952" y="18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EB6D5-9211-1844-A951-C4C63370B69E}" type="datetimeFigureOut">
              <a:rPr lang="en-US" smtClean="0"/>
              <a:t>1/24/23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F9549-DBC8-EF4C-9B5E-CA154048DF1A}" type="slidenum">
              <a:rPr lang="en-US" smtClean="0"/>
              <a:t>‹#›</a:t>
            </a:fld>
            <a:endParaRPr lang="en-US" dirty="0"/>
          </a:p>
        </p:txBody>
      </p:sp>
    </p:spTree>
    <p:extLst>
      <p:ext uri="{BB962C8B-B14F-4D97-AF65-F5344CB8AC3E}">
        <p14:creationId xmlns:p14="http://schemas.microsoft.com/office/powerpoint/2010/main" val="401905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a:xfrm>
            <a:off x="5736439" y="4021296"/>
            <a:ext cx="768389" cy="576105"/>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Title 1"/>
          <p:cNvSpPr>
            <a:spLocks noGrp="1"/>
          </p:cNvSpPr>
          <p:nvPr>
            <p:ph type="title"/>
          </p:nvPr>
        </p:nvSpPr>
        <p:spPr>
          <a:xfrm>
            <a:off x="609600" y="1449892"/>
            <a:ext cx="10972800" cy="1143000"/>
          </a:xfrm>
        </p:spPr>
        <p:txBody>
          <a:bodyPr/>
          <a:lstStyle>
            <a:lvl1pPr algn="ctr">
              <a:defRPr>
                <a:solidFill>
                  <a:srgbClr val="3B3C3E"/>
                </a:solidFill>
              </a:defRPr>
            </a:lvl1pPr>
          </a:lstStyle>
          <a:p>
            <a:r>
              <a:rPr lang="en-US" dirty="0"/>
              <a:t>Click to edit Master title style</a:t>
            </a:r>
          </a:p>
        </p:txBody>
      </p:sp>
      <p:sp>
        <p:nvSpPr>
          <p:cNvPr id="5" name="Subtitle 2"/>
          <p:cNvSpPr>
            <a:spLocks noGrp="1"/>
          </p:cNvSpPr>
          <p:nvPr>
            <p:ph type="subTitle" idx="1"/>
          </p:nvPr>
        </p:nvSpPr>
        <p:spPr>
          <a:xfrm>
            <a:off x="1828800" y="2694276"/>
            <a:ext cx="8534400" cy="1223675"/>
          </a:xfrm>
        </p:spPr>
        <p:txBody>
          <a:bodyPr/>
          <a:lstStyle>
            <a:lvl1pPr marL="0" indent="0" algn="ctr">
              <a:buNone/>
              <a:defRPr>
                <a:solidFill>
                  <a:srgbClr val="3B3C3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Rectangle 6"/>
          <p:cNvSpPr/>
          <p:nvPr userDrawn="1"/>
        </p:nvSpPr>
        <p:spPr>
          <a:xfrm>
            <a:off x="0" y="6330206"/>
            <a:ext cx="12192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2" name="Picture 1" descr="UT_logo_BOBI.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12609" y="4098606"/>
            <a:ext cx="2624192" cy="1443305"/>
          </a:xfrm>
          <a:prstGeom prst="rect">
            <a:avLst/>
          </a:prstGeom>
        </p:spPr>
      </p:pic>
    </p:spTree>
    <p:extLst>
      <p:ext uri="{BB962C8B-B14F-4D97-AF65-F5344CB8AC3E}">
        <p14:creationId xmlns:p14="http://schemas.microsoft.com/office/powerpoint/2010/main" val="346119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normAutofit/>
          </a:bodyPr>
          <a:lstStyle>
            <a:lvl1pPr algn="l">
              <a:defRPr sz="28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1C7006-7120-F341-A188-F97DDD913081}" type="slidenum">
              <a:rPr lang="en-US" smtClean="0"/>
              <a:t>‹#›</a:t>
            </a:fld>
            <a:endParaRPr lang="en-US" dirty="0"/>
          </a:p>
        </p:txBody>
      </p:sp>
    </p:spTree>
    <p:extLst>
      <p:ext uri="{BB962C8B-B14F-4D97-AF65-F5344CB8AC3E}">
        <p14:creationId xmlns:p14="http://schemas.microsoft.com/office/powerpoint/2010/main" val="2332366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range Section Header">
    <p:bg>
      <p:bgPr>
        <a:solidFill>
          <a:srgbClr val="FF8200"/>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1C7006-7120-F341-A188-F97DDD913081}" type="slidenum">
              <a:rPr lang="en-US" smtClean="0"/>
              <a:pPr/>
              <a:t>‹#›</a:t>
            </a:fld>
            <a:endParaRPr lang="en-US" dirty="0"/>
          </a:p>
        </p:txBody>
      </p:sp>
      <p:sp>
        <p:nvSpPr>
          <p:cNvPr id="6" name="Title 1"/>
          <p:cNvSpPr>
            <a:spLocks noGrp="1"/>
          </p:cNvSpPr>
          <p:nvPr>
            <p:ph type="title"/>
          </p:nvPr>
        </p:nvSpPr>
        <p:spPr>
          <a:xfrm>
            <a:off x="963084" y="4406901"/>
            <a:ext cx="10363200" cy="1362075"/>
          </a:xfrm>
        </p:spPr>
        <p:txBody>
          <a:bodyPr anchor="t">
            <a:normAutofit/>
          </a:bodyPr>
          <a:lstStyle>
            <a:lvl1pPr algn="l">
              <a:defRPr sz="2800" b="1" cap="all">
                <a:solidFill>
                  <a:schemeClr val="bg1"/>
                </a:solidFill>
              </a:defRPr>
            </a:lvl1pPr>
          </a:lstStyle>
          <a:p>
            <a:r>
              <a:rPr lang="en-US" dirty="0"/>
              <a:t>Click to edit Master title style</a:t>
            </a:r>
          </a:p>
        </p:txBody>
      </p:sp>
      <p:sp>
        <p:nvSpPr>
          <p:cNvPr id="7" name="Text Placeholder 2"/>
          <p:cNvSpPr>
            <a:spLocks noGrp="1"/>
          </p:cNvSpPr>
          <p:nvPr>
            <p:ph type="body" idx="1"/>
          </p:nvPr>
        </p:nvSpPr>
        <p:spPr>
          <a:xfrm>
            <a:off x="963084" y="2906713"/>
            <a:ext cx="103632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134744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1C7006-7120-F341-A188-F97DDD913081}" type="slidenum">
              <a:rPr lang="en-US" smtClean="0"/>
              <a:t>‹#›</a:t>
            </a:fld>
            <a:endParaRPr lang="en-US" dirty="0"/>
          </a:p>
        </p:txBody>
      </p:sp>
    </p:spTree>
    <p:extLst>
      <p:ext uri="{BB962C8B-B14F-4D97-AF65-F5344CB8AC3E}">
        <p14:creationId xmlns:p14="http://schemas.microsoft.com/office/powerpoint/2010/main" val="3153555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51C7006-7120-F341-A188-F97DDD913081}" type="slidenum">
              <a:rPr lang="en-US" smtClean="0"/>
              <a:t>‹#›</a:t>
            </a:fld>
            <a:endParaRPr lang="en-US" dirty="0"/>
          </a:p>
        </p:txBody>
      </p:sp>
    </p:spTree>
    <p:extLst>
      <p:ext uri="{BB962C8B-B14F-4D97-AF65-F5344CB8AC3E}">
        <p14:creationId xmlns:p14="http://schemas.microsoft.com/office/powerpoint/2010/main" val="4224154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defRPr sz="2000">
                <a:latin typeface="+mj-lt"/>
              </a:defRPr>
            </a:lvl1pPr>
          </a:lstStyle>
          <a:p>
            <a:fld id="{051C7006-7120-F341-A188-F97DDD913081}" type="slidenum">
              <a:rPr lang="en-US" smtClean="0"/>
              <a:pPr/>
              <a:t>‹#›</a:t>
            </a:fld>
            <a:endParaRPr lang="en-US" dirty="0"/>
          </a:p>
        </p:txBody>
      </p:sp>
    </p:spTree>
    <p:extLst>
      <p:ext uri="{BB962C8B-B14F-4D97-AF65-F5344CB8AC3E}">
        <p14:creationId xmlns:p14="http://schemas.microsoft.com/office/powerpoint/2010/main" val="3604657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ctr">
              <a:defRPr sz="2000" b="1">
                <a:solidFill>
                  <a:srgbClr val="3B3C3E"/>
                </a:solidFill>
              </a:defRPr>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lgn="ctr">
              <a:buNone/>
              <a:defRPr sz="1400">
                <a:solidFill>
                  <a:srgbClr val="3B3C3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09600" y="6356351"/>
            <a:ext cx="13462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051C7006-7120-F341-A188-F97DDD913081}" type="slidenum">
              <a:rPr lang="en-US" smtClean="0"/>
              <a:t>‹#›</a:t>
            </a:fld>
            <a:endParaRPr lang="en-US" dirty="0"/>
          </a:p>
        </p:txBody>
      </p:sp>
    </p:spTree>
    <p:extLst>
      <p:ext uri="{BB962C8B-B14F-4D97-AF65-F5344CB8AC3E}">
        <p14:creationId xmlns:p14="http://schemas.microsoft.com/office/powerpoint/2010/main" val="1603973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Large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51"/>
            <a:ext cx="13462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995FC0D8-608D-084B-A5CE-4343663DF3B8}" type="slidenum">
              <a:rPr lang="en-US" smtClean="0"/>
              <a:pPr/>
              <a:t>‹#›</a:t>
            </a:fld>
            <a:endParaRPr lang="en-US" dirty="0"/>
          </a:p>
        </p:txBody>
      </p:sp>
      <p:sp>
        <p:nvSpPr>
          <p:cNvPr id="6" name="Picture Placeholder 2"/>
          <p:cNvSpPr>
            <a:spLocks noGrp="1"/>
          </p:cNvSpPr>
          <p:nvPr>
            <p:ph type="pic" idx="1"/>
          </p:nvPr>
        </p:nvSpPr>
        <p:spPr>
          <a:xfrm>
            <a:off x="0" y="0"/>
            <a:ext cx="12192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3288411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Photo with Overlaid Title">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0" y="0"/>
            <a:ext cx="12192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a:xfrm>
            <a:off x="609600" y="2579688"/>
            <a:ext cx="10972800" cy="1143000"/>
          </a:xfrm>
        </p:spPr>
        <p:txBody>
          <a:bodyPr>
            <a:normAutofit/>
          </a:bodyPr>
          <a:lstStyle>
            <a:lvl1pPr algn="ctr">
              <a:defRPr sz="4000" b="1" spc="0">
                <a:solidFill>
                  <a:schemeClr val="bg1"/>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1C7006-7120-F341-A188-F97DDD913081}" type="slidenum">
              <a:rPr lang="en-US" smtClean="0"/>
              <a:pPr/>
              <a:t>‹#›</a:t>
            </a:fld>
            <a:endParaRPr lang="en-US" dirty="0"/>
          </a:p>
        </p:txBody>
      </p:sp>
    </p:spTree>
    <p:extLst>
      <p:ext uri="{BB962C8B-B14F-4D97-AF65-F5344CB8AC3E}">
        <p14:creationId xmlns:p14="http://schemas.microsoft.com/office/powerpoint/2010/main" val="3205172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hoto Coll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51"/>
            <a:ext cx="13462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995FC0D8-608D-084B-A5CE-4343663DF3B8}" type="slidenum">
              <a:rPr lang="en-US" smtClean="0"/>
              <a:pPr/>
              <a:t>‹#›</a:t>
            </a:fld>
            <a:endParaRPr lang="en-US" dirty="0"/>
          </a:p>
        </p:txBody>
      </p:sp>
      <p:sp>
        <p:nvSpPr>
          <p:cNvPr id="6" name="Picture Placeholder 4"/>
          <p:cNvSpPr>
            <a:spLocks noGrp="1"/>
          </p:cNvSpPr>
          <p:nvPr>
            <p:ph type="pic" idx="1"/>
          </p:nvPr>
        </p:nvSpPr>
        <p:spPr>
          <a:xfrm>
            <a:off x="370541" y="2365249"/>
            <a:ext cx="5653492" cy="3845269"/>
          </a:xfrm>
        </p:spPr>
      </p:sp>
      <p:sp>
        <p:nvSpPr>
          <p:cNvPr id="7" name="Picture Placeholder 6"/>
          <p:cNvSpPr>
            <a:spLocks noGrp="1"/>
          </p:cNvSpPr>
          <p:nvPr>
            <p:ph type="pic" sz="quarter" idx="13"/>
          </p:nvPr>
        </p:nvSpPr>
        <p:spPr>
          <a:xfrm>
            <a:off x="370540" y="228600"/>
            <a:ext cx="2743200" cy="2039112"/>
          </a:xfrm>
        </p:spPr>
      </p:sp>
      <p:sp>
        <p:nvSpPr>
          <p:cNvPr id="8" name="Picture Placeholder 7"/>
          <p:cNvSpPr>
            <a:spLocks noGrp="1"/>
          </p:cNvSpPr>
          <p:nvPr>
            <p:ph type="pic" sz="quarter" idx="14"/>
          </p:nvPr>
        </p:nvSpPr>
        <p:spPr>
          <a:xfrm>
            <a:off x="3280833" y="228600"/>
            <a:ext cx="2743200" cy="2039112"/>
          </a:xfrm>
        </p:spPr>
      </p:sp>
      <p:sp>
        <p:nvSpPr>
          <p:cNvPr id="10" name="Title 1"/>
          <p:cNvSpPr>
            <a:spLocks noGrp="1"/>
          </p:cNvSpPr>
          <p:nvPr>
            <p:ph type="title"/>
          </p:nvPr>
        </p:nvSpPr>
        <p:spPr>
          <a:xfrm>
            <a:off x="6653926" y="751925"/>
            <a:ext cx="5065997" cy="1588926"/>
          </a:xfrm>
        </p:spPr>
        <p:txBody>
          <a:bodyPr anchor="b"/>
          <a:lstStyle>
            <a:lvl1pPr algn="ctr">
              <a:defRPr sz="2000" b="1">
                <a:solidFill>
                  <a:schemeClr val="tx1"/>
                </a:solidFill>
              </a:defRPr>
            </a:lvl1pPr>
          </a:lstStyle>
          <a:p>
            <a:r>
              <a:rPr lang="en-US" dirty="0"/>
              <a:t>Click to edit Master title style</a:t>
            </a:r>
          </a:p>
        </p:txBody>
      </p:sp>
      <p:sp>
        <p:nvSpPr>
          <p:cNvPr id="11" name="Text Placeholder 3"/>
          <p:cNvSpPr>
            <a:spLocks noGrp="1"/>
          </p:cNvSpPr>
          <p:nvPr>
            <p:ph type="body" sz="half" idx="2"/>
          </p:nvPr>
        </p:nvSpPr>
        <p:spPr>
          <a:xfrm>
            <a:off x="6653926" y="2340851"/>
            <a:ext cx="5065997" cy="3869666"/>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0807534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 Photo Coll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51"/>
            <a:ext cx="13462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995FC0D8-608D-084B-A5CE-4343663DF3B8}" type="slidenum">
              <a:rPr lang="en-US" smtClean="0"/>
              <a:pPr/>
              <a:t>‹#›</a:t>
            </a:fld>
            <a:endParaRPr lang="en-US" dirty="0"/>
          </a:p>
        </p:txBody>
      </p:sp>
      <p:sp>
        <p:nvSpPr>
          <p:cNvPr id="6" name="Picture Placeholder 4"/>
          <p:cNvSpPr>
            <a:spLocks noGrp="1"/>
          </p:cNvSpPr>
          <p:nvPr>
            <p:ph type="pic" idx="1"/>
          </p:nvPr>
        </p:nvSpPr>
        <p:spPr>
          <a:xfrm>
            <a:off x="370541" y="2365249"/>
            <a:ext cx="5653492" cy="3845269"/>
          </a:xfrm>
        </p:spPr>
      </p:sp>
      <p:sp>
        <p:nvSpPr>
          <p:cNvPr id="7" name="Picture Placeholder 6"/>
          <p:cNvSpPr>
            <a:spLocks noGrp="1"/>
          </p:cNvSpPr>
          <p:nvPr>
            <p:ph type="pic" sz="quarter" idx="13"/>
          </p:nvPr>
        </p:nvSpPr>
        <p:spPr>
          <a:xfrm>
            <a:off x="370540" y="228600"/>
            <a:ext cx="2743200" cy="2039112"/>
          </a:xfrm>
        </p:spPr>
      </p:sp>
      <p:sp>
        <p:nvSpPr>
          <p:cNvPr id="8" name="Picture Placeholder 7"/>
          <p:cNvSpPr>
            <a:spLocks noGrp="1"/>
          </p:cNvSpPr>
          <p:nvPr>
            <p:ph type="pic" sz="quarter" idx="14"/>
          </p:nvPr>
        </p:nvSpPr>
        <p:spPr>
          <a:xfrm>
            <a:off x="3280833" y="228600"/>
            <a:ext cx="2743200" cy="2039112"/>
          </a:xfrm>
        </p:spPr>
      </p:sp>
      <p:sp>
        <p:nvSpPr>
          <p:cNvPr id="9" name="Picture Placeholder 4"/>
          <p:cNvSpPr>
            <a:spLocks noGrp="1"/>
          </p:cNvSpPr>
          <p:nvPr>
            <p:ph type="pic" idx="15"/>
          </p:nvPr>
        </p:nvSpPr>
        <p:spPr>
          <a:xfrm>
            <a:off x="6227233" y="228601"/>
            <a:ext cx="5653492" cy="3845269"/>
          </a:xfrm>
        </p:spPr>
      </p:sp>
      <p:sp>
        <p:nvSpPr>
          <p:cNvPr id="10" name="Picture Placeholder 6"/>
          <p:cNvSpPr>
            <a:spLocks noGrp="1"/>
          </p:cNvSpPr>
          <p:nvPr>
            <p:ph type="pic" sz="quarter" idx="16"/>
          </p:nvPr>
        </p:nvSpPr>
        <p:spPr>
          <a:xfrm>
            <a:off x="6227232" y="4175911"/>
            <a:ext cx="2743200" cy="2039112"/>
          </a:xfrm>
        </p:spPr>
      </p:sp>
      <p:sp>
        <p:nvSpPr>
          <p:cNvPr id="11" name="Picture Placeholder 7"/>
          <p:cNvSpPr>
            <a:spLocks noGrp="1"/>
          </p:cNvSpPr>
          <p:nvPr>
            <p:ph type="pic" sz="quarter" idx="17"/>
          </p:nvPr>
        </p:nvSpPr>
        <p:spPr>
          <a:xfrm>
            <a:off x="9137525" y="4175911"/>
            <a:ext cx="2743200" cy="2039112"/>
          </a:xfrm>
        </p:spPr>
      </p:sp>
    </p:spTree>
    <p:extLst>
      <p:ext uri="{BB962C8B-B14F-4D97-AF65-F5344CB8AC3E}">
        <p14:creationId xmlns:p14="http://schemas.microsoft.com/office/powerpoint/2010/main" val="15894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ig Orange">
    <p:bg>
      <p:bgPr>
        <a:solidFill>
          <a:srgbClr val="FF82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449892"/>
            <a:ext cx="10972800" cy="1143000"/>
          </a:xfrm>
        </p:spPr>
        <p:txBody>
          <a:bodyPr/>
          <a:lstStyle>
            <a:lvl1pPr algn="ctr">
              <a:defRPr>
                <a:solidFill>
                  <a:schemeClr val="bg1"/>
                </a:solidFill>
              </a:defRPr>
            </a:lvl1pPr>
          </a:lstStyle>
          <a:p>
            <a:r>
              <a:rPr lang="en-US" dirty="0"/>
              <a:t>Click to edit Master title style</a:t>
            </a:r>
          </a:p>
        </p:txBody>
      </p:sp>
      <p:sp>
        <p:nvSpPr>
          <p:cNvPr id="4" name="Subtitle 2"/>
          <p:cNvSpPr>
            <a:spLocks noGrp="1"/>
          </p:cNvSpPr>
          <p:nvPr>
            <p:ph type="subTitle" idx="1"/>
          </p:nvPr>
        </p:nvSpPr>
        <p:spPr>
          <a:xfrm>
            <a:off x="1828800" y="2694276"/>
            <a:ext cx="8534400" cy="1223675"/>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3" name="Picture 2" descr="UT_logo_BOBI-KNOCKOU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71748" y="4021295"/>
            <a:ext cx="2648507" cy="1530966"/>
          </a:xfrm>
          <a:prstGeom prst="rect">
            <a:avLst/>
          </a:prstGeom>
        </p:spPr>
      </p:pic>
    </p:spTree>
    <p:extLst>
      <p:ext uri="{BB962C8B-B14F-4D97-AF65-F5344CB8AC3E}">
        <p14:creationId xmlns:p14="http://schemas.microsoft.com/office/powerpoint/2010/main" val="15705723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
            <a:ext cx="10363200" cy="895350"/>
          </a:xfrm>
        </p:spPr>
        <p:txBody>
          <a:bodyPr>
            <a:normAutofit/>
          </a:bodyPr>
          <a:lstStyle>
            <a:lvl1pPr>
              <a:defRPr sz="2400"/>
            </a:lvl1pPr>
          </a:lstStyle>
          <a:p>
            <a:r>
              <a:rPr lang="en-US" dirty="0"/>
              <a:t>Click to edit Master 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1246A90C-EDD6-534A-836B-F35EA6B6A503}" type="slidenum">
              <a:rPr lang="en-US" smtClean="0"/>
              <a:t>‹#›</a:t>
            </a:fld>
            <a:endParaRPr lang="en-US" dirty="0"/>
          </a:p>
        </p:txBody>
      </p:sp>
      <p:sp>
        <p:nvSpPr>
          <p:cNvPr id="10" name="Chart Placeholder 9"/>
          <p:cNvSpPr>
            <a:spLocks noGrp="1"/>
          </p:cNvSpPr>
          <p:nvPr>
            <p:ph type="chart" sz="quarter" idx="13"/>
          </p:nvPr>
        </p:nvSpPr>
        <p:spPr>
          <a:xfrm>
            <a:off x="914400" y="1130300"/>
            <a:ext cx="10363200" cy="5035550"/>
          </a:xfrm>
        </p:spPr>
        <p:txBody>
          <a:bodyPr/>
          <a:lstStyle>
            <a:lvl1pPr>
              <a:defRPr>
                <a:solidFill>
                  <a:schemeClr val="tx1"/>
                </a:solidFill>
              </a:defRPr>
            </a:lvl1pPr>
          </a:lstStyle>
          <a:p>
            <a:endParaRPr lang="en-US" dirty="0"/>
          </a:p>
        </p:txBody>
      </p:sp>
    </p:spTree>
    <p:extLst>
      <p:ext uri="{BB962C8B-B14F-4D97-AF65-F5344CB8AC3E}">
        <p14:creationId xmlns:p14="http://schemas.microsoft.com/office/powerpoint/2010/main" val="3315191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Big Logo">
    <p:spTree>
      <p:nvGrpSpPr>
        <p:cNvPr id="1" name=""/>
        <p:cNvGrpSpPr/>
        <p:nvPr/>
      </p:nvGrpSpPr>
      <p:grpSpPr>
        <a:xfrm>
          <a:off x="0" y="0"/>
          <a:ext cx="0" cy="0"/>
          <a:chOff x="0" y="0"/>
          <a:chExt cx="0" cy="0"/>
        </a:xfrm>
      </p:grpSpPr>
      <p:sp>
        <p:nvSpPr>
          <p:cNvPr id="6" name="Rectangle 5"/>
          <p:cNvSpPr/>
          <p:nvPr userDrawn="1"/>
        </p:nvSpPr>
        <p:spPr>
          <a:xfrm>
            <a:off x="0" y="4661212"/>
            <a:ext cx="12192000" cy="2196788"/>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 name="Subtitle 2"/>
          <p:cNvSpPr>
            <a:spLocks noGrp="1"/>
          </p:cNvSpPr>
          <p:nvPr>
            <p:ph type="subTitle" idx="1"/>
          </p:nvPr>
        </p:nvSpPr>
        <p:spPr>
          <a:xfrm>
            <a:off x="1828800" y="215736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
          <p:cNvSpPr>
            <a:spLocks noGrp="1"/>
          </p:cNvSpPr>
          <p:nvPr>
            <p:ph type="ctrTitle"/>
          </p:nvPr>
        </p:nvSpPr>
        <p:spPr>
          <a:xfrm>
            <a:off x="914400" y="396711"/>
            <a:ext cx="10363200" cy="1470025"/>
          </a:xfrm>
        </p:spPr>
        <p:txBody>
          <a:bodyPr/>
          <a:lstStyle>
            <a:lvl1pPr algn="ctr">
              <a:defRPr/>
            </a:lvl1pPr>
          </a:lstStyle>
          <a:p>
            <a:r>
              <a:rPr lang="en-US" dirty="0"/>
              <a:t>Click to edit Master title style</a:t>
            </a:r>
          </a:p>
        </p:txBody>
      </p:sp>
      <p:pic>
        <p:nvPicPr>
          <p:cNvPr id="8" name="Picture 7" descr="UT_logo_BOBI-KNOCKOU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71748" y="4997455"/>
            <a:ext cx="2648507" cy="1530966"/>
          </a:xfrm>
          <a:prstGeom prst="rect">
            <a:avLst/>
          </a:prstGeom>
        </p:spPr>
      </p:pic>
    </p:spTree>
    <p:extLst>
      <p:ext uri="{BB962C8B-B14F-4D97-AF65-F5344CB8AC3E}">
        <p14:creationId xmlns:p14="http://schemas.microsoft.com/office/powerpoint/2010/main" val="418779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Minimal Identity">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25851"/>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081625"/>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Rectangle 6"/>
          <p:cNvSpPr/>
          <p:nvPr userDrawn="1"/>
        </p:nvSpPr>
        <p:spPr>
          <a:xfrm>
            <a:off x="0" y="6330206"/>
            <a:ext cx="12192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new PT BOBI-KNOCKOU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40651" y="6409332"/>
            <a:ext cx="2234720" cy="383350"/>
          </a:xfrm>
          <a:prstGeom prst="rect">
            <a:avLst/>
          </a:prstGeom>
        </p:spPr>
      </p:pic>
    </p:spTree>
    <p:extLst>
      <p:ext uri="{BB962C8B-B14F-4D97-AF65-F5344CB8AC3E}">
        <p14:creationId xmlns:p14="http://schemas.microsoft.com/office/powerpoint/2010/main" val="135044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Your Custom Phot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660046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Rectangle 3"/>
          <p:cNvSpPr/>
          <p:nvPr userDrawn="1"/>
        </p:nvSpPr>
        <p:spPr>
          <a:xfrm>
            <a:off x="6600461" y="0"/>
            <a:ext cx="5591539" cy="6858000"/>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 name="Title 1"/>
          <p:cNvSpPr>
            <a:spLocks noGrp="1"/>
          </p:cNvSpPr>
          <p:nvPr>
            <p:ph type="title"/>
          </p:nvPr>
        </p:nvSpPr>
        <p:spPr>
          <a:xfrm>
            <a:off x="6600461" y="274638"/>
            <a:ext cx="5591539" cy="3546463"/>
          </a:xfrm>
        </p:spPr>
        <p:txBody>
          <a:bodyPr>
            <a:normAutofit/>
          </a:bodyPr>
          <a:lstStyle>
            <a:lvl1pPr algn="ctr">
              <a:defRPr sz="4000">
                <a:solidFill>
                  <a:schemeClr val="bg1"/>
                </a:solidFill>
              </a:defRPr>
            </a:lvl1pPr>
          </a:lstStyle>
          <a:p>
            <a:r>
              <a:rPr lang="en-US" dirty="0"/>
              <a:t>Click to edit Master title style</a:t>
            </a:r>
          </a:p>
        </p:txBody>
      </p:sp>
      <p:pic>
        <p:nvPicPr>
          <p:cNvPr id="7" name="Picture 6" descr="UT_logo_BOBI-KNOCKOU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02235" y="4313728"/>
            <a:ext cx="3225221" cy="1864335"/>
          </a:xfrm>
          <a:prstGeom prst="rect">
            <a:avLst/>
          </a:prstGeom>
        </p:spPr>
      </p:pic>
    </p:spTree>
    <p:extLst>
      <p:ext uri="{BB962C8B-B14F-4D97-AF65-F5344CB8AC3E}">
        <p14:creationId xmlns:p14="http://schemas.microsoft.com/office/powerpoint/2010/main" val="244603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Photo 1">
    <p:spTree>
      <p:nvGrpSpPr>
        <p:cNvPr id="1" name=""/>
        <p:cNvGrpSpPr/>
        <p:nvPr/>
      </p:nvGrpSpPr>
      <p:grpSpPr>
        <a:xfrm>
          <a:off x="0" y="0"/>
          <a:ext cx="0" cy="0"/>
          <a:chOff x="0" y="0"/>
          <a:chExt cx="0" cy="0"/>
        </a:xfrm>
      </p:grpSpPr>
      <p:pic>
        <p:nvPicPr>
          <p:cNvPr id="9" name="Picture 8" descr="AyresJosh.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24649" y="0"/>
            <a:ext cx="13827568" cy="6868412"/>
          </a:xfrm>
          <a:prstGeom prst="rect">
            <a:avLst/>
          </a:prstGeom>
        </p:spPr>
      </p:pic>
      <p:sp>
        <p:nvSpPr>
          <p:cNvPr id="6" name="Rectangle 5"/>
          <p:cNvSpPr/>
          <p:nvPr userDrawn="1"/>
        </p:nvSpPr>
        <p:spPr>
          <a:xfrm>
            <a:off x="6085923" y="0"/>
            <a:ext cx="5591539" cy="6858000"/>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85923" y="274638"/>
            <a:ext cx="5591539" cy="3546463"/>
          </a:xfrm>
        </p:spPr>
        <p:txBody>
          <a:bodyPr>
            <a:normAutofit/>
          </a:bodyPr>
          <a:lstStyle>
            <a:lvl1pPr algn="ctr">
              <a:defRPr sz="4000">
                <a:solidFill>
                  <a:schemeClr val="bg1"/>
                </a:solidFill>
              </a:defRPr>
            </a:lvl1pPr>
          </a:lstStyle>
          <a:p>
            <a:r>
              <a:rPr lang="en-US" dirty="0"/>
              <a:t>Click to edit Master title style</a:t>
            </a:r>
          </a:p>
        </p:txBody>
      </p:sp>
      <p:pic>
        <p:nvPicPr>
          <p:cNvPr id="7" name="Picture 6" descr="UT_logo_BOBI-KNOCKOU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70577" y="4313727"/>
            <a:ext cx="3245995" cy="1876344"/>
          </a:xfrm>
          <a:prstGeom prst="rect">
            <a:avLst/>
          </a:prstGeom>
        </p:spPr>
      </p:pic>
    </p:spTree>
    <p:extLst>
      <p:ext uri="{BB962C8B-B14F-4D97-AF65-F5344CB8AC3E}">
        <p14:creationId xmlns:p14="http://schemas.microsoft.com/office/powerpoint/2010/main" val="47149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hoto 2">
    <p:spTree>
      <p:nvGrpSpPr>
        <p:cNvPr id="1" name=""/>
        <p:cNvGrpSpPr/>
        <p:nvPr/>
      </p:nvGrpSpPr>
      <p:grpSpPr>
        <a:xfrm>
          <a:off x="0" y="0"/>
          <a:ext cx="0" cy="0"/>
          <a:chOff x="0" y="0"/>
          <a:chExt cx="0" cy="0"/>
        </a:xfrm>
      </p:grpSpPr>
      <p:pic>
        <p:nvPicPr>
          <p:cNvPr id="7" name="Picture 6" descr="flag2.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79375"/>
          </a:xfrm>
          <a:prstGeom prst="rect">
            <a:avLst/>
          </a:prstGeom>
        </p:spPr>
      </p:pic>
      <p:sp>
        <p:nvSpPr>
          <p:cNvPr id="4" name="Rectangle 3"/>
          <p:cNvSpPr/>
          <p:nvPr userDrawn="1"/>
        </p:nvSpPr>
        <p:spPr>
          <a:xfrm>
            <a:off x="6085923" y="0"/>
            <a:ext cx="5591539" cy="6858000"/>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9" name="Text Placeholder 8"/>
          <p:cNvSpPr>
            <a:spLocks noGrp="1"/>
          </p:cNvSpPr>
          <p:nvPr>
            <p:ph type="body" sz="quarter" idx="10"/>
          </p:nvPr>
        </p:nvSpPr>
        <p:spPr>
          <a:xfrm>
            <a:off x="6085923" y="649288"/>
            <a:ext cx="5591539" cy="3160712"/>
          </a:xfrm>
        </p:spPr>
        <p:txBody>
          <a:bodyPr anchor="ctr">
            <a:normAutofit/>
          </a:bodyPr>
          <a:lstStyle>
            <a:lvl1pPr>
              <a:defRPr sz="4000" b="0">
                <a:solidFill>
                  <a:schemeClr val="bg1"/>
                </a:solidFill>
              </a:defRPr>
            </a:lvl1pPr>
          </a:lstStyle>
          <a:p>
            <a:pPr lvl="0"/>
            <a:r>
              <a:rPr lang="en-US" dirty="0"/>
              <a:t>Click to edit Master text styles</a:t>
            </a:r>
          </a:p>
        </p:txBody>
      </p:sp>
      <p:pic>
        <p:nvPicPr>
          <p:cNvPr id="8" name="Picture 7" descr="UT_logo_BOBI-KNOCKOU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3082" y="4326696"/>
            <a:ext cx="3177221" cy="1836589"/>
          </a:xfrm>
          <a:prstGeom prst="rect">
            <a:avLst/>
          </a:prstGeom>
        </p:spPr>
      </p:pic>
    </p:spTree>
    <p:extLst>
      <p:ext uri="{BB962C8B-B14F-4D97-AF65-F5344CB8AC3E}">
        <p14:creationId xmlns:p14="http://schemas.microsoft.com/office/powerpoint/2010/main" val="61489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B3C3E"/>
                </a:solidFill>
                <a:latin typeface="+mn-lt"/>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3B3C3E"/>
                </a:solidFill>
                <a:latin typeface="+mn-lt"/>
              </a:defRPr>
            </a:lvl1pPr>
            <a:lvl2pPr>
              <a:defRPr>
                <a:solidFill>
                  <a:srgbClr val="3B3C3E"/>
                </a:solidFill>
                <a:latin typeface="+mn-lt"/>
              </a:defRPr>
            </a:lvl2pPr>
            <a:lvl3pPr>
              <a:defRPr>
                <a:solidFill>
                  <a:srgbClr val="3B3C3E"/>
                </a:solidFill>
                <a:latin typeface="+mn-lt"/>
              </a:defRPr>
            </a:lvl3pPr>
            <a:lvl4pPr>
              <a:defRPr>
                <a:solidFill>
                  <a:srgbClr val="3B3C3E"/>
                </a:solidFill>
                <a:latin typeface="+mn-lt"/>
              </a:defRPr>
            </a:lvl4pPr>
            <a:lvl5pPr>
              <a:defRPr>
                <a:solidFill>
                  <a:srgbClr val="3B3C3E"/>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1" y="6356351"/>
            <a:ext cx="1863817" cy="365125"/>
          </a:xfrm>
        </p:spPr>
        <p:txBody>
          <a:bodyPr/>
          <a:lstStyle>
            <a:lvl1pPr>
              <a:defRPr sz="1000">
                <a:solidFill>
                  <a:schemeClr val="bg1"/>
                </a:solidFill>
                <a:latin typeface="Arial"/>
                <a:cs typeface="Arial"/>
              </a:defRPr>
            </a:lvl1pPr>
          </a:lstStyle>
          <a:p>
            <a:endParaRPr lang="en-US" dirty="0"/>
          </a:p>
        </p:txBody>
      </p:sp>
      <p:sp>
        <p:nvSpPr>
          <p:cNvPr id="5" name="Footer Placeholder 4"/>
          <p:cNvSpPr>
            <a:spLocks noGrp="1"/>
          </p:cNvSpPr>
          <p:nvPr>
            <p:ph type="ftr" sz="quarter" idx="11"/>
          </p:nvPr>
        </p:nvSpPr>
        <p:spPr>
          <a:xfrm>
            <a:off x="2473417" y="6356351"/>
            <a:ext cx="3860800" cy="365125"/>
          </a:xfrm>
        </p:spPr>
        <p:txBody>
          <a:bodyPr/>
          <a:lstStyle>
            <a:lvl1pPr>
              <a:defRPr sz="1000">
                <a:solidFill>
                  <a:schemeClr val="bg1"/>
                </a:solidFill>
                <a:latin typeface="Arial"/>
                <a:cs typeface="Arial"/>
              </a:defRPr>
            </a:lvl1pPr>
          </a:lstStyle>
          <a:p>
            <a:endParaRPr lang="en-US" dirty="0"/>
          </a:p>
        </p:txBody>
      </p:sp>
      <p:sp>
        <p:nvSpPr>
          <p:cNvPr id="6" name="Slide Number Placeholder 5"/>
          <p:cNvSpPr>
            <a:spLocks noGrp="1"/>
          </p:cNvSpPr>
          <p:nvPr>
            <p:ph type="sldNum" sz="quarter" idx="12"/>
          </p:nvPr>
        </p:nvSpPr>
        <p:spPr>
          <a:xfrm>
            <a:off x="6334217" y="6356351"/>
            <a:ext cx="2844800" cy="365125"/>
          </a:xfrm>
        </p:spPr>
        <p:txBody>
          <a:bodyPr/>
          <a:lstStyle>
            <a:lvl1pPr>
              <a:defRPr sz="2000">
                <a:solidFill>
                  <a:schemeClr val="bg1"/>
                </a:solidFill>
                <a:latin typeface="+mj-lt"/>
                <a:cs typeface="Arial"/>
              </a:defRPr>
            </a:lvl1pPr>
          </a:lstStyle>
          <a:p>
            <a:fld id="{051C7006-7120-F341-A188-F97DDD913081}" type="slidenum">
              <a:rPr lang="en-US" smtClean="0"/>
              <a:pPr/>
              <a:t>‹#›</a:t>
            </a:fld>
            <a:endParaRPr lang="en-US" dirty="0"/>
          </a:p>
        </p:txBody>
      </p:sp>
      <p:grpSp>
        <p:nvGrpSpPr>
          <p:cNvPr id="7" name="Group 6"/>
          <p:cNvGrpSpPr/>
          <p:nvPr userDrawn="1"/>
        </p:nvGrpSpPr>
        <p:grpSpPr>
          <a:xfrm>
            <a:off x="9785023" y="6369050"/>
            <a:ext cx="2341622" cy="488950"/>
            <a:chOff x="9785023" y="6369050"/>
            <a:chExt cx="2341622" cy="488950"/>
          </a:xfrm>
        </p:grpSpPr>
        <p:sp>
          <p:nvSpPr>
            <p:cNvPr id="8" name="Rectangle 7"/>
            <p:cNvSpPr/>
            <p:nvPr/>
          </p:nvSpPr>
          <p:spPr>
            <a:xfrm>
              <a:off x="9785023" y="6369050"/>
              <a:ext cx="2341622" cy="488950"/>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9" name="Picture 6" descr="Image result for utk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7816" y="6378477"/>
              <a:ext cx="423417" cy="42341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4477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or Text Block">
    <p:bg>
      <p:bgPr>
        <a:solidFill>
          <a:srgbClr val="FF82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229555"/>
            <a:ext cx="10972800" cy="1143000"/>
          </a:xfrm>
        </p:spPr>
        <p:txBody>
          <a:bodyPr>
            <a:normAutofit/>
          </a:bodyPr>
          <a:lstStyle>
            <a:lvl1pPr algn="ctr">
              <a:defRPr sz="3600" b="0">
                <a:solidFill>
                  <a:schemeClr val="bg1"/>
                </a:solidFill>
                <a:latin typeface="Georgia"/>
                <a:cs typeface="Georgia"/>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1C7006-7120-F341-A188-F97DDD913081}" type="slidenum">
              <a:rPr lang="en-US" smtClean="0"/>
              <a:pPr/>
              <a:t>‹#›</a:t>
            </a:fld>
            <a:endParaRPr lang="en-US" dirty="0"/>
          </a:p>
        </p:txBody>
      </p:sp>
    </p:spTree>
    <p:extLst>
      <p:ext uri="{BB962C8B-B14F-4D97-AF65-F5344CB8AC3E}">
        <p14:creationId xmlns:p14="http://schemas.microsoft.com/office/powerpoint/2010/main" val="419884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NUL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NUL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3.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theme" Target="../theme/theme4.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subtitle style</a:t>
            </a:r>
          </a:p>
        </p:txBody>
      </p:sp>
    </p:spTree>
    <p:extLst>
      <p:ext uri="{BB962C8B-B14F-4D97-AF65-F5344CB8AC3E}">
        <p14:creationId xmlns:p14="http://schemas.microsoft.com/office/powerpoint/2010/main" val="1758142741"/>
      </p:ext>
    </p:extLst>
  </p:cSld>
  <p:clrMap bg1="lt1" tx1="dk1" bg2="lt2" tx2="dk2" accent1="accent1" accent2="accent2" accent3="accent3" accent4="accent4" accent5="accent5" accent6="accent6" hlink="hlink" folHlink="folHlink"/>
  <p:sldLayoutIdLst>
    <p:sldLayoutId id="2147483702" r:id="rId1"/>
    <p:sldLayoutId id="2147483664" r:id="rId2"/>
    <p:sldLayoutId id="2147483661" r:id="rId3"/>
    <p:sldLayoutId id="2147483649" r:id="rId4"/>
    <p:sldLayoutId id="2147483700" r:id="rId5"/>
    <p:sldLayoutId id="2147483663" r:id="rId6"/>
    <p:sldLayoutId id="2147483696" r:id="rId7"/>
  </p:sldLayoutIdLst>
  <p:hf hdr="0" ftr="0" dt="0"/>
  <p:txStyles>
    <p:titleStyle>
      <a:lvl1pPr algn="ctr" defTabSz="457200" rtl="0" eaLnBrk="1" latinLnBrk="0" hangingPunct="1">
        <a:spcBef>
          <a:spcPct val="0"/>
        </a:spcBef>
        <a:buNone/>
        <a:defRPr sz="4400" kern="1200">
          <a:solidFill>
            <a:srgbClr val="3B3C3E"/>
          </a:solidFill>
          <a:latin typeface="Arial"/>
          <a:ea typeface="+mj-ea"/>
          <a:cs typeface="Arial"/>
        </a:defRPr>
      </a:lvl1pPr>
    </p:titleStyle>
    <p:bodyStyle>
      <a:lvl1pPr marL="0" indent="0" algn="ctr" defTabSz="457200" rtl="0" eaLnBrk="1" latinLnBrk="0" hangingPunct="1">
        <a:spcBef>
          <a:spcPct val="20000"/>
        </a:spcBef>
        <a:buFont typeface="Arial"/>
        <a:buNone/>
        <a:defRPr sz="3200" kern="1200">
          <a:solidFill>
            <a:srgbClr val="77797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30206"/>
            <a:ext cx="12192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1" y="6356351"/>
            <a:ext cx="1747479" cy="365125"/>
          </a:xfrm>
          <a:prstGeom prst="rect">
            <a:avLst/>
          </a:prstGeom>
        </p:spPr>
        <p:txBody>
          <a:bodyPr vert="horz" lIns="91440" tIns="45720" rIns="91440" bIns="45720" rtlCol="0" anchor="ctr"/>
          <a:lstStyle>
            <a:lvl1pPr algn="l">
              <a:defRPr sz="1000">
                <a:solidFill>
                  <a:schemeClr val="bg1"/>
                </a:solidFill>
                <a:latin typeface="Arial"/>
                <a:cs typeface="Arial"/>
              </a:defRPr>
            </a:lvl1pPr>
          </a:lstStyle>
          <a:p>
            <a:endParaRPr lang="en-US" dirty="0"/>
          </a:p>
        </p:txBody>
      </p:sp>
      <p:sp>
        <p:nvSpPr>
          <p:cNvPr id="5" name="Footer Placeholder 4"/>
          <p:cNvSpPr>
            <a:spLocks noGrp="1"/>
          </p:cNvSpPr>
          <p:nvPr>
            <p:ph type="ftr" sz="quarter" idx="3"/>
          </p:nvPr>
        </p:nvSpPr>
        <p:spPr>
          <a:xfrm>
            <a:off x="2357079" y="6356351"/>
            <a:ext cx="3860800" cy="365125"/>
          </a:xfrm>
          <a:prstGeom prst="rect">
            <a:avLst/>
          </a:prstGeom>
        </p:spPr>
        <p:txBody>
          <a:bodyPr vert="horz" lIns="91440" tIns="45720" rIns="91440" bIns="45720" rtlCol="0" anchor="ctr"/>
          <a:lstStyle>
            <a:lvl1pPr algn="ctr">
              <a:defRPr sz="1000">
                <a:solidFill>
                  <a:schemeClr val="bg1"/>
                </a:solidFill>
                <a:latin typeface="Arial"/>
                <a:cs typeface="Arial"/>
              </a:defRPr>
            </a:lvl1pPr>
          </a:lstStyle>
          <a:p>
            <a:endParaRPr lang="en-US" dirty="0"/>
          </a:p>
        </p:txBody>
      </p:sp>
      <p:sp>
        <p:nvSpPr>
          <p:cNvPr id="6" name="Slide Number Placeholder 5"/>
          <p:cNvSpPr>
            <a:spLocks noGrp="1"/>
          </p:cNvSpPr>
          <p:nvPr>
            <p:ph type="sldNum" sz="quarter" idx="4"/>
          </p:nvPr>
        </p:nvSpPr>
        <p:spPr>
          <a:xfrm>
            <a:off x="6223161" y="6356351"/>
            <a:ext cx="28448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51C7006-7120-F341-A188-F97DDD913081}" type="slidenum">
              <a:rPr lang="en-US" smtClean="0"/>
              <a:pPr/>
              <a:t>‹#›</a:t>
            </a:fld>
            <a:endParaRPr lang="en-US" dirty="0"/>
          </a:p>
        </p:txBody>
      </p:sp>
      <p:pic>
        <p:nvPicPr>
          <p:cNvPr id="11" name="Picture 10" descr="new PT BOBI-KNOCKOUT.eps"/>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9840651" y="6409332"/>
            <a:ext cx="2234720" cy="383350"/>
          </a:xfrm>
          <a:prstGeom prst="rect">
            <a:avLst/>
          </a:prstGeom>
        </p:spPr>
      </p:pic>
      <p:grpSp>
        <p:nvGrpSpPr>
          <p:cNvPr id="9" name="Group 8"/>
          <p:cNvGrpSpPr/>
          <p:nvPr userDrawn="1"/>
        </p:nvGrpSpPr>
        <p:grpSpPr>
          <a:xfrm>
            <a:off x="9785023" y="6369050"/>
            <a:ext cx="2341622" cy="488950"/>
            <a:chOff x="9785023" y="6369050"/>
            <a:chExt cx="2341622" cy="488950"/>
          </a:xfrm>
        </p:grpSpPr>
        <p:sp>
          <p:nvSpPr>
            <p:cNvPr id="10" name="Rectangle 9"/>
            <p:cNvSpPr/>
            <p:nvPr/>
          </p:nvSpPr>
          <p:spPr>
            <a:xfrm>
              <a:off x="9785023" y="6369050"/>
              <a:ext cx="2341622" cy="488950"/>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2" name="Picture 6" descr="Image result for utk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57816" y="6378477"/>
              <a:ext cx="423417" cy="42341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01319141"/>
      </p:ext>
    </p:extLst>
  </p:cSld>
  <p:clrMap bg1="lt1" tx1="dk1" bg2="lt2" tx2="dk2" accent1="accent1" accent2="accent2" accent3="accent3" accent4="accent4" accent5="accent5" accent6="accent6" hlink="hlink" folHlink="folHlink"/>
  <p:sldLayoutIdLst>
    <p:sldLayoutId id="2147483669" r:id="rId1"/>
    <p:sldLayoutId id="2147483691" r:id="rId2"/>
    <p:sldLayoutId id="2147483670" r:id="rId3"/>
    <p:sldLayoutId id="2147483701" r:id="rId4"/>
    <p:sldLayoutId id="2147483671" r:id="rId5"/>
    <p:sldLayoutId id="2147483672" r:id="rId6"/>
    <p:sldLayoutId id="2147483674" r:id="rId7"/>
  </p:sldLayoutIdLst>
  <p:hf hdr="0" ftr="0" dt="0"/>
  <p:txStyles>
    <p:titleStyle>
      <a:lvl1pPr algn="l" defTabSz="457200" rtl="0" eaLnBrk="1" latinLnBrk="0" hangingPunct="1">
        <a:spcBef>
          <a:spcPct val="0"/>
        </a:spcBef>
        <a:buNone/>
        <a:defRPr sz="4400" b="1" kern="1200">
          <a:solidFill>
            <a:srgbClr val="3B3C3E"/>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30206"/>
            <a:ext cx="12192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 name="Date Placeholder 3"/>
          <p:cNvSpPr>
            <a:spLocks noGrp="1"/>
          </p:cNvSpPr>
          <p:nvPr>
            <p:ph type="dt" sz="half" idx="2"/>
          </p:nvPr>
        </p:nvSpPr>
        <p:spPr>
          <a:xfrm>
            <a:off x="609601" y="6356351"/>
            <a:ext cx="1747479" cy="365125"/>
          </a:xfrm>
          <a:prstGeom prst="rect">
            <a:avLst/>
          </a:prstGeom>
        </p:spPr>
        <p:txBody>
          <a:bodyPr vert="horz" lIns="91440" tIns="45720" rIns="91440" bIns="45720" rtlCol="0" anchor="ctr"/>
          <a:lstStyle>
            <a:lvl1pPr algn="l">
              <a:defRPr sz="1000">
                <a:solidFill>
                  <a:schemeClr val="bg1"/>
                </a:solidFill>
                <a:latin typeface="Arial"/>
                <a:cs typeface="Arial"/>
              </a:defRPr>
            </a:lvl1pPr>
          </a:lstStyle>
          <a:p>
            <a:endParaRPr lang="en-US" dirty="0"/>
          </a:p>
        </p:txBody>
      </p:sp>
      <p:sp>
        <p:nvSpPr>
          <p:cNvPr id="11" name="Footer Placeholder 4"/>
          <p:cNvSpPr>
            <a:spLocks noGrp="1"/>
          </p:cNvSpPr>
          <p:nvPr>
            <p:ph type="ftr" sz="quarter" idx="3"/>
          </p:nvPr>
        </p:nvSpPr>
        <p:spPr>
          <a:xfrm>
            <a:off x="2357079" y="6356351"/>
            <a:ext cx="3860800" cy="365125"/>
          </a:xfrm>
          <a:prstGeom prst="rect">
            <a:avLst/>
          </a:prstGeom>
        </p:spPr>
        <p:txBody>
          <a:bodyPr vert="horz" lIns="91440" tIns="45720" rIns="91440" bIns="45720" rtlCol="0" anchor="ctr"/>
          <a:lstStyle>
            <a:lvl1pPr algn="ctr">
              <a:defRPr sz="1000">
                <a:solidFill>
                  <a:schemeClr val="bg1"/>
                </a:solidFill>
                <a:latin typeface="Arial"/>
                <a:cs typeface="Arial"/>
              </a:defRPr>
            </a:lvl1pPr>
          </a:lstStyle>
          <a:p>
            <a:endParaRPr lang="en-US" dirty="0"/>
          </a:p>
        </p:txBody>
      </p:sp>
      <p:sp>
        <p:nvSpPr>
          <p:cNvPr id="12" name="Slide Number Placeholder 5"/>
          <p:cNvSpPr>
            <a:spLocks noGrp="1"/>
          </p:cNvSpPr>
          <p:nvPr>
            <p:ph type="sldNum" sz="quarter" idx="4"/>
          </p:nvPr>
        </p:nvSpPr>
        <p:spPr>
          <a:xfrm>
            <a:off x="6223161" y="6356351"/>
            <a:ext cx="28448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51C7006-7120-F341-A188-F97DDD913081}" type="slidenum">
              <a:rPr lang="en-US" smtClean="0"/>
              <a:pPr/>
              <a:t>‹#›</a:t>
            </a:fld>
            <a:endParaRPr lang="en-US" dirty="0"/>
          </a:p>
        </p:txBody>
      </p:sp>
      <p:pic>
        <p:nvPicPr>
          <p:cNvPr id="14" name="Picture 13" descr="new PT BOBI-KNOCKOUT.eps"/>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9840651" y="6409332"/>
            <a:ext cx="2234720" cy="383350"/>
          </a:xfrm>
          <a:prstGeom prst="rect">
            <a:avLst/>
          </a:prstGeom>
        </p:spPr>
      </p:pic>
    </p:spTree>
    <p:extLst>
      <p:ext uri="{BB962C8B-B14F-4D97-AF65-F5344CB8AC3E}">
        <p14:creationId xmlns:p14="http://schemas.microsoft.com/office/powerpoint/2010/main" val="2856070284"/>
      </p:ext>
    </p:extLst>
  </p:cSld>
  <p:clrMap bg1="lt1" tx1="dk1" bg2="lt2" tx2="dk2" accent1="accent1" accent2="accent2" accent3="accent3" accent4="accent4" accent5="accent5" accent6="accent6" hlink="hlink" folHlink="folHlink"/>
  <p:sldLayoutIdLst>
    <p:sldLayoutId id="2147483676" r:id="rId1"/>
    <p:sldLayoutId id="2147483693" r:id="rId2"/>
    <p:sldLayoutId id="2147483699" r:id="rId3"/>
    <p:sldLayoutId id="2147483694" r:id="rId4"/>
    <p:sldLayoutId id="2147483695" r:id="rId5"/>
  </p:sldLayoutIdLst>
  <p:hf hdr="0" ftr="0" dt="0"/>
  <p:txStyles>
    <p:titleStyle>
      <a:lvl1pPr algn="l" defTabSz="457200" rtl="0" eaLnBrk="1" latinLnBrk="0" hangingPunct="1">
        <a:spcBef>
          <a:spcPct val="0"/>
        </a:spcBef>
        <a:buNone/>
        <a:defRPr sz="4400" kern="1200">
          <a:solidFill>
            <a:srgbClr val="3B3C3E"/>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330206"/>
            <a:ext cx="12192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Date Placeholder 3"/>
          <p:cNvSpPr>
            <a:spLocks noGrp="1"/>
          </p:cNvSpPr>
          <p:nvPr>
            <p:ph type="dt" sz="half" idx="2"/>
          </p:nvPr>
        </p:nvSpPr>
        <p:spPr>
          <a:xfrm>
            <a:off x="609601" y="6356351"/>
            <a:ext cx="1747479" cy="365125"/>
          </a:xfrm>
          <a:prstGeom prst="rect">
            <a:avLst/>
          </a:prstGeom>
        </p:spPr>
        <p:txBody>
          <a:bodyPr vert="horz" lIns="91440" tIns="45720" rIns="91440" bIns="45720" rtlCol="0" anchor="ctr"/>
          <a:lstStyle>
            <a:lvl1pPr algn="l">
              <a:defRPr sz="1000">
                <a:solidFill>
                  <a:schemeClr val="bg1"/>
                </a:solidFill>
                <a:latin typeface="Arial"/>
                <a:cs typeface="Arial"/>
              </a:defRPr>
            </a:lvl1pPr>
          </a:lstStyle>
          <a:p>
            <a:endParaRPr lang="en-US" dirty="0"/>
          </a:p>
        </p:txBody>
      </p:sp>
      <p:sp>
        <p:nvSpPr>
          <p:cNvPr id="9" name="Footer Placeholder 4"/>
          <p:cNvSpPr>
            <a:spLocks noGrp="1"/>
          </p:cNvSpPr>
          <p:nvPr>
            <p:ph type="ftr" sz="quarter" idx="3"/>
          </p:nvPr>
        </p:nvSpPr>
        <p:spPr>
          <a:xfrm>
            <a:off x="2357079" y="6356351"/>
            <a:ext cx="3860800" cy="365125"/>
          </a:xfrm>
          <a:prstGeom prst="rect">
            <a:avLst/>
          </a:prstGeom>
        </p:spPr>
        <p:txBody>
          <a:bodyPr vert="horz" lIns="91440" tIns="45720" rIns="91440" bIns="45720" rtlCol="0" anchor="ctr"/>
          <a:lstStyle>
            <a:lvl1pPr algn="ctr">
              <a:defRPr sz="1000">
                <a:solidFill>
                  <a:schemeClr val="bg1"/>
                </a:solidFill>
                <a:latin typeface="Arial"/>
                <a:cs typeface="Arial"/>
              </a:defRPr>
            </a:lvl1pPr>
          </a:lstStyle>
          <a:p>
            <a:endParaRPr lang="en-US" dirty="0"/>
          </a:p>
        </p:txBody>
      </p:sp>
      <p:sp>
        <p:nvSpPr>
          <p:cNvPr id="10" name="Slide Number Placeholder 5"/>
          <p:cNvSpPr>
            <a:spLocks noGrp="1"/>
          </p:cNvSpPr>
          <p:nvPr>
            <p:ph type="sldNum" sz="quarter" idx="4"/>
          </p:nvPr>
        </p:nvSpPr>
        <p:spPr>
          <a:xfrm>
            <a:off x="6223161" y="6356351"/>
            <a:ext cx="28448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51C7006-7120-F341-A188-F97DDD913081}" type="slidenum">
              <a:rPr lang="en-US" smtClean="0"/>
              <a:pPr/>
              <a:t>‹#›</a:t>
            </a:fld>
            <a:endParaRPr lang="en-US" dirty="0"/>
          </a:p>
        </p:txBody>
      </p:sp>
      <p:pic>
        <p:nvPicPr>
          <p:cNvPr id="12" name="Picture 11" descr="new PT BOBI-KNOCKOUT.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840651" y="6409332"/>
            <a:ext cx="2234720" cy="383350"/>
          </a:xfrm>
          <a:prstGeom prst="rect">
            <a:avLst/>
          </a:prstGeom>
        </p:spPr>
      </p:pic>
    </p:spTree>
    <p:extLst>
      <p:ext uri="{BB962C8B-B14F-4D97-AF65-F5344CB8AC3E}">
        <p14:creationId xmlns:p14="http://schemas.microsoft.com/office/powerpoint/2010/main" val="1886285337"/>
      </p:ext>
    </p:extLst>
  </p:cSld>
  <p:clrMap bg1="lt1" tx1="dk1" bg2="lt2" tx2="dk2" accent1="accent1" accent2="accent2" accent3="accent3" accent4="accent4" accent5="accent5" accent6="accent6" hlink="hlink" folHlink="folHlink"/>
  <p:sldLayoutIdLst>
    <p:sldLayoutId id="2147483698" r:id="rId1"/>
  </p:sldLayoutIdLst>
  <p:hf hdr="0" ftr="0" dt="0"/>
  <p:txStyles>
    <p:titleStyle>
      <a:lvl1pPr algn="ctr" defTabSz="457200" rtl="0" eaLnBrk="1" latinLnBrk="0" hangingPunct="1">
        <a:spcBef>
          <a:spcPct val="0"/>
        </a:spcBef>
        <a:buNone/>
        <a:defRPr sz="4400" kern="1200">
          <a:solidFill>
            <a:srgbClr val="3B3C3E"/>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CNoi-XqwJnA"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utk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982" y="4014287"/>
            <a:ext cx="2731839" cy="1829369"/>
          </a:xfrm>
          <a:prstGeom prst="rect">
            <a:avLst/>
          </a:prstGeom>
          <a:solidFill>
            <a:schemeClr val="bg1"/>
          </a:solidFill>
        </p:spPr>
      </p:pic>
      <p:sp>
        <p:nvSpPr>
          <p:cNvPr id="2" name="Title 1"/>
          <p:cNvSpPr>
            <a:spLocks noGrp="1"/>
          </p:cNvSpPr>
          <p:nvPr>
            <p:ph type="title"/>
          </p:nvPr>
        </p:nvSpPr>
        <p:spPr>
          <a:xfrm>
            <a:off x="415671" y="1031396"/>
            <a:ext cx="11274458" cy="1017912"/>
          </a:xfrm>
        </p:spPr>
        <p:txBody>
          <a:bodyPr>
            <a:noAutofit/>
          </a:bodyPr>
          <a:lstStyle/>
          <a:p>
            <a:r>
              <a:rPr lang="en-US" sz="4000" b="1" dirty="0">
                <a:solidFill>
                  <a:srgbClr val="002060"/>
                </a:solidFill>
              </a:rPr>
              <a:t>Lecture 1: Syllabus and Motivation</a:t>
            </a:r>
            <a:endParaRPr lang="en-US" sz="4000" b="1" dirty="0">
              <a:solidFill>
                <a:srgbClr val="002060"/>
              </a:solidFill>
              <a:latin typeface="+mj-lt"/>
            </a:endParaRPr>
          </a:p>
        </p:txBody>
      </p:sp>
      <p:sp>
        <p:nvSpPr>
          <p:cNvPr id="4" name="Subtitle 3">
            <a:extLst>
              <a:ext uri="{FF2B5EF4-FFF2-40B4-BE49-F238E27FC236}">
                <a16:creationId xmlns:a16="http://schemas.microsoft.com/office/drawing/2014/main" id="{6C7F4015-CAF6-1F4E-8F5A-142C3FE91444}"/>
              </a:ext>
            </a:extLst>
          </p:cNvPr>
          <p:cNvSpPr>
            <a:spLocks noGrp="1"/>
          </p:cNvSpPr>
          <p:nvPr>
            <p:ph type="subTitle" idx="1"/>
          </p:nvPr>
        </p:nvSpPr>
        <p:spPr/>
        <p:txBody>
          <a:bodyPr>
            <a:normAutofit/>
          </a:bodyPr>
          <a:lstStyle/>
          <a:p>
            <a:r>
              <a:rPr lang="en-US" b="1">
                <a:latin typeface="+mj-lt"/>
              </a:rPr>
              <a:t>COSC 426/526: </a:t>
            </a:r>
            <a:r>
              <a:rPr lang="en-US" b="1" dirty="0">
                <a:latin typeface="+mj-lt"/>
              </a:rPr>
              <a:t>Introduction to </a:t>
            </a:r>
            <a:r>
              <a:rPr lang="en-US" b="1">
                <a:latin typeface="+mj-lt"/>
              </a:rPr>
              <a:t>Data Mining</a:t>
            </a:r>
            <a:endParaRPr lang="en-US" b="1" dirty="0">
              <a:latin typeface="+mj-lt"/>
            </a:endParaRPr>
          </a:p>
        </p:txBody>
      </p:sp>
    </p:spTree>
    <p:extLst>
      <p:ext uri="{BB962C8B-B14F-4D97-AF65-F5344CB8AC3E}">
        <p14:creationId xmlns:p14="http://schemas.microsoft.com/office/powerpoint/2010/main" val="40594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3D3E-FDFB-F544-95C0-377276340C0E}"/>
              </a:ext>
            </a:extLst>
          </p:cNvPr>
          <p:cNvSpPr>
            <a:spLocks noGrp="1"/>
          </p:cNvSpPr>
          <p:nvPr>
            <p:ph type="title"/>
          </p:nvPr>
        </p:nvSpPr>
        <p:spPr/>
        <p:txBody>
          <a:bodyPr/>
          <a:lstStyle/>
          <a:p>
            <a:r>
              <a:rPr lang="en-US" dirty="0">
                <a:latin typeface="+mn-lt"/>
              </a:rPr>
              <a:t>The History of Big Data</a:t>
            </a:r>
          </a:p>
        </p:txBody>
      </p:sp>
      <p:sp>
        <p:nvSpPr>
          <p:cNvPr id="3" name="Slide Number Placeholder 2">
            <a:extLst>
              <a:ext uri="{FF2B5EF4-FFF2-40B4-BE49-F238E27FC236}">
                <a16:creationId xmlns:a16="http://schemas.microsoft.com/office/drawing/2014/main" id="{63B5C8D2-CEA3-A644-99D1-212448F07BFE}"/>
              </a:ext>
            </a:extLst>
          </p:cNvPr>
          <p:cNvSpPr>
            <a:spLocks noGrp="1"/>
          </p:cNvSpPr>
          <p:nvPr>
            <p:ph type="sldNum" sz="quarter" idx="12"/>
          </p:nvPr>
        </p:nvSpPr>
        <p:spPr/>
        <p:txBody>
          <a:bodyPr/>
          <a:lstStyle/>
          <a:p>
            <a:fld id="{051C7006-7120-F341-A188-F97DDD913081}" type="slidenum">
              <a:rPr lang="en-US" smtClean="0"/>
              <a:pPr/>
              <a:t>2</a:t>
            </a:fld>
            <a:endParaRPr lang="en-US" dirty="0"/>
          </a:p>
        </p:txBody>
      </p:sp>
    </p:spTree>
    <p:extLst>
      <p:ext uri="{BB962C8B-B14F-4D97-AF65-F5344CB8AC3E}">
        <p14:creationId xmlns:p14="http://schemas.microsoft.com/office/powerpoint/2010/main" val="64065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790A-60DF-3749-885E-7A21FC9E38BC}"/>
              </a:ext>
            </a:extLst>
          </p:cNvPr>
          <p:cNvSpPr>
            <a:spLocks noGrp="1"/>
          </p:cNvSpPr>
          <p:nvPr>
            <p:ph type="title"/>
          </p:nvPr>
        </p:nvSpPr>
        <p:spPr/>
        <p:txBody>
          <a:bodyPr/>
          <a:lstStyle/>
          <a:p>
            <a:r>
              <a:rPr lang="en-US" dirty="0"/>
              <a:t>Building our motivation </a:t>
            </a:r>
          </a:p>
        </p:txBody>
      </p:sp>
      <p:sp>
        <p:nvSpPr>
          <p:cNvPr id="3" name="Content Placeholder 2">
            <a:extLst>
              <a:ext uri="{FF2B5EF4-FFF2-40B4-BE49-F238E27FC236}">
                <a16:creationId xmlns:a16="http://schemas.microsoft.com/office/drawing/2014/main" id="{FAF19F66-8648-E445-8ED1-A8CD6CF81B66}"/>
              </a:ext>
            </a:extLst>
          </p:cNvPr>
          <p:cNvSpPr>
            <a:spLocks noGrp="1"/>
          </p:cNvSpPr>
          <p:nvPr>
            <p:ph idx="1"/>
          </p:nvPr>
        </p:nvSpPr>
        <p:spPr/>
        <p:txBody>
          <a:bodyPr>
            <a:normAutofit/>
          </a:bodyPr>
          <a:lstStyle/>
          <a:p>
            <a:pPr>
              <a:defRPr/>
            </a:pPr>
            <a:r>
              <a:rPr lang="en-US" dirty="0"/>
              <a:t>Intel's Genevieve Bell shows that we have been dealing with big data for millennia and that approaching big data problems with the right frame of reference is the key to addressing many of the problems we face today from the keynote of Supercomputing 2013:</a:t>
            </a:r>
          </a:p>
          <a:p>
            <a:pPr marL="0" indent="0">
              <a:buNone/>
              <a:defRPr/>
            </a:pPr>
            <a:r>
              <a:rPr lang="en-US" dirty="0"/>
              <a:t>				</a:t>
            </a:r>
            <a:r>
              <a:rPr lang="en-US" dirty="0">
                <a:hlinkClick r:id="rId2"/>
              </a:rPr>
              <a:t>https://youtu.be/CNoi-XqwJnA</a:t>
            </a:r>
            <a:endParaRPr lang="en-US" dirty="0"/>
          </a:p>
          <a:p>
            <a:pPr>
              <a:defRPr/>
            </a:pPr>
            <a:r>
              <a:rPr lang="en-US" dirty="0"/>
              <a:t>Your task:</a:t>
            </a:r>
          </a:p>
          <a:p>
            <a:pPr lvl="1">
              <a:defRPr/>
            </a:pPr>
            <a:r>
              <a:rPr lang="en-US" dirty="0"/>
              <a:t>List three key concepts you learned by watching the video</a:t>
            </a:r>
          </a:p>
        </p:txBody>
      </p:sp>
      <p:sp>
        <p:nvSpPr>
          <p:cNvPr id="4" name="Slide Number Placeholder 3">
            <a:extLst>
              <a:ext uri="{FF2B5EF4-FFF2-40B4-BE49-F238E27FC236}">
                <a16:creationId xmlns:a16="http://schemas.microsoft.com/office/drawing/2014/main" id="{B00A974D-03A5-8C41-AABD-6B2051846F3E}"/>
              </a:ext>
            </a:extLst>
          </p:cNvPr>
          <p:cNvSpPr>
            <a:spLocks noGrp="1"/>
          </p:cNvSpPr>
          <p:nvPr>
            <p:ph type="sldNum" sz="quarter" idx="12"/>
          </p:nvPr>
        </p:nvSpPr>
        <p:spPr/>
        <p:txBody>
          <a:bodyPr/>
          <a:lstStyle/>
          <a:p>
            <a:fld id="{051C7006-7120-F341-A188-F97DDD913081}" type="slidenum">
              <a:rPr lang="en-US" smtClean="0"/>
              <a:pPr/>
              <a:t>3</a:t>
            </a:fld>
            <a:endParaRPr lang="en-US" dirty="0"/>
          </a:p>
        </p:txBody>
      </p:sp>
    </p:spTree>
    <p:extLst>
      <p:ext uri="{BB962C8B-B14F-4D97-AF65-F5344CB8AC3E}">
        <p14:creationId xmlns:p14="http://schemas.microsoft.com/office/powerpoint/2010/main" val="3575529807"/>
      </p:ext>
    </p:extLst>
  </p:cSld>
  <p:clrMapOvr>
    <a:masterClrMapping/>
  </p:clrMapOvr>
</p:sld>
</file>

<file path=ppt/theme/theme1.xml><?xml version="1.0" encoding="utf-8"?>
<a:theme xmlns:a="http://schemas.openxmlformats.org/drawingml/2006/main" name="Title Screen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Meta Inf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ancy Pictures">
  <a:themeElements>
    <a:clrScheme name="UT Theme 2013-10-16">
      <a:dk1>
        <a:srgbClr val="3D3D3F"/>
      </a:dk1>
      <a:lt1>
        <a:srgbClr val="FFFFFF"/>
      </a:lt1>
      <a:dk2>
        <a:srgbClr val="515151"/>
      </a:dk2>
      <a:lt2>
        <a:srgbClr val="EBE7DA"/>
      </a:lt2>
      <a:accent1>
        <a:srgbClr val="416884"/>
      </a:accent1>
      <a:accent2>
        <a:srgbClr val="60376B"/>
      </a:accent2>
      <a:accent3>
        <a:srgbClr val="F82D31"/>
      </a:accent3>
      <a:accent4>
        <a:srgbClr val="FA6F1C"/>
      </a:accent4>
      <a:accent5>
        <a:srgbClr val="A8BE4A"/>
      </a:accent5>
      <a:accent6>
        <a:srgbClr val="4A8370"/>
      </a:accent6>
      <a:hlink>
        <a:srgbClr val="0D4467"/>
      </a:hlink>
      <a:folHlink>
        <a:srgbClr val="3354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harts">
  <a:themeElements>
    <a:clrScheme name="UT Theme 2013-10-16">
      <a:dk1>
        <a:srgbClr val="3D3D3F"/>
      </a:dk1>
      <a:lt1>
        <a:srgbClr val="FFFFFF"/>
      </a:lt1>
      <a:dk2>
        <a:srgbClr val="515151"/>
      </a:dk2>
      <a:lt2>
        <a:srgbClr val="EBE7DA"/>
      </a:lt2>
      <a:accent1>
        <a:srgbClr val="416884"/>
      </a:accent1>
      <a:accent2>
        <a:srgbClr val="60376B"/>
      </a:accent2>
      <a:accent3>
        <a:srgbClr val="F82D31"/>
      </a:accent3>
      <a:accent4>
        <a:srgbClr val="FA6F1C"/>
      </a:accent4>
      <a:accent5>
        <a:srgbClr val="A8BE4A"/>
      </a:accent5>
      <a:accent6>
        <a:srgbClr val="4A8370"/>
      </a:accent6>
      <a:hlink>
        <a:srgbClr val="0D4467"/>
      </a:hlink>
      <a:folHlink>
        <a:srgbClr val="3354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23337</TotalTime>
  <Words>92</Words>
  <Application>Microsoft Macintosh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3</vt:i4>
      </vt:variant>
    </vt:vector>
  </HeadingPairs>
  <TitlesOfParts>
    <vt:vector size="10" baseType="lpstr">
      <vt:lpstr>Arial</vt:lpstr>
      <vt:lpstr>Calibri</vt:lpstr>
      <vt:lpstr>Georgia</vt:lpstr>
      <vt:lpstr>Title Screens</vt:lpstr>
      <vt:lpstr>Content: Meta Info</vt:lpstr>
      <vt:lpstr>Fancy Pictures</vt:lpstr>
      <vt:lpstr>Charts</vt:lpstr>
      <vt:lpstr>Lecture 1: Syllabus and Motivation</vt:lpstr>
      <vt:lpstr>The History of Big Data</vt:lpstr>
      <vt:lpstr>Building our motivation </vt:lpstr>
    </vt:vector>
  </TitlesOfParts>
  <Company>University of Tennessee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PowerPoint Template 2015 ver 1</dc:title>
  <dc:creator>England, Susan Elizabeth</dc:creator>
  <cp:lastModifiedBy>Taufer, Michela</cp:lastModifiedBy>
  <cp:revision>333</cp:revision>
  <cp:lastPrinted>2020-01-10T18:39:53Z</cp:lastPrinted>
  <dcterms:created xsi:type="dcterms:W3CDTF">2014-12-02T19:58:44Z</dcterms:created>
  <dcterms:modified xsi:type="dcterms:W3CDTF">2023-01-24T15:33:09Z</dcterms:modified>
</cp:coreProperties>
</file>