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125" d="100"/>
          <a:sy n="125" d="100"/>
        </p:scale>
        <p:origin x="-3149" y="-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E0AD-C41F-A6DD-5757-C5E45907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4691-79BD-9449-5C0A-678DC908A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DA7A-720D-2047-8172-F8825E42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E50A-B1BB-37C1-0FEC-7E4C82CD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820D-8978-DDD6-82EC-F0650D96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610F-2CA8-DA31-B9EF-6EC1B6C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FBFBD-F3FE-C01E-EB7E-0C1C65EC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FFE3-2A26-DFE3-0C00-DA4449A5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9CB6-6C91-B0FE-FF66-FAEA333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20C0-F0EE-6EF2-A43A-728969A6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88297-E921-6D52-AF22-04068EC81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A5C6F-E290-0081-4BCC-F8B1E0DF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37C5-02D2-2A3E-DFD1-C1ADCA2F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4771-6F17-37EE-D57E-FF93E445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1D87-8E70-3782-3D9C-A3CF8ABC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75BD-2A9B-625D-6B81-AD799AC2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823A-17C6-4AFB-3886-E68D2408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0C6B-252A-3C12-C708-01081078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0DDD-B964-4522-2BF3-64EDC044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1C20-D682-6561-6C2E-9F22CB36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2B22-5414-C8B2-A5F6-09C71E92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3CB4-C88C-AC55-0632-EFD07032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1732-1E82-2AE2-91D4-D3CFD3B6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7D00-B961-419B-4AC0-9A60B04B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6CD1-F88C-49BD-6140-33DA54BA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0E2B-31C0-6303-ACDB-261C8213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CA1C-90B4-44C5-7A5D-047E63668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92FC-7ECB-232B-BC0B-CEAD78ACC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F773-A624-31EF-DC8A-7DD84F50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4CB6-E250-C9D1-E928-F0462BD6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7ACA-123E-8615-EAEE-D2FFA04D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C083-C2F5-BFB9-B47A-8C24766D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F5D0-65F1-8D33-0E77-04296D62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3390-BD0E-D5AA-B5BD-C1F635EC0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3F5D0-4F30-5555-0A79-79CDB2251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E3319-26C8-C677-EA0C-053931E5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B301-2FC4-1EB2-B79F-B5B19131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7F9DC-7A31-8867-869A-D7020A3F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9D7B8-A1B0-83DC-B81A-DB1C917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212D-82F0-90F9-558A-2B66857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91102-9AFE-15C7-8598-B9ED81C3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8663E-8EA8-45E7-4B7C-24677317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ADCC7-3A98-735D-D39A-23DCB639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1DDF7-34AE-DB19-8DEC-17466703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4B436-DAFC-7041-4C68-FF3E0572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21B5-E1FA-21B5-7A9B-F5593CD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EE28-A911-5E86-3DF1-63626676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B8A90-C228-4236-1ED4-AAD93F46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BD10D-1391-A073-0020-E2F43D0D4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4359-A913-D418-C810-770F0A87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6E04A-9EFC-6ABF-C0AA-F6FE704E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716B-9042-9177-55E5-BF7799F8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EB2-DFD4-11E8-120E-22176811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69CA2-5940-6455-73A7-5BB05A07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271D-1950-DCEB-58F3-64889991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C264-83DB-3D80-3321-F19FE8F1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1BD3-095F-1FF5-9EC9-F433D0A3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C644B-2CDF-5436-F912-7063AFC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9B9CF-38F9-E5DF-07FB-20B9DAAC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92EC-3F4F-8370-117A-BEE7E0053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60AD-F41A-4CFA-83E5-373ADA8D9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5879-E09E-46EB-9BF7-64811A90B36C}" type="datetimeFigureOut">
              <a:rPr lang="en-US" smtClean="0"/>
              <a:t>03-Mar-23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C983-895C-20F4-9065-701C41BB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A90A-2CB8-A18E-4207-BB6B2FD2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D6D4-1F7F-4240-8E5D-AEDB69B9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7A75E03-0BCE-58DA-B53F-0D9ABDFD723F}"/>
              </a:ext>
            </a:extLst>
          </p:cNvPr>
          <p:cNvGrpSpPr/>
          <p:nvPr/>
        </p:nvGrpSpPr>
        <p:grpSpPr>
          <a:xfrm>
            <a:off x="4751012" y="2420957"/>
            <a:ext cx="2454745" cy="2513573"/>
            <a:chOff x="4751012" y="2420957"/>
            <a:chExt cx="2454745" cy="251357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6F5EBD-84F5-7651-5D18-CE2953E37A7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5932423" y="2865120"/>
              <a:ext cx="672465" cy="15799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99E45B-4792-F375-2DA1-3D9518F54613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5829140" y="2865120"/>
              <a:ext cx="1" cy="164195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EDE69A6-5476-F50C-53DC-056E06EF4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450" y="2700528"/>
              <a:ext cx="0" cy="209540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8330D7-3A11-35B2-EAA6-7D1DC9DBACC1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4950450" y="4776562"/>
              <a:ext cx="2031072" cy="193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67E5F5-6C27-9190-95CD-D75FF372F6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0450" y="4643456"/>
              <a:ext cx="1962414" cy="9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C66231-E3BA-342E-EAB0-1EB2311AF9CC}"/>
                </a:ext>
              </a:extLst>
            </p:cNvPr>
            <p:cNvSpPr/>
            <p:nvPr/>
          </p:nvSpPr>
          <p:spPr>
            <a:xfrm>
              <a:off x="5691825" y="4507074"/>
              <a:ext cx="274631" cy="2746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20CF24-2650-EF2A-64A9-0DE13C3D32B9}"/>
                </a:ext>
              </a:extLst>
            </p:cNvPr>
            <p:cNvGrpSpPr/>
            <p:nvPr/>
          </p:nvGrpSpPr>
          <p:grpSpPr>
            <a:xfrm rot="1383365">
              <a:off x="5604355" y="3829150"/>
              <a:ext cx="876295" cy="714564"/>
              <a:chOff x="5390995" y="3778281"/>
              <a:chExt cx="876295" cy="71456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3C6B220-7423-5368-B510-E56A5F9F0418}"/>
                  </a:ext>
                </a:extLst>
              </p:cNvPr>
              <p:cNvSpPr/>
              <p:nvPr/>
            </p:nvSpPr>
            <p:spPr>
              <a:xfrm>
                <a:off x="5390996" y="4098474"/>
                <a:ext cx="876293" cy="76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6CFE45-6C74-4528-3C12-090DF7EABA86}"/>
                  </a:ext>
                </a:extLst>
              </p:cNvPr>
              <p:cNvSpPr/>
              <p:nvPr/>
            </p:nvSpPr>
            <p:spPr>
              <a:xfrm>
                <a:off x="5390997" y="4416646"/>
                <a:ext cx="876293" cy="76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ACB5993-237D-8BE8-F93C-3CA310ACF58D}"/>
                  </a:ext>
                </a:extLst>
              </p:cNvPr>
              <p:cNvSpPr/>
              <p:nvPr/>
            </p:nvSpPr>
            <p:spPr>
              <a:xfrm>
                <a:off x="5390995" y="3778281"/>
                <a:ext cx="876293" cy="76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3B7B14-C4CC-995C-CF48-C5E82471943B}"/>
                  </a:ext>
                </a:extLst>
              </p:cNvPr>
              <p:cNvCxnSpPr/>
              <p:nvPr/>
            </p:nvCxnSpPr>
            <p:spPr>
              <a:xfrm>
                <a:off x="5452110" y="3858444"/>
                <a:ext cx="0" cy="240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8AB3B63-2027-51AC-2F44-E2A1565339F3}"/>
                  </a:ext>
                </a:extLst>
              </p:cNvPr>
              <p:cNvCxnSpPr/>
              <p:nvPr/>
            </p:nvCxnSpPr>
            <p:spPr>
              <a:xfrm>
                <a:off x="6210300" y="3854480"/>
                <a:ext cx="0" cy="240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D9729DF-8349-D6FB-AB8E-FB37BCACEDA7}"/>
                  </a:ext>
                </a:extLst>
              </p:cNvPr>
              <p:cNvCxnSpPr/>
              <p:nvPr/>
            </p:nvCxnSpPr>
            <p:spPr>
              <a:xfrm>
                <a:off x="5452110" y="4178637"/>
                <a:ext cx="0" cy="240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9FEDA02-78F7-D514-C091-F52CFD4019E5}"/>
                  </a:ext>
                </a:extLst>
              </p:cNvPr>
              <p:cNvCxnSpPr/>
              <p:nvPr/>
            </p:nvCxnSpPr>
            <p:spPr>
              <a:xfrm>
                <a:off x="6210300" y="4174673"/>
                <a:ext cx="0" cy="2400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EC1FAB-5B92-7207-D48D-4AFF8320B125}"/>
                </a:ext>
              </a:extLst>
            </p:cNvPr>
            <p:cNvCxnSpPr>
              <a:cxnSpLocks/>
            </p:cNvCxnSpPr>
            <p:nvPr/>
          </p:nvCxnSpPr>
          <p:spPr>
            <a:xfrm>
              <a:off x="6170995" y="3891979"/>
              <a:ext cx="1205" cy="573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DB76A9-E94A-1EF8-EB2F-C2DC168F473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70652" y="4064337"/>
              <a:ext cx="186148" cy="79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6A144-5395-E975-A570-714440BCD50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320650" y="4651712"/>
              <a:ext cx="207314" cy="859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CD2F6A1-9D40-4EF5-AF9D-7431AD60F959}"/>
                </a:ext>
              </a:extLst>
            </p:cNvPr>
            <p:cNvCxnSpPr/>
            <p:nvPr/>
          </p:nvCxnSpPr>
          <p:spPr>
            <a:xfrm flipH="1">
              <a:off x="6503295" y="4143567"/>
              <a:ext cx="253505" cy="5941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8CCE53-B8F8-8270-C8FF-78360931193C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81" y="3891979"/>
              <a:ext cx="82486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12969B-C641-8E66-3B33-FAA2BED7843E}"/>
                </a:ext>
              </a:extLst>
            </p:cNvPr>
            <p:cNvCxnSpPr/>
            <p:nvPr/>
          </p:nvCxnSpPr>
          <p:spPr>
            <a:xfrm>
              <a:off x="5343525" y="3891979"/>
              <a:ext cx="0" cy="7514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5DF78C4-FDAB-9AD1-7D07-00BB23585B82}"/>
                </a:ext>
              </a:extLst>
            </p:cNvPr>
            <p:cNvCxnSpPr/>
            <p:nvPr/>
          </p:nvCxnSpPr>
          <p:spPr>
            <a:xfrm>
              <a:off x="4950450" y="3035808"/>
              <a:ext cx="87869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4AD3611-0346-1DF0-2B1F-DB80F81A9472}"/>
                </a:ext>
              </a:extLst>
            </p:cNvPr>
            <p:cNvCxnSpPr/>
            <p:nvPr/>
          </p:nvCxnSpPr>
          <p:spPr>
            <a:xfrm flipH="1">
              <a:off x="6527964" y="3035808"/>
              <a:ext cx="6777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2B58A5-3905-8D28-F951-EAA35AAA0D75}"/>
                </a:ext>
              </a:extLst>
            </p:cNvPr>
            <p:cNvSpPr txBox="1"/>
            <p:nvPr/>
          </p:nvSpPr>
          <p:spPr>
            <a:xfrm>
              <a:off x="5917501" y="2897308"/>
              <a:ext cx="512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lsinΘ</a:t>
              </a:r>
              <a:endParaRPr lang="en-US" sz="12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F9E04F-55F9-81B6-4F58-3F5848E22BEF}"/>
                </a:ext>
              </a:extLst>
            </p:cNvPr>
            <p:cNvSpPr txBox="1"/>
            <p:nvPr/>
          </p:nvSpPr>
          <p:spPr>
            <a:xfrm>
              <a:off x="5852296" y="42225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9FD58D3-7C3B-1421-F5F9-CD99B6FBFA89}"/>
                </a:ext>
              </a:extLst>
            </p:cNvPr>
            <p:cNvSpPr txBox="1"/>
            <p:nvPr/>
          </p:nvSpPr>
          <p:spPr>
            <a:xfrm>
              <a:off x="6855526" y="4499563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9E08560-D782-4C68-C936-702D131DF9CA}"/>
                </a:ext>
              </a:extLst>
            </p:cNvPr>
            <p:cNvSpPr txBox="1"/>
            <p:nvPr/>
          </p:nvSpPr>
          <p:spPr>
            <a:xfrm>
              <a:off x="6600885" y="4273171"/>
              <a:ext cx="219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7779A35-58F1-5B8D-522D-9C8AF927917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5342370" y="4644390"/>
              <a:ext cx="349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70D425-8CDE-F309-38AA-A42AE1429FB5}"/>
                </a:ext>
              </a:extLst>
            </p:cNvPr>
            <p:cNvSpPr txBox="1"/>
            <p:nvPr/>
          </p:nvSpPr>
          <p:spPr>
            <a:xfrm>
              <a:off x="5389721" y="4550127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4CF36A-C229-BA1A-6E3C-0F56E5FD3460}"/>
                </a:ext>
              </a:extLst>
            </p:cNvPr>
            <p:cNvSpPr txBox="1"/>
            <p:nvPr/>
          </p:nvSpPr>
          <p:spPr>
            <a:xfrm>
              <a:off x="4894589" y="4168636"/>
              <a:ext cx="5296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lcosΘ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D522DD-E689-F7A6-0C7D-83C7E79054B2}"/>
                </a:ext>
              </a:extLst>
            </p:cNvPr>
            <p:cNvSpPr txBox="1"/>
            <p:nvPr/>
          </p:nvSpPr>
          <p:spPr>
            <a:xfrm>
              <a:off x="6176846" y="3693032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2B79060-14DB-6116-8596-587FF147D6F8}"/>
                </a:ext>
              </a:extLst>
            </p:cNvPr>
            <p:cNvSpPr txBox="1"/>
            <p:nvPr/>
          </p:nvSpPr>
          <p:spPr>
            <a:xfrm>
              <a:off x="5280159" y="2966021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5CC16-D24E-71BB-80ED-2A02E3495998}"/>
                </a:ext>
              </a:extLst>
            </p:cNvPr>
            <p:cNvSpPr txBox="1"/>
            <p:nvPr/>
          </p:nvSpPr>
          <p:spPr>
            <a:xfrm>
              <a:off x="4823652" y="242095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A4C750C9-09D0-4C81-F8BC-9E8A844F2177}"/>
                </a:ext>
              </a:extLst>
            </p:cNvPr>
            <p:cNvSpPr/>
            <p:nvPr/>
          </p:nvSpPr>
          <p:spPr>
            <a:xfrm rot="19414931">
              <a:off x="5623535" y="3534378"/>
              <a:ext cx="658847" cy="516011"/>
            </a:xfrm>
            <a:prstGeom prst="arc">
              <a:avLst>
                <a:gd name="adj1" fmla="val 16818244"/>
                <a:gd name="adj2" fmla="val 102792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5D94646-0CBA-928D-E7D7-8808553ABEEC}"/>
                </a:ext>
              </a:extLst>
            </p:cNvPr>
            <p:cNvSpPr txBox="1"/>
            <p:nvPr/>
          </p:nvSpPr>
          <p:spPr>
            <a:xfrm>
              <a:off x="4751012" y="45064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F16781-4B6C-30C2-9029-6E113DF3A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6439" y="4694175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A13309A-5EE7-5ED7-9BB5-9CD9575E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248" y="4795344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2C695CD-2DA8-8202-CAFC-C10B45F2A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437" y="4795344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079C668-5021-E6BA-A375-A06055436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1782" y="4795344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19B4AE1-AA05-E0CC-1250-CECD30578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9801" y="4795344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373DA4A-F407-2D9B-F83B-40C6B3E8FC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6990" y="4795344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08DA39-2D63-FA73-E693-02F90192D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0335" y="4795344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92FC81B-BDA9-6288-29FB-6EF805723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9266" y="4796031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51292FC-8C84-F238-E02B-683C99CFD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6455" y="4796031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8CC90B-6C4A-1147-F644-5395DE972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9800" y="4796031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CC59CD7-F307-3ACE-1390-650189F6E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7819" y="4796031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7CB8FBF-DF3D-5AFC-AF91-C1FEB39F1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008" y="4796031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0EDBC77-CAD0-E281-AEA4-AC687D66D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8353" y="4796031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609323-D6A2-A856-4DB7-D900E509B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5801" y="4784458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83A6BF-B570-87BC-EC66-D5B3F808C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990" y="4784458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BACB1B1-9BB6-3BF3-718C-542006AB4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6335" y="4784458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549AB2F-9D11-4C8B-4DC8-CFCF45E59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354" y="4784458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FD7FA2-96BE-1467-A1A1-04049BE14A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1543" y="4784458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60C0F0-053A-70D7-73D8-5432632F5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888" y="4784458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7F0AE5-ABAD-62F1-5C15-A4591DC55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036" y="4787630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C2A478-1A0A-9596-C88C-83BA1DA6D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2381" y="4787630"/>
              <a:ext cx="131607" cy="13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35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Anand Damle (Student)</dc:creator>
  <cp:lastModifiedBy>Aniruddha Anand Damle (Student)</cp:lastModifiedBy>
  <cp:revision>1</cp:revision>
  <dcterms:created xsi:type="dcterms:W3CDTF">2023-03-04T02:31:07Z</dcterms:created>
  <dcterms:modified xsi:type="dcterms:W3CDTF">2023-03-04T03:22:59Z</dcterms:modified>
</cp:coreProperties>
</file>