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84" autoAdjust="0"/>
  </p:normalViewPr>
  <p:slideViewPr>
    <p:cSldViewPr snapToGrid="0" snapToObjects="1">
      <p:cViewPr>
        <p:scale>
          <a:sx n="100" d="100"/>
          <a:sy n="100" d="100"/>
        </p:scale>
        <p:origin x="-4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088A5-D3D7-644F-888A-15DB7A7083B8}" type="datetimeFigureOut">
              <a:rPr lang="en-US" smtClean="0"/>
              <a:t>11/3/16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08CB8-2BCA-114B-BD90-4CC14645C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139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5F43D-692A-D94A-869C-FD61F32EFA6F}" type="datetimeFigureOut">
              <a:rPr lang="en-US" smtClean="0"/>
              <a:t>11/3/16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04597-A734-2F4F-9E2A-F8B014797A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824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196E-1E81-3B45-836D-1A6038F392E1}" type="datetime1">
              <a:rPr lang="en-US" smtClean="0"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7F4E-8368-2E45-BAA7-D951EEA214D1}" type="datetime1">
              <a:rPr lang="en-US" smtClean="0"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2234-CC78-3042-826F-38828EFC7D4D}" type="datetime1">
              <a:rPr lang="en-US" smtClean="0"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FE2E-92FC-0941-A883-CC16E32B9C0B}" type="datetime1">
              <a:rPr lang="en-US" smtClean="0"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6D60-C259-C048-B7A5-E150B160AFB3}" type="datetime1">
              <a:rPr lang="en-US" smtClean="0"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6D8B-8EBB-3B4F-BB02-3F4823D3D54D}" type="datetime1">
              <a:rPr lang="en-US" smtClean="0"/>
              <a:t>11/3/16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E2C5-2F87-2E4E-953B-16955042AB98}" type="datetime1">
              <a:rPr lang="en-US" smtClean="0"/>
              <a:t>11/3/16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C3A9-E5A9-814C-AA47-FF52023CD05B}" type="datetime1">
              <a:rPr lang="en-US" smtClean="0"/>
              <a:t>11/3/16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BB1-6007-D64F-825C-36D651E750A8}" type="datetime1">
              <a:rPr lang="en-US" smtClean="0"/>
              <a:t>11/3/16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D731-817A-D248-8576-026E6292132A}" type="datetime1">
              <a:rPr lang="en-US" smtClean="0"/>
              <a:t>11/3/16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6223-BF9E-5349-8B12-DF61E53953B3}" type="datetime1">
              <a:rPr lang="en-US" smtClean="0"/>
              <a:t>11/3/16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ABBD891-3050-A942-8C79-99330A2034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B0D8961-6C1B-C741-B45A-2823D8098FDE}" type="datetime1">
              <a:rPr lang="en-US" smtClean="0"/>
              <a:t>11/3/16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4197"/>
            <a:ext cx="7744581" cy="1596118"/>
          </a:xfrm>
        </p:spPr>
        <p:txBody>
          <a:bodyPr/>
          <a:lstStyle/>
          <a:p>
            <a:r>
              <a:rPr lang="en-US" sz="3800" dirty="0" smtClean="0"/>
              <a:t>INFM 600: Information Environments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4705048"/>
            <a:ext cx="7744582" cy="166914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Week 10: Progress updates &amp; team work session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Dr. Andrea Wiggins |  November 2 &amp; 3, 2016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ischool_logo_hom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0" y="-63500"/>
            <a:ext cx="4568976" cy="228448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709989" y="4414761"/>
            <a:ext cx="7744582" cy="0"/>
          </a:xfrm>
          <a:prstGeom prst="line">
            <a:avLst/>
          </a:prstGeom>
          <a:ln w="28575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9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Episode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</a:t>
            </a:r>
          </a:p>
          <a:p>
            <a:r>
              <a:rPr lang="en-US" dirty="0" smtClean="0"/>
              <a:t>Just announcements &amp; will remain available to assist/consult</a:t>
            </a:r>
          </a:p>
          <a:p>
            <a:pPr lvl="1"/>
            <a:r>
              <a:rPr lang="en-US" dirty="0" smtClean="0"/>
              <a:t>If you’re ready &amp; there’s enough time, we may be able to take care of some team meetings early!</a:t>
            </a:r>
          </a:p>
          <a:p>
            <a:endParaRPr lang="en-US" dirty="0"/>
          </a:p>
          <a:p>
            <a:r>
              <a:rPr lang="en-US" dirty="0" smtClean="0"/>
              <a:t>Reminders</a:t>
            </a:r>
          </a:p>
          <a:p>
            <a:pPr lvl="1"/>
            <a:r>
              <a:rPr lang="en-US" dirty="0" smtClean="0"/>
              <a:t>Data cleaning draft due today (returned next week)</a:t>
            </a:r>
          </a:p>
          <a:p>
            <a:pPr lvl="1"/>
            <a:r>
              <a:rPr lang="en-US" dirty="0" smtClean="0"/>
              <a:t>Still getting your QQ &amp; PBJ assignments graded</a:t>
            </a:r>
          </a:p>
          <a:p>
            <a:pPr lvl="1"/>
            <a:r>
              <a:rPr lang="en-US" dirty="0" smtClean="0"/>
              <a:t>Don’t forget to vote on Week 14 topics (by next week)</a:t>
            </a:r>
          </a:p>
          <a:p>
            <a:pPr lvl="1"/>
            <a:r>
              <a:rPr lang="en-US" dirty="0" smtClean="0"/>
              <a:t>3 more discussions will be available (weeks 11, 12, &amp; 14)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6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in 4121G </a:t>
            </a:r>
            <a:r>
              <a:rPr lang="en-US" dirty="0" err="1" smtClean="0"/>
              <a:t>Hornbake</a:t>
            </a:r>
            <a:endParaRPr lang="en-US" dirty="0"/>
          </a:p>
          <a:p>
            <a:pPr lvl="1"/>
            <a:r>
              <a:rPr lang="en-US" dirty="0" smtClean="0"/>
              <a:t>Not enough seats, so we’ll find another spot to sit and talk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Give me a quick overview of your progress</a:t>
            </a:r>
          </a:p>
          <a:p>
            <a:pPr lvl="1"/>
            <a:r>
              <a:rPr lang="en-US" dirty="0" smtClean="0"/>
              <a:t>Refinements on research questions</a:t>
            </a:r>
          </a:p>
          <a:p>
            <a:pPr lvl="1"/>
            <a:r>
              <a:rPr lang="en-US" dirty="0" smtClean="0"/>
              <a:t>Progress on data prep</a:t>
            </a:r>
          </a:p>
          <a:p>
            <a:pPr lvl="1"/>
            <a:r>
              <a:rPr lang="en-US" dirty="0" smtClean="0"/>
              <a:t>Ideas for how you’ll analyze data</a:t>
            </a:r>
          </a:p>
          <a:p>
            <a:pPr lvl="1"/>
            <a:r>
              <a:rPr lang="en-US" dirty="0" smtClean="0"/>
              <a:t>Any issues you’re running into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Bring your questions!</a:t>
            </a:r>
          </a:p>
          <a:p>
            <a:pPr lvl="1"/>
            <a:r>
              <a:rPr lang="en-US" dirty="0" smtClean="0"/>
              <a:t>No question too big or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6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feedback on QQ </a:t>
            </a:r>
            <a:r>
              <a:rPr lang="en-US" dirty="0" err="1" smtClean="0"/>
              <a:t>asst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255000" cy="5080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Generally OK, but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We had different ideas of what a “series” is (no penalties)</a:t>
            </a:r>
          </a:p>
          <a:p>
            <a:pPr lvl="1"/>
            <a:r>
              <a:rPr lang="is-IS" dirty="0" smtClean="0"/>
              <a:t>Some of you told me what queries retrieved but not what they’d be useful to address; query results != “work they represent” </a:t>
            </a:r>
            <a:br>
              <a:rPr lang="is-IS" dirty="0" smtClean="0"/>
            </a:br>
            <a:r>
              <a:rPr lang="is-IS" dirty="0" smtClean="0"/>
              <a:t>(-0.5 pts per query set with no functional task specified)</a:t>
            </a:r>
          </a:p>
          <a:p>
            <a:pPr lvl="1"/>
            <a:endParaRPr lang="is-IS" dirty="0"/>
          </a:p>
          <a:p>
            <a:r>
              <a:rPr lang="is-IS" dirty="0" smtClean="0"/>
              <a:t>There was a LOT of duplication of queries</a:t>
            </a:r>
          </a:p>
          <a:p>
            <a:pPr lvl="1"/>
            <a:r>
              <a:rPr lang="is-IS" dirty="0" smtClean="0"/>
              <a:t>A LOT. Remember this? </a:t>
            </a:r>
            <a:br>
              <a:rPr lang="is-IS" dirty="0" smtClean="0"/>
            </a:br>
            <a:r>
              <a:rPr lang="is-IS" i="1" dirty="0" smtClean="0"/>
              <a:t>“</a:t>
            </a:r>
            <a:r>
              <a:rPr lang="en-US" dirty="0"/>
              <a:t>You can work together on this assignment to make a little more sense of it, so long as you each pick your own sets of queries </a:t>
            </a:r>
            <a:r>
              <a:rPr lang="en-US" dirty="0" smtClean="0"/>
              <a:t>to examine </a:t>
            </a:r>
            <a:r>
              <a:rPr lang="en-US" dirty="0"/>
              <a:t>and discuss. There is more than enough Quarry history for every student to work with unique sets of queries. </a:t>
            </a:r>
            <a:r>
              <a:rPr lang="en-US" i="1" dirty="0"/>
              <a:t>Any </a:t>
            </a:r>
            <a:r>
              <a:rPr lang="en-US" i="1" dirty="0" smtClean="0"/>
              <a:t>assignments with identical query sets will be carefully scrutinized for academic dishonesty.”</a:t>
            </a:r>
            <a:endParaRPr lang="is-IS" i="1" dirty="0" smtClean="0"/>
          </a:p>
          <a:p>
            <a:pPr lvl="1"/>
            <a:r>
              <a:rPr lang="is-IS" dirty="0" smtClean="0"/>
              <a:t>We’re still investigating. Trying to fool us is not </a:t>
            </a:r>
            <a:r>
              <a:rPr lang="is-IS" smtClean="0"/>
              <a:t>very bright. </a:t>
            </a:r>
            <a:r>
              <a:rPr lang="is-IS" dirty="0" smtClean="0"/>
              <a:t>You don’t cheat well. </a:t>
            </a:r>
          </a:p>
          <a:p>
            <a:pPr lvl="1"/>
            <a:r>
              <a:rPr lang="is-IS" dirty="0" smtClean="0"/>
              <a:t>Some of you will be asked to explain the similarity of your work to others. Some grades will be retroactively penalized if we find signs of dishonesty.</a:t>
            </a:r>
            <a:br>
              <a:rPr lang="is-IS" dirty="0" smtClean="0"/>
            </a:br>
            <a:r>
              <a:rPr lang="is-IS" dirty="0" smtClean="0"/>
              <a:t>Some students will be sent to the Program Director for a painful meeting.</a:t>
            </a:r>
          </a:p>
          <a:p>
            <a:pPr lvl="1"/>
            <a:endParaRPr lang="is-IS" dirty="0" smtClean="0"/>
          </a:p>
          <a:p>
            <a:r>
              <a:rPr lang="is-IS" i="1" dirty="0" smtClean="0"/>
              <a:t>I’m disappointed because you </a:t>
            </a:r>
            <a:r>
              <a:rPr lang="is-IS" b="1" i="1" dirty="0" smtClean="0"/>
              <a:t>can</a:t>
            </a:r>
            <a:r>
              <a:rPr lang="is-IS" i="1" dirty="0" smtClean="0"/>
              <a:t> do a lot better</a:t>
            </a:r>
            <a:r>
              <a:rPr lang="is-IS" dirty="0" smtClean="0"/>
              <a:t>.</a:t>
            </a:r>
            <a:r>
              <a:rPr lang="is-IS" sz="3400" dirty="0" smtClean="0"/>
              <a:t> 😞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D891-3050-A942-8C79-99330A2034C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4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Custom 12">
      <a:dk1>
        <a:sysClr val="windowText" lastClr="000000"/>
      </a:dk1>
      <a:lt1>
        <a:sysClr val="window" lastClr="FFFFFF"/>
      </a:lt1>
      <a:dk2>
        <a:srgbClr val="B81821"/>
      </a:dk2>
      <a:lt2>
        <a:srgbClr val="040404"/>
      </a:lt2>
      <a:accent1>
        <a:srgbClr val="030303"/>
      </a:accent1>
      <a:accent2>
        <a:srgbClr val="EB2716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14267</TotalTime>
  <Words>217</Words>
  <Application>Microsoft Macintosh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INFM 600: Information Environments</vt:lpstr>
      <vt:lpstr>Today’s Episode</vt:lpstr>
      <vt:lpstr>Team Meetings</vt:lpstr>
      <vt:lpstr>Initial feedback on QQ asst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Vitak</dc:creator>
  <cp:lastModifiedBy>Andrea Wiggins</cp:lastModifiedBy>
  <cp:revision>209</cp:revision>
  <cp:lastPrinted>2015-10-06T20:56:30Z</cp:lastPrinted>
  <dcterms:created xsi:type="dcterms:W3CDTF">2014-02-24T17:00:45Z</dcterms:created>
  <dcterms:modified xsi:type="dcterms:W3CDTF">2016-11-03T22:17:21Z</dcterms:modified>
</cp:coreProperties>
</file>