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wmf" ContentType="image/x-wmf"/>
  <Override PartName="/ppt/media/image6.png" ContentType="image/png"/>
  <Override PartName="/ppt/media/image5.gif" ContentType="image/gif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281521A-3FB5-4025-BC4B-C9A7CA22D3F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groups, 1 through 3: Flickr, 4 through 7: FitPlayer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979D5F-3FDE-4F7B-A00D-F5B7B7BBA0B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 doesn’t need to be kept in fridge!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32B1F9-FE67-432F-8B4F-CE8113B186E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of hands: who has covered this topic in another class?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C51C39-6704-45FE-8BF5-73D23081E7F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includes a name, a picture, and a narrative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9B855D-E94E-4D6C-AD06-AA1BDBD2839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</a:t>
            </a:r>
            <a:r>
              <a:rPr b="0" lang="en-US" sz="6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74A3D39-766B-4EEC-BA7B-B1C482737667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D6BC8E6-965E-47C8-8005-BCEFF869F00C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80160" indent="-228240">
              <a:lnSpc>
                <a:spcPct val="100000"/>
              </a:lnSpc>
              <a:buClr>
                <a:srgbClr val="ffb4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480" indent="-228240">
              <a:lnSpc>
                <a:spcPct val="100000"/>
              </a:lnSpc>
              <a:buClr>
                <a:srgbClr val="7eb606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65C9996-AB9E-4CD3-BCC2-9E66941A98B7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5A4E2EC-05BC-4396-A2BB-6899C18F415E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2564280"/>
            <a:ext cx="7744320" cy="1595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INFM 600: Information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85800" y="4705200"/>
            <a:ext cx="7744320" cy="166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 13: </a:t>
            </a:r>
            <a:r>
              <a:rPr b="0" lang="en-US" sz="2800" spc="-1" strike="sng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Audience Analysis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Personas for Decisions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Andrea Wiggins |  November 30 &amp; December 1, 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547200" y="-63360"/>
            <a:ext cx="4568760" cy="2284200"/>
          </a:xfrm>
          <a:prstGeom prst="rect">
            <a:avLst/>
          </a:prstGeom>
          <a:ln>
            <a:noFill/>
          </a:ln>
        </p:spPr>
      </p:pic>
      <p:sp>
        <p:nvSpPr>
          <p:cNvPr id="90" name="Line 3"/>
          <p:cNvSpPr/>
          <p:nvPr/>
        </p:nvSpPr>
        <p:spPr>
          <a:xfrm flipH="1">
            <a:off x="709920" y="4414680"/>
            <a:ext cx="7744320" cy="360"/>
          </a:xfrm>
          <a:prstGeom prst="line">
            <a:avLst/>
          </a:prstGeom>
          <a:ln w="28440">
            <a:solidFill>
              <a:srgbClr val="8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TextShape 4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6751EFA-F749-49A0-8F37-13B9618B0D70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minutes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9C7B287-FF48-442E-BFE8-A04C107FEE60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Persona-based decision making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7619760" cy="5016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products (circa 2005)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Flickr Organizr: tool within Flickr photo sharing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Shazam! FitPlayer: fitness-focused music player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1: 15 minutes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your product details and persona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ranked list of system features for the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2: 10 minutes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 personas: same product, different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 ranking task &amp; keep track of changes to feature ranks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3: Report out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8CF1350D-9602-40E2-9438-9369FC34DE1A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43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62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0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59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78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24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86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Project Audience Personas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in your project groups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 minutes to create a persona for your project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the template we created earlier to create a persona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Upload to GitHub &amp; include persona in the final repo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as-is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the persona into the shared GDoc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Suggestions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spend too much time debating things like name &amp; photo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more on critical details for your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add more details if you think they will help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give you a heads-up when ~5 minutes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CFE99B6-5EC6-4251-A1A0-3AF7076E649E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46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0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44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5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17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70" end="4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23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Debrief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components of the persona template were hardest to decide on? Why?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components will have the biggest impact on your presentation design decisions?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this help you identify any specific issues or needs for an effective presentation to this audience?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EE6029E-2B2D-445B-9D8B-77AFDBDBED17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58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Today’s Episode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 feedback (pick up at break)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project 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Personas &amp; scenarios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Activity: Persona Components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personas to make decisions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Activity: Persona-based decision making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Activity: Project audience personas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Reminder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get your discussion posts in!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B55DB7F-F191-4ADF-AE9F-363F77ACCF1B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PBJ &amp; R Script feedback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7619760" cy="5117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PBJ: Pretty good overall!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Lost points if your instructions would have made a mess; smaller deduction if you had a figure that helped clarify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Awards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Longest &amp; most detailed: Name Removed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error recovery: Name Removed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idiot-proof: Name Removed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Scripts: GREAT JOB!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used “data” or “mydata”, consider a different 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Avoid special characters in labels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read.csv(file.choose( )) 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(except for Rmd)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317DBA7-CDCF-41F7-BE05-AA1FA156AA55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50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88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2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54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76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35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70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Final 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7619760" cy="514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 minutes per team, make sure you cover key items in syllabus!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Submit repo URL for any files used as presentation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convincing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Repo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items listed in syllabus +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as-is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from today’s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items 1 &amp; 2 can be combined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item #2 where it says “any outputs that it generates”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you’re not using R for data cleaning, analysis, and/or plotting, make sure your documentation &amp; code are very thorough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summary must be very brief &amp; targeted!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Snacks?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E586B7B-B3EF-45E3-98A3-83C720647A5E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53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62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28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61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20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42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87" end="4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Personas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7619760" cy="5092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‘fictitious, specific, concrete representation of target users’ (Pruitt &amp; Adlin, 2006, p. 1) …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[that] represents an aggregate of target users who share common behavioral characteristics.”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(Maskiewicz &amp; Kozar, 2011)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Introduced by Cooper in 1999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Quickly adopted by MSFT &amp; Silicon Valley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 to produce better product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Evidence supporting use? Mostly anecdotal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concept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scenarios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of persona using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579F228-83C7-4477-89DA-D13FDADCA7DA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5893560" y="3060720"/>
            <a:ext cx="2526120" cy="379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21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5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99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41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84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11" end="4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8F9D1EC-6949-4569-8AAE-0FF3A63AF41E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7" name="Picture 4" descr=""/>
          <p:cNvPicPr/>
          <p:nvPr/>
        </p:nvPicPr>
        <p:blipFill>
          <a:blip r:embed="rId1"/>
          <a:stretch/>
        </p:blipFill>
        <p:spPr>
          <a:xfrm>
            <a:off x="0" y="1417680"/>
            <a:ext cx="8483400" cy="515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Persona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you haven’t yet worked with in class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get up and find a new partner!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List important details we should include in a persona; not just “field headers” but also content in narrative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minutes silent thinking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 minutes pair discussion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minutes round-robin sharing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handy dandy persona template!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68416F9-614D-43F0-AEBF-656CB8552922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0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1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42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6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00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Putting personas to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BD1A7C4-5DAB-48D5-9374-9B458C107C4B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546120" y="1417680"/>
            <a:ext cx="7276680" cy="54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Miaskewicz &amp; Kozar, 2011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question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what are personas actually good for?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Delphi study with known experts, iterative brainstorms &amp; ranking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What were some of the benefits of personas?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Table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Audience focus, requirements prioritization, audience prioritization, challenge assumptions,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Broader themes these benefits reflect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Acknowledge &amp; respect stakeholder differences &amp; priorities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Facilitate creative &amp; business processes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 team decision-making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CF40A73-6AFB-4DA7-94A7-123BCB2D7032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22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7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87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8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24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83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24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14811</TotalTime>
  <Application>LibreOffice/5.2.2.2$Linux_X86_64 LibreOffice_project/20m0$Build-2</Application>
  <Words>727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2014-02-24T17:00:45Z</dcterms:created>
  <dc:creator>Jessica Vitak</dc:creator>
  <dc:description/>
  <dc:language>en-US</dc:language>
  <cp:lastModifiedBy>Jonathan Brier</cp:lastModifiedBy>
  <cp:lastPrinted>2015-10-06T20:56:30Z</cp:lastPrinted>
  <dcterms:modified xsi:type="dcterms:W3CDTF">2017-03-31T13:32:51Z</dcterms:modified>
  <cp:revision>272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