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wmf" ContentType="image/x-wmf"/>
  <Override PartName="/ppt/media/image6.png" ContentType="image/png"/>
  <Override PartName="/ppt/media/image5.gif" ContentType="image/gif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F32EF80-3894-4978-91A8-124BC064347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groups, 1 through 3: Flickr, 4 through 7: FitPlayer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2D398E4-3903-44DA-9A39-62934D8E4D3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PB doesn’t need to be kept in fridge!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A279A32-2002-4B0B-833C-5F67F075C04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 of hands: who has covered this topic in another class?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B0C1237-DEC1-4491-B451-DC24ECC9FA3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 includes a name, a picture, and a narrative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02F5955-2BAD-43F1-94EC-E7EB52A8D11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</a:t>
            </a:r>
            <a:r>
              <a:rPr b="0" lang="en-US" sz="6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Master title </a:t>
            </a:r>
            <a:r>
              <a:rPr b="0" lang="en-US" sz="6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79C888E-1248-4895-9946-F29B8B403B2C}" type="datetime1">
              <a:rPr b="0" lang="en-US" sz="1200" spc="-1" strike="noStrike">
                <a:solidFill>
                  <a:srgbClr val="04040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03/31/2017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6DEC1652-1EB0-4A1F-A30B-1A689F218007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e2751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80160" indent="-228240">
              <a:lnSpc>
                <a:spcPct val="100000"/>
              </a:lnSpc>
              <a:buClr>
                <a:srgbClr val="ffb4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54480" indent="-228240">
              <a:lnSpc>
                <a:spcPct val="100000"/>
              </a:lnSpc>
              <a:buClr>
                <a:srgbClr val="7eb606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05EE6F7-0584-4E8D-810B-2C61A6062929}" type="datetime1">
              <a:rPr b="0" lang="en-US" sz="1200" spc="-1" strike="noStrike">
                <a:solidFill>
                  <a:srgbClr val="04040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03/31/2017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DEB41FE0-713C-4939-AC67-9CCBBF39B4DF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2564280"/>
            <a:ext cx="7744320" cy="1595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INFM 600: Information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85800" y="4705200"/>
            <a:ext cx="7744320" cy="166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Week 13: Audience Analysis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Dr. Andrea Wiggins |  November 30 &amp; December 1, 2016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547200" y="-63360"/>
            <a:ext cx="4568760" cy="2284200"/>
          </a:xfrm>
          <a:prstGeom prst="rect">
            <a:avLst/>
          </a:prstGeom>
          <a:ln>
            <a:noFill/>
          </a:ln>
        </p:spPr>
      </p:pic>
      <p:sp>
        <p:nvSpPr>
          <p:cNvPr id="90" name="Line 3"/>
          <p:cNvSpPr/>
          <p:nvPr/>
        </p:nvSpPr>
        <p:spPr>
          <a:xfrm flipH="1">
            <a:off x="709920" y="4414680"/>
            <a:ext cx="7744320" cy="360"/>
          </a:xfrm>
          <a:prstGeom prst="line">
            <a:avLst/>
          </a:prstGeom>
          <a:ln w="28440">
            <a:solidFill>
              <a:srgbClr val="8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TextShape 4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DBBDFC4C-A80D-497D-91CD-88EF707F6930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minutes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E0EDD8D-B311-4C13-B5E5-4EB18D532AF5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Activity: Persona-based decision making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7619760" cy="5016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products (circa 2005)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Flickr Organizr: tool within Flickr photo sharing platform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Shazam! FitPlayer: fitness-focused music player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1: 15 minutes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Review your product details and persona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ranked list of system features for the product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2: 10 minutes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Rotate personas: same product, different 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 ranking task &amp; keep track of changes to feature ranks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3: Report out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5FBEE3AE-C983-4961-B070-D20FD1379BB6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6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43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62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02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59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78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24" end="3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86" end="4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Activity: Project Audience Personas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in your project groups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 minutes to create a persona for your project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the template we created earlier to create a persona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Upload to GitHub &amp; include persona in the final repo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as-is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the persona into the shared GDoc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Suggestions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spend too much time debating things like name &amp; photo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Focus more on critical details for your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add more details if you think they will help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give you a heads-up when ~5 minutes left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6282C864-7F01-4C34-B605-BC3BC5CF740A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90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46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05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44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57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17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70" end="4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23" end="4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Debrief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components of the persona template were hardest to decide on? Why?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components will have the biggest impact on your presentation design decisions?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 this help you identify any specific issues or needs for an effective presentation to this audience?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EEB35C3-25D1-4D98-B419-BF6415213B6C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58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Today’s Episode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Overview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Assignment feedback (pick up at break)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 project deliverables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Personas &amp; scenarios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Activity: Persona Components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personas to make decisions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Break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Activity: Persona-based decision making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Activity: Project audience personas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Reminder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get your discussion posts done!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6761907F-0C14-4753-895F-927BE51F4A5C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PBJ &amp; R Script feedback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7619760" cy="5117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PBJ: Pretty good overall!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lost points if your instructions would have made a mess; smaller deduction if you had a figure that helped clarify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Awards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e2751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Longest &amp; most detailed: Name Removed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e2751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 figures: Name Removed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e2751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unusual variation: Name Removed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e2751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Safety first: Name Removed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e2751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Clean &amp; neat: Name Removed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Scripts: GREAT JOB!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used “data” or “mydata”, consider a different label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Avoid special characters in labels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read.csv(file.choose( 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66EE7ECD-040C-4823-AE2A-6E9834FC2FB0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4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55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93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20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57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84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12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34" end="3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93" end="4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28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Final deliverables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7619760" cy="514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 minutes per team, make sure you cover key items in syllabus!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Submit repo URL for any files used as presentation materials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convincing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Repo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items listed in syllabus +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as-is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 from today’s 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items 1 &amp; 2 can be combined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item #2 where it says “any outputs that it generates”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you’re not using R for data cleaning, analysis, and/or plotting, make sure your documentation &amp; code are very thorough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summary must be very brief &amp; targeted!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Snacks?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EB07AC1D-1BA2-4BE5-890A-822030FF930F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53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62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28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61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20" end="4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42" end="4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87" end="4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Personas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7619760" cy="5092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‘fictitious, specific, concrete representation of target users’ (Pruitt &amp; Adlin, 2006, p. 1) …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[that] represents an aggregate of target users who share common behavioral characteristics.”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(Maskiewicz &amp; Kozar, 2011)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Origin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Introduced by Cooper in 1999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Quickly adopted by MSFT &amp; Silicon Valley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 to produce better product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Evidence supporting use? Mostly anecdotal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Related concept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scenarios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Description of persona using product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6E4ED3CC-8ED5-4B3B-9667-265CE526EE38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4" name="Picture 4" descr=""/>
          <p:cNvPicPr/>
          <p:nvPr/>
        </p:nvPicPr>
        <p:blipFill>
          <a:blip r:embed="rId1"/>
          <a:stretch/>
        </p:blipFill>
        <p:spPr>
          <a:xfrm>
            <a:off x="5893560" y="3060720"/>
            <a:ext cx="2526120" cy="379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21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58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99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41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84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11" end="4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4681D3F-97D1-495D-BED6-B4C81FAA49D7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7" name="Picture 4" descr=""/>
          <p:cNvPicPr/>
          <p:nvPr/>
        </p:nvPicPr>
        <p:blipFill>
          <a:blip r:embed="rId1"/>
          <a:stretch/>
        </p:blipFill>
        <p:spPr>
          <a:xfrm>
            <a:off x="0" y="1417680"/>
            <a:ext cx="8483400" cy="515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Activity: Persona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with a partner you haven’t yet worked with in class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Seriously, get up and find a new partner!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List important details we should include in a persona; not just “field headers” but also content in narrative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minutes silent thinking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 minutes pair discussion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minutes round-robin sharing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handy dandy persona template!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4C967CFA-2D18-43DE-A581-D3F1AFCAFA98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00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16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42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68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00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Putting personas to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6FC8F432-1F4E-447E-819E-5327921199B3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3" name="Picture 4" descr=""/>
          <p:cNvPicPr/>
          <p:nvPr/>
        </p:nvPicPr>
        <p:blipFill>
          <a:blip r:embed="rId1"/>
          <a:stretch/>
        </p:blipFill>
        <p:spPr>
          <a:xfrm>
            <a:off x="546120" y="1417680"/>
            <a:ext cx="7276680" cy="545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Miaskewicz &amp; Kozar, 2011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Research question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what are personas actually good for?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Delphi study with known experts, iterative brainstorms &amp; ranking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What were some of the benefits of personas?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 Table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Audience focus, requirements prioritization, audience prioritization, challenge assumptions,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Broader themes these benefits reflect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Acknowledge &amp; respect stakeholder differences &amp; priorities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Facilitate creative &amp; business processes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team decision-making 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17506F82-493E-47D3-B2B0-3F05C23511E0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6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22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75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87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86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24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83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24" end="4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14812</TotalTime>
  <Application>LibreOffice/5.2.2.2$Linux_X86_64 LibreOffice_project/20m0$Build-2</Application>
  <Words>727</Words>
  <Paragraphs>133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2014-02-24T17:00:45Z</dcterms:created>
  <dc:creator>Jessica Vitak</dc:creator>
  <dc:description/>
  <dc:language>en-US</dc:language>
  <cp:lastModifiedBy>Jonathan Brier</cp:lastModifiedBy>
  <cp:lastPrinted>2015-10-06T20:56:30Z</cp:lastPrinted>
  <dcterms:modified xsi:type="dcterms:W3CDTF">2017-03-31T13:36:07Z</dcterms:modified>
  <cp:revision>270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