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3C4F5B-E4D9-4C05-8397-461A9DF4AF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356CB6-1C9E-484E-8419-EDB36004A92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F8DCE2-DA4B-460D-BEF0-EDE41B5458D7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34E21CE-6C9C-4E15-AFF4-2EBE5563D04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ffb4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7eb60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456545-3D2D-4CA7-B17F-953E0A6B2751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A2F8A72-DC35-4134-8841-875C1936110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564280"/>
            <a:ext cx="7744320" cy="159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INFM 600: Information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4705200"/>
            <a:ext cx="7744320" cy="166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4: Collaborating with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Andrea Wiggins |  September 22,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8D3D41A-1C3A-40F0-96BD-CB23BA9BD09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547200" y="-63360"/>
            <a:ext cx="4568760" cy="2284200"/>
          </a:xfrm>
          <a:prstGeom prst="rect">
            <a:avLst/>
          </a:prstGeom>
          <a:ln>
            <a:noFill/>
          </a:ln>
        </p:spPr>
      </p:pic>
      <p:sp>
        <p:nvSpPr>
          <p:cNvPr id="91" name="Line 4"/>
          <p:cNvSpPr/>
          <p:nvPr/>
        </p:nvSpPr>
        <p:spPr>
          <a:xfrm flipH="1">
            <a:off x="709920" y="4414680"/>
            <a:ext cx="7744320" cy="360"/>
          </a:xfrm>
          <a:prstGeom prst="line">
            <a:avLst/>
          </a:prstGeom>
          <a:ln w="28440">
            <a:solidFill>
              <a:srgbClr val="8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Transparency in 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7919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3 minutes to quickly skim everyone’s posts in the discussion thread (add likes if you like)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did transparency impact what you wrote?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consider &amp;/or highlight social or technical issues?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priorities do these messages convey?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points?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7B3814F-E3BC-47DF-8F22-E49CF758EB11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4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04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4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 Seeking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7619760" cy="50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 problem: didn’t read the syllabus!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Didn’t put your name on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Missing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Didn’t use Times New Roman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 of spelling &amp; grammar errors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(turn on spell/grammar check)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Minor citation &amp; license issues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URLS REQUIRE A “RETRIEVED BY” DATE, EVERY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sets have creators/publishers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(you can make reasonable assumptions when not specified)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Licenses other than standard ones (e.g., CC-any, ODBL) need a short summary; even standard licenses should be described!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3F142E0-ACB0-45C1-B942-FF3E3FA7D9B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4815360" y="1990800"/>
            <a:ext cx="3570120" cy="250380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 rot="16200000">
            <a:off x="6760440" y="3052440"/>
            <a:ext cx="3626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https://www.pinterest.com/ProfSalam/advice-for-college-students/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8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7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0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57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54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 Seeking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sets were generally OK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repetition: I can tell which ones are “easy” to find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would be more interesting if they had a local focus!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NEARLY ALL needed more description of actual contents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Reduced penalty due to lack of clarity in syllabus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audience (me) &amp; purpose (data for team projects)!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questions have question marks?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are not answerable with data (as described), but very few people noted where additional data are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are “simple” descriptives, but intro to interesting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3BF658D-9267-4083-8744-D25FA12F2AB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4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10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61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2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31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65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74" end="5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Data pitches!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Removed names of 9 people and their data pitch title.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27AAB9A-044A-40B0-A9F2-2055A5BB1BC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Team breakouts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784800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your top 4 priorities of data sets in order of preference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each one according to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#1 &amp; #2, you may include up to 4 sentences on why you want this data set &amp;/or what questions you would answer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your priorities into an email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456840">
              <a:lnSpc>
                <a:spcPct val="100000"/>
              </a:lnSpc>
              <a:buClr>
                <a:srgbClr val="030303"/>
              </a:buClr>
              <a:buFont typeface="Cambria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 your preferences to wiggins@umd.edu with subject “INFM 600 Team Preferences” BY THE END OF CLASS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also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a new team name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your choosing (for the next week) by email to brierjon@umd.edu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83E25B0-118B-4CDC-A136-D12885054C2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1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48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51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Discuss: Collaborative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796032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some of your criteria for prioritizing data sets?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were you more interested in some data than others?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your group…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that everyone’s opinions were heard?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available skills into consideration?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available documentation?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an elimination process to rule out data sets?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strategies?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4B4FD4C-312E-4044-A2D2-2A63B1619CB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8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2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56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0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Parting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office hours next week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I’ll be in Indiana at a Midwest Big Data Hub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171460F-BC9D-470F-8286-D00FA955BFD8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Today’s Episode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513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Kotlarsky &amp; Oshri – key points &amp; discuss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1: Iceberg Model Systems Thinking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Dabbish et al – key points &amp; discuss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2: Transparent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 – pick up assignments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Activity 2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Info Seeking assignments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pitches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3: Team breakouts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process &amp; criteria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D2AC6AB-4B9A-4D84-92C4-ECD74CA35CA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Social ties &amp; knowledge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successful distributed IS development teams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= across time, geography, culture, rank, role,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solutions alone don’t ensure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concepts were the focus for Kotlarsky &amp; Oshri (2005)?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ties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rapport &amp; trust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sharing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transactive memory &amp; collective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collaboration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product success &amp; personal satisfaction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some key strategies for supporting social ties?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what ways are your INFM 600 project teams similar to &amp; different from the LeCroy &amp; SAP teams in this study?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F6EB639-A588-4E9E-B14A-D47394284E49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53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8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40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Systems Thinking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181659F-47DF-4B78-9607-CC8CEDD57B1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722160" y="1545480"/>
            <a:ext cx="6615360" cy="52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Iceberg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off to 7 (groups of ~3)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Spend 10-15 minutes together to: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the scenario (on paper)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Fill in the Iceberg Model analysis worksheet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you think through themes from Kotlarsky &amp; Oshri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report out for a comprehensive model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7BB1D0F-2FB1-43AE-80B4-BF5F5629DF9F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97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Iceberg Model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973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were the important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scenario?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patterns/trends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were apparent or might be inferred?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underlying structures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might be involved?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E.g., what could cause those patterns of behavior?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 and beliefs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represented by your answers to the prior items?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E8322FD-3D66-47FF-AC73-BB72C73FC14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06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Social coding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7893720" cy="500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was transparency good for distributed collaborations?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inferences drawn from activity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Helped users coordinate work, develop skills, manage reputation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cues &amp; inferences were highlighted?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Recency &amp; volume of activity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interest &amp; level of commitment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of actions over time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intention behind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Attention to artifacts &amp; people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importance to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on actions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personal relevance &amp; impact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inferences might you be tempted to draw from visible cues in your INFM 600 team project repo?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of transparency: social accountability,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Drawbacks of transparency: no lying to teammates,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C2940D1-6C27-418D-88E9-7DD102294DE5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0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6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24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8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31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30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81" end="6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Transparent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7956000" cy="510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individually, quietly! You have about 10 minutes to: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your analysis of the scenario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an email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Charlie to Andrew &amp; Barbara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 it on the Canvas discussion board (by the end of 10 minutes; I’ll give a 5 minute &amp; 2 minute warning.)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post will count for your participation grade for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you compose your message, make sure you consider...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Iceberg Model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social ties support collaboration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potential consequences &amp; benefits of transparency in project management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A4F42B3-92A1-48C7-A52A-5DAFD9DF27E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3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51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12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6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95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1" end="5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 up graded assignments from front of room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56D5ED2-7A78-4EF6-AE47-F41AAFAF015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UMD ischool.thmx</Template>
  <TotalTime>12461</TotalTime>
  <Application>LibreOffice/5.2.2.2$Linux_X86_64 LibreOffice_project/20m0$Build-2</Application>
  <Words>943</Words>
  <Paragraphs>156</Paragraphs>
  <Company>Michigan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2012-09-02T20:09:34Z</dcterms:created>
  <dc:creator>Jessica Vitak</dc:creator>
  <dc:description/>
  <dc:language>en-US</dc:language>
  <cp:lastModifiedBy>Jonathan Brier</cp:lastModifiedBy>
  <cp:lastPrinted>2015-09-22T16:47:13Z</cp:lastPrinted>
  <dcterms:modified xsi:type="dcterms:W3CDTF">2017-03-31T12:43:40Z</dcterms:modified>
  <cp:revision>309</cp:revision>
  <dc:subject/>
  <dc:title>INFM-600: Information Environments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Michigan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