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gif" ContentType="image/gi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07EF092-6175-43C4-9AD6-7996664F1A1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FCE4C00-B3BB-4A83-B861-08D50742237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918219D-FF10-4811-815C-DD78FC4AA5FA}" type="datetime1">
              <a:rPr b="0" lang="en-US" sz="1200" spc="-1" strike="noStrike">
                <a:solidFill>
                  <a:srgbClr val="04040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03/31/2017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BC8194F-4A8A-499B-9A4C-8D4AFE0F1254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80160" indent="-228240">
              <a:lnSpc>
                <a:spcPct val="100000"/>
              </a:lnSpc>
              <a:buClr>
                <a:srgbClr val="ffb4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54480" indent="-228240">
              <a:lnSpc>
                <a:spcPct val="100000"/>
              </a:lnSpc>
              <a:buClr>
                <a:srgbClr val="7eb606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83F59CC-BFE9-4159-8A87-E3C3A1C37F22}" type="datetime1">
              <a:rPr b="0" lang="en-US" sz="1200" spc="-1" strike="noStrike">
                <a:solidFill>
                  <a:srgbClr val="04040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03/31/2017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DC5A878-3553-4DCE-A77E-8364C1AFFFD6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2564280"/>
            <a:ext cx="7744320" cy="1595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INFM 600: Information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85800" y="4705200"/>
            <a:ext cx="7744320" cy="166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Week 4: Collaborating with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Dr. Andrea Wiggins |  September 21, 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3E3B609E-1923-4EC3-83D5-B9A04CABE6E9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547200" y="-63360"/>
            <a:ext cx="4568760" cy="2284200"/>
          </a:xfrm>
          <a:prstGeom prst="rect">
            <a:avLst/>
          </a:prstGeom>
          <a:ln>
            <a:noFill/>
          </a:ln>
        </p:spPr>
      </p:pic>
      <p:sp>
        <p:nvSpPr>
          <p:cNvPr id="91" name="Line 4"/>
          <p:cNvSpPr/>
          <p:nvPr/>
        </p:nvSpPr>
        <p:spPr>
          <a:xfrm flipH="1">
            <a:off x="709920" y="4414680"/>
            <a:ext cx="7744320" cy="360"/>
          </a:xfrm>
          <a:prstGeom prst="line">
            <a:avLst/>
          </a:prstGeom>
          <a:ln w="28440">
            <a:solidFill>
              <a:srgbClr val="8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Transparency in 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79196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 3 minutes to quickly skim everyone’s posts in the discussion thread (add likes if you like)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did transparency impact what you wrote?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you consider &amp;/or highlight social or technical issues?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priorities do these messages convey?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points?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8FC7096-0892-4365-8C9B-D12A0E93EBDA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4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04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47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Info Seeking assignments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7619760" cy="507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 problem: didn’t read the syllabus!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Missing headers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Didn’t put your name on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Didn’t use Times New Roman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Lots of spelling &amp; grammar errors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(turn on spell/grammar check)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Minor citation &amp; license issues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URLS REQUIRE A “RETRIEVED BY” DATE, EVERY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data sets have creators/publishers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(you can make reasonable assumptions when not specified)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Licenses other than standard ones (e.g., CC-any, ODBL) need a short summary; even standard licenses should be described!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7DF6E7E-AB71-4EDF-9398-6CE208B19217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2" name="Picture 4" descr=""/>
          <p:cNvPicPr/>
          <p:nvPr/>
        </p:nvPicPr>
        <p:blipFill>
          <a:blip r:embed="rId1"/>
          <a:stretch/>
        </p:blipFill>
        <p:spPr>
          <a:xfrm>
            <a:off x="4815360" y="1990800"/>
            <a:ext cx="3570120" cy="250380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 rot="16200000">
            <a:off x="6760440" y="3052440"/>
            <a:ext cx="3626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https://www.pinterest.com/ProfSalam/advice-for-college-students/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8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74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06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57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54" end="4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Info Seeking assignments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sets were generally OK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Lots of repetition: I can tell which ones are “easy” to find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would be more interesting if they had a local focus!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NEARLY ALL needed more description of actual contents of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Reduced penalty for lack of detail due to lack of clarity in syllabus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 audience (me) &amp; purpose (data for team projects)!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questions have question marks?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are not answerable with data (as described), but very few noted where additional data are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are “simple” descriptives, but intro to interesting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298ACB6-9F6D-4547-8393-E107EE84BA7D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9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9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4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10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80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40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50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84" end="4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86" end="5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Data pitches!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456840">
              <a:lnSpc>
                <a:spcPct val="100000"/>
              </a:lnSpc>
              <a:buClr>
                <a:srgbClr val="030303"/>
              </a:buClr>
              <a:buFont typeface="Cambr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Removed list of 10 student data pitches and their titles.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350DFBFB-2BC0-49E2-838C-E9CC9AC72DC9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Team breakouts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7848000" cy="525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456840">
              <a:lnSpc>
                <a:spcPct val="100000"/>
              </a:lnSpc>
              <a:buClr>
                <a:srgbClr val="030303"/>
              </a:buClr>
              <a:buFont typeface="Cambr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your project team, create a team project repo on GitHub (anyone can be owner)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Suggestion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grant everyone commit access – later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456840">
              <a:lnSpc>
                <a:spcPct val="100000"/>
              </a:lnSpc>
              <a:buClr>
                <a:srgbClr val="030303"/>
              </a:buClr>
              <a:buFont typeface="Cambr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 your top 4 priorities of data sets in order of preference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each one according to rank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#1 &amp; #2, you may include up to 4 sentences on why you want this data set &amp;/or what questions you would answer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Paste your priorities into a .txt file &amp; commit to GitHub repo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456840">
              <a:lnSpc>
                <a:spcPct val="100000"/>
              </a:lnSpc>
              <a:buClr>
                <a:srgbClr val="030303"/>
              </a:buClr>
              <a:buFont typeface="Cambria"/>
              <a:buAutoNum type="arabicPeriod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 URL for team GitHub </a:t>
            </a:r>
            <a:r>
              <a:rPr b="1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wiggins@umd.edu with subject “INFM 600 Team project repo” BY THE END OF CLASS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also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 a new team name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your choosing (for the next week) by email to brierjon@umd.edu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338C3D0-54F1-4D18-B300-D7C76A7DA716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33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9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30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44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08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20" end="6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Discuss: Collaborative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796032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were some of your criteria for prioritizing data sets?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were you more interested in some data than others?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your group…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sure that everyone’s opinions were heard?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 available skills into consideration?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 for available documentation?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an elimination process to rule out data sets?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strategies?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5995342-8010-4D7A-90B6-667D89AC50EB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9" dur="indefinite" restart="never" nodeType="tmRoot">
          <p:childTnLst>
            <p:seq>
              <p:cTn id="240" dur="indefinite" nodeType="mainSeq">
                <p:childTnLst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17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33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8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22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56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06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Parting Notes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office hours next week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I’ll be in Indiana at a Midwest Big Data Hub workshop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A5FCE7DD-33FB-4E6A-9C70-6F7678DD7540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Today’s Episode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513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Overview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Kotlarsky &amp; Oshri – key points &amp; discuss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1: Iceberg Model Systems Thinking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Dabbish et al – key points &amp; discuss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2: Transparent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Break – pick up assignments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Activity 2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Info Seeking assignments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pitches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3: Team breakouts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process &amp; criteria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3151A133-4A69-4CFD-B11C-9A96DAF513F7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Social ties &amp; knowledge sharing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successful distributed IS development teams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 = across time, geography, culture, rank, role,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Technical solutions alone don’t ensure success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concepts were the focus for Kotlarsky &amp; Oshri (2005)?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ties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rapport &amp; trust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Knowledge sharing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transactive memory &amp; collective knowledge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collaboration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product success &amp; personal satisfaction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were some key strategies for supporting social ties?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what ways are your INFM 600 project teams similar to &amp; different from the LeCroy &amp; SAP teams in this study?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E5B45F0E-BB47-4D97-98C8-F8B2185A5B6D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6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2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53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14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81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40" end="5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Systems Thinking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F34F9FB-388B-4544-9FFE-5EC4CA7339A4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722160" y="1545480"/>
            <a:ext cx="6615360" cy="521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Iceberg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 off to 8 (groups of ~3)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Spend 10-15 minutes together to: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the scenario (on paper)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Fill in the Iceberg Model analysis worksheet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sure you think through themes from Kotlarsky &amp; Oshri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report out for a comprehensive model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D24B1C7-B9F6-4D9B-A32C-A70F2D3858D9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97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Iceberg Model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79736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were the important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scenario?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patterns/trends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were apparent or might be inferred?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underlying structures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might be involved?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E.g., what could cause those patterns of behavior?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assumptions and beliefs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represented by your answers to the prior items?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4DEEFFF-6F82-4EDE-8A12-38B429E8B94A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7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06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Social coding on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7893720" cy="5005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was transparency good for distributed collaborations?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inferences drawn from activity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Helped users coordinate work, develop skills, manage reputation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cues &amp; inferences were highlighted?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Recency &amp; volume of activity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interest &amp; level of commitment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 of actions over time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intention behind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Attention to artifacts &amp; people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importance to community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on actions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personal relevance &amp; impact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inferences might you be tempted to draw from visible cues in your INFM 600 team project repo?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Benefits of transparency: social accountability,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Drawbacks of transparency: no lying to teammates,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2EFE516-E7E9-4C22-B412-ED20E54CCE88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0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65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06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68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24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82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31" end="5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30" end="5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81" end="6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Transparent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7956000" cy="510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individually, quietly! You have about 15 minutes to: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your analysis of the scenario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an email 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Andrew to Charlie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 it on the Canvas discussion board (by the end of 15 minutes; I’ll give a 5 minute &amp; 2 minute warning.)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post will count for your participation grade for today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you compose your message, make sure you consider...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Iceberg Model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social ties support collaboration success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potential consequences &amp; benefits of transparency in project management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88C43C3-5A17-48FF-B119-A0DAF2098657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33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41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02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57" end="3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85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31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Pick up graded assignments from front of room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E59F1B0-160B-4743-8A18-3772059DAFBF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UMD ischool.thmx</Template>
  <TotalTime>12240</TotalTime>
  <Application>LibreOffice/5.2.2.2$Linux_X86_64 LibreOffice_project/20m0$Build-2</Application>
  <Words>1012</Words>
  <Paragraphs>160</Paragraphs>
  <Company>Michigan State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2012-09-02T20:09:34Z</dcterms:created>
  <dc:creator>Jessica Vitak</dc:creator>
  <dc:description/>
  <dc:language>en-US</dc:language>
  <cp:lastModifiedBy>Jonathan Brier</cp:lastModifiedBy>
  <cp:lastPrinted>2015-09-22T16:47:13Z</cp:lastPrinted>
  <dcterms:modified xsi:type="dcterms:W3CDTF">2017-03-31T12:44:47Z</dcterms:modified>
  <cp:revision>304</cp:revision>
  <dc:subject/>
  <dc:title>INFM-600: Information Environments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Michigan State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