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2" r:id="rId3"/>
    <p:sldId id="275" r:id="rId4"/>
    <p:sldId id="281" r:id="rId5"/>
    <p:sldId id="282" r:id="rId6"/>
    <p:sldId id="257" r:id="rId7"/>
    <p:sldId id="279" r:id="rId8"/>
    <p:sldId id="258" r:id="rId9"/>
    <p:sldId id="259" r:id="rId10"/>
    <p:sldId id="260" r:id="rId11"/>
    <p:sldId id="261" r:id="rId12"/>
    <p:sldId id="263" r:id="rId13"/>
    <p:sldId id="262" r:id="rId14"/>
    <p:sldId id="276" r:id="rId15"/>
    <p:sldId id="277" r:id="rId16"/>
    <p:sldId id="283" r:id="rId17"/>
    <p:sldId id="264" r:id="rId18"/>
    <p:sldId id="265" r:id="rId19"/>
    <p:sldId id="266" r:id="rId20"/>
    <p:sldId id="268"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1D2E59"/>
    <a:srgbClr val="BC5A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varScale="1">
        <p:scale>
          <a:sx n="68" d="100"/>
          <a:sy n="68" d="100"/>
        </p:scale>
        <p:origin x="1440"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11738332513123359"/>
          <c:y val="7.4458463776365308E-2"/>
          <c:w val="0.82387398522859057"/>
          <c:h val="0.88527712783896861"/>
        </c:manualLayout>
      </c:layout>
      <c:barChart>
        <c:barDir val="bar"/>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Sheet1!$A$1:$A$7</c:f>
              <c:strCache>
                <c:ptCount val="7"/>
                <c:pt idx="0">
                  <c:v>States of US</c:v>
                </c:pt>
                <c:pt idx="1">
                  <c:v>TX</c:v>
                </c:pt>
                <c:pt idx="2">
                  <c:v>LA</c:v>
                </c:pt>
                <c:pt idx="3">
                  <c:v>IN</c:v>
                </c:pt>
                <c:pt idx="4">
                  <c:v>IL</c:v>
                </c:pt>
                <c:pt idx="5">
                  <c:v>AL</c:v>
                </c:pt>
                <c:pt idx="6">
                  <c:v>PA</c:v>
                </c:pt>
              </c:strCache>
            </c:strRef>
          </c:cat>
          <c:val>
            <c:numRef>
              <c:f>Sheet1!$B$1:$B$7</c:f>
              <c:numCache>
                <c:formatCode>General</c:formatCode>
                <c:ptCount val="7"/>
                <c:pt idx="0">
                  <c:v>0</c:v>
                </c:pt>
                <c:pt idx="1">
                  <c:v>27189802.993000001</c:v>
                </c:pt>
                <c:pt idx="2">
                  <c:v>20543727.664999999</c:v>
                </c:pt>
                <c:pt idx="3">
                  <c:v>12044049.710999999</c:v>
                </c:pt>
                <c:pt idx="4">
                  <c:v>9683973.0529999994</c:v>
                </c:pt>
                <c:pt idx="5">
                  <c:v>6662820.165</c:v>
                </c:pt>
                <c:pt idx="6">
                  <c:v>5674716.8930000002</c:v>
                </c:pt>
              </c:numCache>
            </c:numRef>
          </c:val>
          <c:extLst>
            <c:ext xmlns:c16="http://schemas.microsoft.com/office/drawing/2014/chart" uri="{C3380CC4-5D6E-409C-BE32-E72D297353CC}">
              <c16:uniqueId val="{00000000-8697-4853-B43C-B5DFC1760891}"/>
            </c:ext>
          </c:extLst>
        </c:ser>
        <c:ser>
          <c:idx val="1"/>
          <c:order val="1"/>
          <c:invertIfNegative val="0"/>
          <c:cat>
            <c:strRef>
              <c:f>Sheet1!$A$1:$A$7</c:f>
              <c:strCache>
                <c:ptCount val="7"/>
                <c:pt idx="0">
                  <c:v>States of US</c:v>
                </c:pt>
                <c:pt idx="1">
                  <c:v>TX</c:v>
                </c:pt>
                <c:pt idx="2">
                  <c:v>LA</c:v>
                </c:pt>
                <c:pt idx="3">
                  <c:v>IN</c:v>
                </c:pt>
                <c:pt idx="4">
                  <c:v>IL</c:v>
                </c:pt>
                <c:pt idx="5">
                  <c:v>AL</c:v>
                </c:pt>
                <c:pt idx="6">
                  <c:v>PA</c:v>
                </c:pt>
              </c:strCache>
            </c:strRef>
          </c:cat>
          <c:val>
            <c:numRef>
              <c:f>Sheet1!$C$1:$C$7</c:f>
              <c:numCache>
                <c:formatCode>General</c:formatCode>
                <c:ptCount val="7"/>
              </c:numCache>
            </c:numRef>
          </c:val>
          <c:extLst>
            <c:ext xmlns:c16="http://schemas.microsoft.com/office/drawing/2014/chart" uri="{C3380CC4-5D6E-409C-BE32-E72D297353CC}">
              <c16:uniqueId val="{00000001-8697-4853-B43C-B5DFC1760891}"/>
            </c:ext>
          </c:extLst>
        </c:ser>
        <c:dLbls>
          <c:showLegendKey val="0"/>
          <c:showVal val="0"/>
          <c:showCatName val="0"/>
          <c:showSerName val="0"/>
          <c:showPercent val="0"/>
          <c:showBubbleSize val="0"/>
        </c:dLbls>
        <c:gapWidth val="150"/>
        <c:axId val="87424000"/>
        <c:axId val="113741824"/>
      </c:barChart>
      <c:catAx>
        <c:axId val="87424000"/>
        <c:scaling>
          <c:orientation val="minMax"/>
        </c:scaling>
        <c:delete val="0"/>
        <c:axPos val="l"/>
        <c:numFmt formatCode="General" sourceLinked="0"/>
        <c:majorTickMark val="out"/>
        <c:minorTickMark val="none"/>
        <c:tickLblPos val="nextTo"/>
        <c:crossAx val="113741824"/>
        <c:crosses val="autoZero"/>
        <c:auto val="1"/>
        <c:lblAlgn val="ctr"/>
        <c:lblOffset val="100"/>
        <c:noMultiLvlLbl val="0"/>
      </c:catAx>
      <c:valAx>
        <c:axId val="113741824"/>
        <c:scaling>
          <c:orientation val="minMax"/>
        </c:scaling>
        <c:delete val="0"/>
        <c:axPos val="b"/>
        <c:majorGridlines/>
        <c:numFmt formatCode="General" sourceLinked="1"/>
        <c:majorTickMark val="out"/>
        <c:minorTickMark val="none"/>
        <c:tickLblPos val="nextTo"/>
        <c:crossAx val="87424000"/>
        <c:crosses val="autoZero"/>
        <c:crossBetween val="between"/>
      </c:valAx>
    </c:plotArea>
    <c:plotVisOnly val="1"/>
    <c:dispBlanksAs val="gap"/>
    <c:showDLblsOverMax val="0"/>
  </c:chart>
  <c:externalData r:id="rId1">
    <c:autoUpdate val="0"/>
  </c:externalData>
  <c:userShapes r:id="rId2"/>
</c:chartSpace>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diagrams/_rels/data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diagrams/_rels/data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0.jpg"/><Relationship Id="rId1" Type="http://schemas.openxmlformats.org/officeDocument/2006/relationships/image" Target="../media/image9.jpg"/></Relationships>
</file>

<file path=ppt/diagrams/_rels/data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0.jpg"/><Relationship Id="rId1" Type="http://schemas.openxmlformats.org/officeDocument/2006/relationships/image" Target="../media/image9.jpg"/></Relationships>
</file>

<file path=ppt/diagrams/_rels/drawing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4C166-1694-4082-AD86-17AC184B67A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E728C00E-A1AA-4739-8323-29D761CFF3E6}">
          <dgm:prSet phldrT="[Text]" custT="1"/>
          <dgm:spPr/>
          <dgm:t>
            <a:bodyPr/>
            <a:lstStyle/>
            <a:p>
              <a:pPr algn="l"/>
              <a:r>
                <a:rPr lang="en-US" sz="2400" b="1" dirty="0"/>
                <a:t>Metal Industry</a:t>
              </a:r>
            </a:p>
            <a:p>
              <a:pPr algn="just"/>
              <a:r>
                <a:rPr lang="en-US" sz="2400" i="1" dirty="0"/>
                <a:t>Released 1.77x</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09</m:t>
                      </m:r>
                    </m:sup>
                  </m:sSup>
                </m:oMath>
              </a14:m>
              <a:r>
                <a:rPr lang="en-US" sz="2400" i="1" dirty="0"/>
                <a:t> pounds of toxic waste in 2014</a:t>
              </a:r>
              <a:r>
                <a:rPr lang="en-US" sz="1800" i="1" dirty="0"/>
                <a:t>.</a:t>
              </a:r>
            </a:p>
          </dgm:t>
        </dgm:pt>
      </mc:Choice>
      <mc:Fallback xmlns="">
        <dgm:pt modelId="{E728C00E-A1AA-4739-8323-29D761CFF3E6}">
          <dgm:prSet phldrT="[Text]" custT="1"/>
          <dgm:spPr/>
          <dgm:t>
            <a:bodyPr/>
            <a:lstStyle/>
            <a:p>
              <a:pPr algn="l"/>
              <a:r>
                <a:rPr lang="en-US" sz="2400" b="1" dirty="0" smtClean="0"/>
                <a:t>Metal Industry</a:t>
              </a:r>
            </a:p>
            <a:p>
              <a:pPr algn="just"/>
              <a:r>
                <a:rPr lang="en-US" sz="2400" i="1" dirty="0" smtClean="0"/>
                <a:t>Released 1.77x</a:t>
              </a:r>
              <a:r>
                <a:rPr lang="en-US" sz="2400" i="0" smtClean="0">
                  <a:latin typeface="Cambria Math"/>
                </a:rPr>
                <a:t>〖</a:t>
              </a:r>
              <a:r>
                <a:rPr lang="en-US" sz="2400" b="0" i="0" smtClean="0">
                  <a:latin typeface="Cambria Math"/>
                </a:rPr>
                <a:t>10〗^09</a:t>
              </a:r>
              <a:r>
                <a:rPr lang="en-US" sz="2400" i="1" dirty="0" smtClean="0"/>
                <a:t> pounds of toxic waste in 2014</a:t>
              </a:r>
              <a:r>
                <a:rPr lang="en-US" sz="1800" i="1" dirty="0" smtClean="0"/>
                <a:t>.</a:t>
              </a:r>
              <a:endParaRPr lang="en-US" sz="1800" i="1" dirty="0"/>
            </a:p>
          </dgm:t>
        </dgm:pt>
      </mc:Fallback>
    </mc:AlternateContent>
    <dgm:pt modelId="{FE19B27C-0380-420F-939D-5E3861139F89}" type="parTrans" cxnId="{9E3B8696-BF9E-4C83-BB64-82B06A1ECB38}">
      <dgm:prSet/>
      <dgm:spPr/>
      <dgm:t>
        <a:bodyPr/>
        <a:lstStyle/>
        <a:p>
          <a:endParaRPr lang="en-US"/>
        </a:p>
      </dgm:t>
    </dgm:pt>
    <dgm:pt modelId="{175A6747-9761-4569-91D2-FBFBDE38172A}" type="sibTrans" cxnId="{9E3B8696-BF9E-4C83-BB64-82B06A1ECB38}">
      <dgm:prSet/>
      <dgm:spPr/>
      <dgm:t>
        <a:bodyPr/>
        <a:lstStyle/>
        <a:p>
          <a:endParaRPr lang="en-US"/>
        </a:p>
      </dgm:t>
    </dgm:pt>
    <mc:AlternateContent xmlns:mc="http://schemas.openxmlformats.org/markup-compatibility/2006" xmlns:a14="http://schemas.microsoft.com/office/drawing/2010/main">
      <mc:Choice Requires="a14">
        <dgm:pt modelId="{52B1B63E-41E2-4467-9680-00C3F61C48E1}">
          <dgm:prSet phldrT="[Text]" custT="1"/>
          <dgm:spPr/>
          <dgm:t>
            <a:bodyPr/>
            <a:lstStyle/>
            <a:p>
              <a:pPr algn="l"/>
              <a:r>
                <a:rPr lang="en-US" sz="2400" b="1" dirty="0"/>
                <a:t>Electric Utilities</a:t>
              </a:r>
            </a:p>
            <a:p>
              <a:pPr algn="l"/>
              <a:r>
                <a:rPr lang="en-US" sz="2400" i="1" dirty="0"/>
                <a:t>Released 5.35x</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08</m:t>
                      </m:r>
                    </m:sup>
                  </m:sSup>
                </m:oMath>
              </a14:m>
              <a:r>
                <a:rPr lang="en-US" sz="2400" i="1" dirty="0"/>
                <a:t> pounds of toxic         waste in 2014</a:t>
              </a:r>
              <a:r>
                <a:rPr lang="en-US" sz="1800" i="1" dirty="0"/>
                <a:t>.</a:t>
              </a:r>
              <a:endParaRPr lang="en-US" sz="1800" dirty="0"/>
            </a:p>
          </dgm:t>
        </dgm:pt>
      </mc:Choice>
      <mc:Fallback xmlns="">
        <dgm:pt modelId="{52B1B63E-41E2-4467-9680-00C3F61C48E1}">
          <dgm:prSet phldrT="[Text]" custT="1"/>
          <dgm:spPr/>
          <dgm:t>
            <a:bodyPr/>
            <a:lstStyle/>
            <a:p>
              <a:pPr algn="l"/>
              <a:r>
                <a:rPr lang="en-US" sz="2400" b="1" dirty="0" smtClean="0"/>
                <a:t>Electric Utilities</a:t>
              </a:r>
            </a:p>
            <a:p>
              <a:pPr algn="l"/>
              <a:r>
                <a:rPr lang="en-US" sz="2400" i="1" dirty="0" smtClean="0"/>
                <a:t>Released 5.35x</a:t>
              </a:r>
              <a:r>
                <a:rPr lang="en-US" sz="2400" i="0" smtClean="0">
                  <a:latin typeface="Cambria Math"/>
                </a:rPr>
                <a:t>〖</a:t>
              </a:r>
              <a:r>
                <a:rPr lang="en-US" sz="2400" b="0" i="0" smtClean="0">
                  <a:latin typeface="Cambria Math"/>
                </a:rPr>
                <a:t>10〗^0</a:t>
              </a:r>
              <a:r>
                <a:rPr lang="en-US" sz="2400" b="0" i="0" smtClean="0">
                  <a:latin typeface="Cambria Math"/>
                </a:rPr>
                <a:t>8</a:t>
              </a:r>
              <a:r>
                <a:rPr lang="en-US" sz="2400" i="1" dirty="0" smtClean="0"/>
                <a:t> pounds of toxic </a:t>
              </a:r>
              <a:r>
                <a:rPr lang="en-US" sz="2400" i="1" dirty="0" smtClean="0"/>
                <a:t>        waste </a:t>
              </a:r>
              <a:r>
                <a:rPr lang="en-US" sz="2400" i="1" dirty="0" smtClean="0"/>
                <a:t>in 2014</a:t>
              </a:r>
              <a:r>
                <a:rPr lang="en-US" sz="1800" i="1" dirty="0" smtClean="0"/>
                <a:t>.</a:t>
              </a:r>
              <a:endParaRPr lang="en-US" sz="1800" dirty="0"/>
            </a:p>
          </dgm:t>
        </dgm:pt>
      </mc:Fallback>
    </mc:AlternateContent>
    <dgm:pt modelId="{BD4F415B-843C-472A-927E-46FB71C1D576}" type="parTrans" cxnId="{0029EC16-20F9-4E88-B8BE-F6E87CE65DAB}">
      <dgm:prSet/>
      <dgm:spPr/>
      <dgm:t>
        <a:bodyPr/>
        <a:lstStyle/>
        <a:p>
          <a:endParaRPr lang="en-US"/>
        </a:p>
      </dgm:t>
    </dgm:pt>
    <dgm:pt modelId="{FC372CDE-1FA8-43CD-92BF-BE02F8431239}" type="sibTrans" cxnId="{0029EC16-20F9-4E88-B8BE-F6E87CE65DAB}">
      <dgm:prSet/>
      <dgm:spPr/>
      <dgm:t>
        <a:bodyPr/>
        <a:lstStyle/>
        <a:p>
          <a:endParaRPr lang="en-US"/>
        </a:p>
      </dgm:t>
    </dgm:pt>
    <mc:AlternateContent xmlns:mc="http://schemas.openxmlformats.org/markup-compatibility/2006" xmlns:a14="http://schemas.microsoft.com/office/drawing/2010/main">
      <mc:Choice Requires="a14">
        <dgm:pt modelId="{1D49A373-EC73-423C-844B-BB0FDA7F3F87}">
          <dgm:prSet phldrT="[Text]" custT="1"/>
          <dgm:spPr/>
          <dgm:t>
            <a:bodyPr/>
            <a:lstStyle/>
            <a:p>
              <a:r>
                <a:rPr lang="en-US" sz="1800" b="1" dirty="0"/>
                <a:t>  </a:t>
              </a:r>
            </a:p>
            <a:p>
              <a:r>
                <a:rPr lang="en-US" sz="2400" b="1" i="0" dirty="0"/>
                <a:t>Chemical Industries</a:t>
              </a:r>
            </a:p>
            <a:p>
              <a:r>
                <a:rPr lang="en-US" sz="2400" b="0" i="1" dirty="0"/>
                <a:t>Released  5.30 x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08 </m:t>
                      </m:r>
                    </m:sup>
                  </m:sSup>
                </m:oMath>
              </a14:m>
              <a:r>
                <a:rPr lang="en-US" sz="2400" b="0" i="1" dirty="0"/>
                <a:t> pounds of toxic   waste in  2014</a:t>
              </a:r>
            </a:p>
            <a:p>
              <a:r>
                <a:rPr lang="en-US" sz="1800" dirty="0"/>
                <a:t> </a:t>
              </a:r>
            </a:p>
          </dgm:t>
        </dgm:pt>
      </mc:Choice>
      <mc:Fallback xmlns="">
        <dgm:pt modelId="{1D49A373-EC73-423C-844B-BB0FDA7F3F87}">
          <dgm:prSet phldrT="[Text]" custT="1"/>
          <dgm:spPr/>
          <dgm:t>
            <a:bodyPr/>
            <a:lstStyle/>
            <a:p>
              <a:r>
                <a:rPr lang="en-US" sz="1800" b="1" dirty="0" smtClean="0"/>
                <a:t>  </a:t>
              </a:r>
            </a:p>
            <a:p>
              <a:r>
                <a:rPr lang="en-US" sz="2400" b="1" i="0" dirty="0" smtClean="0"/>
                <a:t>Chemical Industries</a:t>
              </a:r>
            </a:p>
            <a:p>
              <a:r>
                <a:rPr lang="en-US" sz="2400" b="0" i="1" dirty="0" smtClean="0"/>
                <a:t>Released  5.30 x </a:t>
              </a:r>
              <a:r>
                <a:rPr lang="en-US" sz="2400" b="0" i="0" smtClean="0">
                  <a:latin typeface="Cambria Math"/>
                </a:rPr>
                <a:t>〖10〗^(08 )</a:t>
              </a:r>
              <a:r>
                <a:rPr lang="en-US" sz="2400" b="0" i="1" dirty="0" smtClean="0"/>
                <a:t> pounds of toxic   waste in  2014</a:t>
              </a:r>
            </a:p>
            <a:p>
              <a:r>
                <a:rPr lang="en-US" sz="1800" dirty="0" smtClean="0"/>
                <a:t> </a:t>
              </a:r>
              <a:endParaRPr lang="en-US" sz="1800" dirty="0"/>
            </a:p>
          </dgm:t>
        </dgm:pt>
      </mc:Fallback>
    </mc:AlternateContent>
    <dgm:pt modelId="{05E9ABBD-2272-4340-91AE-8AAE86129038}" type="parTrans" cxnId="{4DD332DA-5D47-4685-9556-1CFFEC287F4E}">
      <dgm:prSet/>
      <dgm:spPr/>
      <dgm:t>
        <a:bodyPr/>
        <a:lstStyle/>
        <a:p>
          <a:endParaRPr lang="en-US"/>
        </a:p>
      </dgm:t>
    </dgm:pt>
    <dgm:pt modelId="{CC193482-8CD0-4661-A815-DC4D9FE65D61}" type="sibTrans" cxnId="{4DD332DA-5D47-4685-9556-1CFFEC287F4E}">
      <dgm:prSet/>
      <dgm:spPr/>
      <dgm:t>
        <a:bodyPr/>
        <a:lstStyle/>
        <a:p>
          <a:endParaRPr lang="en-US"/>
        </a:p>
      </dgm:t>
    </dgm:pt>
    <dgm:pt modelId="{C9B5D593-18E5-4DAB-897B-F8DF3F5C987A}" type="pres">
      <dgm:prSet presAssocID="{67C4C166-1694-4082-AD86-17AC184B67AE}" presName="Name0" presStyleCnt="0">
        <dgm:presLayoutVars>
          <dgm:dir/>
          <dgm:resizeHandles val="exact"/>
        </dgm:presLayoutVars>
      </dgm:prSet>
      <dgm:spPr/>
    </dgm:pt>
    <dgm:pt modelId="{9469D957-E1DE-49A7-B257-109A5BFBD013}" type="pres">
      <dgm:prSet presAssocID="{E728C00E-A1AA-4739-8323-29D761CFF3E6}" presName="composite" presStyleCnt="0"/>
      <dgm:spPr/>
    </dgm:pt>
    <dgm:pt modelId="{66D0A532-B7B6-4C55-9E1C-ACF9BEE3BB5E}" type="pres">
      <dgm:prSet presAssocID="{E728C00E-A1AA-4739-8323-29D761CFF3E6}" presName="rect1" presStyleLbl="trAlignAcc1" presStyleIdx="0" presStyleCnt="3" custScaleX="125782" custLinFactNeighborX="12883" custLinFactNeighborY="-3184">
        <dgm:presLayoutVars>
          <dgm:bulletEnabled val="1"/>
        </dgm:presLayoutVars>
      </dgm:prSet>
      <dgm:spPr/>
    </dgm:pt>
    <dgm:pt modelId="{F10D4FFD-8F5B-4F36-A144-518F5A90FF3D}" type="pres">
      <dgm:prSet presAssocID="{E728C00E-A1AA-4739-8323-29D761CFF3E6}" presName="rect2" presStyleLbl="fgImgPlace1" presStyleIdx="0" presStyleCnt="3" custScaleX="236890" custLinFactX="-71073" custLinFactNeighborX="-100000" custLinFactNeighborY="5529"/>
      <dgm:spPr>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dgm:spPr>
    </dgm:pt>
    <dgm:pt modelId="{2855697A-E96B-4D1C-BA1B-645345D52C4F}" type="pres">
      <dgm:prSet presAssocID="{175A6747-9761-4569-91D2-FBFBDE38172A}" presName="sibTrans" presStyleCnt="0"/>
      <dgm:spPr/>
    </dgm:pt>
    <dgm:pt modelId="{A183990E-73CE-4F34-8E74-D6147BC92A1C}" type="pres">
      <dgm:prSet presAssocID="{52B1B63E-41E2-4467-9680-00C3F61C48E1}" presName="composite" presStyleCnt="0"/>
      <dgm:spPr/>
    </dgm:pt>
    <dgm:pt modelId="{94FF6EB2-8032-46F0-A7F4-2F56FD9838D0}" type="pres">
      <dgm:prSet presAssocID="{52B1B63E-41E2-4467-9680-00C3F61C48E1}" presName="rect1" presStyleLbl="trAlignAcc1" presStyleIdx="1" presStyleCnt="3" custScaleX="128787" custScaleY="99530" custLinFactNeighborX="13996" custLinFactNeighborY="-3720">
        <dgm:presLayoutVars>
          <dgm:bulletEnabled val="1"/>
        </dgm:presLayoutVars>
      </dgm:prSet>
      <dgm:spPr/>
    </dgm:pt>
    <dgm:pt modelId="{C894DC1D-3BF3-4731-9FC4-ED1F118B5765}" type="pres">
      <dgm:prSet presAssocID="{52B1B63E-41E2-4467-9680-00C3F61C48E1}" presName="rect2" presStyleLbl="fgImgPlace1" presStyleIdx="1" presStyleCnt="3" custScaleX="235256" custLinFactX="-71073" custLinFactNeighborX="-100000" custLinFactNeighborY="5137"/>
      <dgm:spPr>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dgm:spPr>
    </dgm:pt>
    <dgm:pt modelId="{3D4B0FF5-A018-474D-BC99-526BEE3507B4}" type="pres">
      <dgm:prSet presAssocID="{FC372CDE-1FA8-43CD-92BF-BE02F8431239}" presName="sibTrans" presStyleCnt="0"/>
      <dgm:spPr/>
    </dgm:pt>
    <dgm:pt modelId="{73FFDB61-AB75-442B-8F1A-DD5089CC152C}" type="pres">
      <dgm:prSet presAssocID="{1D49A373-EC73-423C-844B-BB0FDA7F3F87}" presName="composite" presStyleCnt="0"/>
      <dgm:spPr/>
    </dgm:pt>
    <dgm:pt modelId="{0B494733-9138-43DE-B904-543A92E88131}" type="pres">
      <dgm:prSet presAssocID="{1D49A373-EC73-423C-844B-BB0FDA7F3F87}" presName="rect1" presStyleLbl="trAlignAcc1" presStyleIdx="2" presStyleCnt="3" custScaleX="127844" custLinFactNeighborX="13703" custLinFactNeighborY="941">
        <dgm:presLayoutVars>
          <dgm:bulletEnabled val="1"/>
        </dgm:presLayoutVars>
      </dgm:prSet>
      <dgm:spPr/>
    </dgm:pt>
    <dgm:pt modelId="{114784D1-D9A3-4A0E-A0E7-3563F0DD5AD5}" type="pres">
      <dgm:prSet presAssocID="{1D49A373-EC73-423C-844B-BB0FDA7F3F87}" presName="rect2" presStyleLbl="fgImgPlace1" presStyleIdx="2" presStyleCnt="3" custScaleX="235741" custLinFactX="-71073" custLinFactNeighborX="-100000" custLinFactNeighborY="9942"/>
      <dgm:spPr>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dgm:spPr>
    </dgm:pt>
  </dgm:ptLst>
  <dgm:cxnLst>
    <dgm:cxn modelId="{0029EC16-20F9-4E88-B8BE-F6E87CE65DAB}" srcId="{67C4C166-1694-4082-AD86-17AC184B67AE}" destId="{52B1B63E-41E2-4467-9680-00C3F61C48E1}" srcOrd="1" destOrd="0" parTransId="{BD4F415B-843C-472A-927E-46FB71C1D576}" sibTransId="{FC372CDE-1FA8-43CD-92BF-BE02F8431239}"/>
    <dgm:cxn modelId="{9E3B8696-BF9E-4C83-BB64-82B06A1ECB38}" srcId="{67C4C166-1694-4082-AD86-17AC184B67AE}" destId="{E728C00E-A1AA-4739-8323-29D761CFF3E6}" srcOrd="0" destOrd="0" parTransId="{FE19B27C-0380-420F-939D-5E3861139F89}" sibTransId="{175A6747-9761-4569-91D2-FBFBDE38172A}"/>
    <dgm:cxn modelId="{9B2A5FB2-A76D-459F-AF4A-8F2A6E96AABA}" type="presOf" srcId="{E728C00E-A1AA-4739-8323-29D761CFF3E6}" destId="{66D0A532-B7B6-4C55-9E1C-ACF9BEE3BB5E}" srcOrd="0" destOrd="0" presId="urn:microsoft.com/office/officeart/2008/layout/PictureStrips"/>
    <dgm:cxn modelId="{0554AF91-C84E-47F1-896C-76E70DB00365}" type="presOf" srcId="{1D49A373-EC73-423C-844B-BB0FDA7F3F87}" destId="{0B494733-9138-43DE-B904-543A92E88131}" srcOrd="0" destOrd="0" presId="urn:microsoft.com/office/officeart/2008/layout/PictureStrips"/>
    <dgm:cxn modelId="{AA51EC0D-46F1-4A9B-AE2B-13C245219792}" type="presOf" srcId="{67C4C166-1694-4082-AD86-17AC184B67AE}" destId="{C9B5D593-18E5-4DAB-897B-F8DF3F5C987A}" srcOrd="0" destOrd="0" presId="urn:microsoft.com/office/officeart/2008/layout/PictureStrips"/>
    <dgm:cxn modelId="{799CEF44-01D8-4EA0-A387-D1DC3EDEFCF4}" type="presOf" srcId="{52B1B63E-41E2-4467-9680-00C3F61C48E1}" destId="{94FF6EB2-8032-46F0-A7F4-2F56FD9838D0}" srcOrd="0" destOrd="0" presId="urn:microsoft.com/office/officeart/2008/layout/PictureStrips"/>
    <dgm:cxn modelId="{4DD332DA-5D47-4685-9556-1CFFEC287F4E}" srcId="{67C4C166-1694-4082-AD86-17AC184B67AE}" destId="{1D49A373-EC73-423C-844B-BB0FDA7F3F87}" srcOrd="2" destOrd="0" parTransId="{05E9ABBD-2272-4340-91AE-8AAE86129038}" sibTransId="{CC193482-8CD0-4661-A815-DC4D9FE65D61}"/>
    <dgm:cxn modelId="{6349224D-CBF4-4137-9C46-A9FFB36F8326}" type="presParOf" srcId="{C9B5D593-18E5-4DAB-897B-F8DF3F5C987A}" destId="{9469D957-E1DE-49A7-B257-109A5BFBD013}" srcOrd="0" destOrd="0" presId="urn:microsoft.com/office/officeart/2008/layout/PictureStrips"/>
    <dgm:cxn modelId="{BD2675FD-A595-426D-9454-4DA5B3FD39AB}" type="presParOf" srcId="{9469D957-E1DE-49A7-B257-109A5BFBD013}" destId="{66D0A532-B7B6-4C55-9E1C-ACF9BEE3BB5E}" srcOrd="0" destOrd="0" presId="urn:microsoft.com/office/officeart/2008/layout/PictureStrips"/>
    <dgm:cxn modelId="{A700A8C7-6AA9-41F5-B97F-940802E42409}" type="presParOf" srcId="{9469D957-E1DE-49A7-B257-109A5BFBD013}" destId="{F10D4FFD-8F5B-4F36-A144-518F5A90FF3D}" srcOrd="1" destOrd="0" presId="urn:microsoft.com/office/officeart/2008/layout/PictureStrips"/>
    <dgm:cxn modelId="{7AE69B1C-9641-455C-8835-01096E239644}" type="presParOf" srcId="{C9B5D593-18E5-4DAB-897B-F8DF3F5C987A}" destId="{2855697A-E96B-4D1C-BA1B-645345D52C4F}" srcOrd="1" destOrd="0" presId="urn:microsoft.com/office/officeart/2008/layout/PictureStrips"/>
    <dgm:cxn modelId="{4B9C076F-C283-420B-B9CA-065CF748BACF}" type="presParOf" srcId="{C9B5D593-18E5-4DAB-897B-F8DF3F5C987A}" destId="{A183990E-73CE-4F34-8E74-D6147BC92A1C}" srcOrd="2" destOrd="0" presId="urn:microsoft.com/office/officeart/2008/layout/PictureStrips"/>
    <dgm:cxn modelId="{671A6A90-3500-4FB4-AB9F-D0D8C891D45F}" type="presParOf" srcId="{A183990E-73CE-4F34-8E74-D6147BC92A1C}" destId="{94FF6EB2-8032-46F0-A7F4-2F56FD9838D0}" srcOrd="0" destOrd="0" presId="urn:microsoft.com/office/officeart/2008/layout/PictureStrips"/>
    <dgm:cxn modelId="{27DCA281-3F04-478A-BC1A-54D095B33493}" type="presParOf" srcId="{A183990E-73CE-4F34-8E74-D6147BC92A1C}" destId="{C894DC1D-3BF3-4731-9FC4-ED1F118B5765}" srcOrd="1" destOrd="0" presId="urn:microsoft.com/office/officeart/2008/layout/PictureStrips"/>
    <dgm:cxn modelId="{DF935BA9-3AC5-459E-ADC6-BE2B8298CCF3}" type="presParOf" srcId="{C9B5D593-18E5-4DAB-897B-F8DF3F5C987A}" destId="{3D4B0FF5-A018-474D-BC99-526BEE3507B4}" srcOrd="3" destOrd="0" presId="urn:microsoft.com/office/officeart/2008/layout/PictureStrips"/>
    <dgm:cxn modelId="{71C213BB-8516-4649-84BE-48E75BB0F488}" type="presParOf" srcId="{C9B5D593-18E5-4DAB-897B-F8DF3F5C987A}" destId="{73FFDB61-AB75-442B-8F1A-DD5089CC152C}" srcOrd="4" destOrd="0" presId="urn:microsoft.com/office/officeart/2008/layout/PictureStrips"/>
    <dgm:cxn modelId="{5B01EF25-454B-44EA-A677-632052B47B43}" type="presParOf" srcId="{73FFDB61-AB75-442B-8F1A-DD5089CC152C}" destId="{0B494733-9138-43DE-B904-543A92E88131}" srcOrd="0" destOrd="0" presId="urn:microsoft.com/office/officeart/2008/layout/PictureStrips"/>
    <dgm:cxn modelId="{C9FF04AB-E03F-40D6-94E3-5C04B2C2E2DF}" type="presParOf" srcId="{73FFDB61-AB75-442B-8F1A-DD5089CC152C}" destId="{114784D1-D9A3-4A0E-A0E7-3563F0DD5AD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C4C166-1694-4082-AD86-17AC184B67A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E728C00E-A1AA-4739-8323-29D761CFF3E6}">
      <dgm:prSet phldrT="[Text]" custT="1"/>
      <dgm:spPr>
        <a:blipFill>
          <a:blip xmlns:r="http://schemas.openxmlformats.org/officeDocument/2006/relationships" r:embed="rId1"/>
          <a:stretch>
            <a:fillRect r="-1611" b="-3433"/>
          </a:stretch>
        </a:blipFill>
      </dgm:spPr>
      <dgm:t>
        <a:bodyPr/>
        <a:lstStyle/>
        <a:p>
          <a:r>
            <a:rPr lang="en-US">
              <a:noFill/>
            </a:rPr>
            <a:t> </a:t>
          </a:r>
        </a:p>
      </dgm:t>
    </dgm:pt>
    <dgm:pt modelId="{FE19B27C-0380-420F-939D-5E3861139F89}" type="parTrans" cxnId="{9E3B8696-BF9E-4C83-BB64-82B06A1ECB38}">
      <dgm:prSet/>
      <dgm:spPr/>
      <dgm:t>
        <a:bodyPr/>
        <a:lstStyle/>
        <a:p>
          <a:endParaRPr lang="en-US"/>
        </a:p>
      </dgm:t>
    </dgm:pt>
    <dgm:pt modelId="{175A6747-9761-4569-91D2-FBFBDE38172A}" type="sibTrans" cxnId="{9E3B8696-BF9E-4C83-BB64-82B06A1ECB38}">
      <dgm:prSet/>
      <dgm:spPr/>
      <dgm:t>
        <a:bodyPr/>
        <a:lstStyle/>
        <a:p>
          <a:endParaRPr lang="en-US"/>
        </a:p>
      </dgm:t>
    </dgm:pt>
    <dgm:pt modelId="{52B1B63E-41E2-4467-9680-00C3F61C48E1}">
      <dgm:prSet phldrT="[Text]" custT="1"/>
      <dgm:spPr>
        <a:blipFill>
          <a:blip xmlns:r="http://schemas.openxmlformats.org/officeDocument/2006/relationships" r:embed="rId2"/>
          <a:stretch>
            <a:fillRect r="-5876" b="-3879"/>
          </a:stretch>
        </a:blipFill>
      </dgm:spPr>
      <dgm:t>
        <a:bodyPr/>
        <a:lstStyle/>
        <a:p>
          <a:r>
            <a:rPr lang="en-US">
              <a:noFill/>
            </a:rPr>
            <a:t> </a:t>
          </a:r>
        </a:p>
      </dgm:t>
    </dgm:pt>
    <dgm:pt modelId="{BD4F415B-843C-472A-927E-46FB71C1D576}" type="parTrans" cxnId="{0029EC16-20F9-4E88-B8BE-F6E87CE65DAB}">
      <dgm:prSet/>
      <dgm:spPr/>
      <dgm:t>
        <a:bodyPr/>
        <a:lstStyle/>
        <a:p>
          <a:endParaRPr lang="en-US"/>
        </a:p>
      </dgm:t>
    </dgm:pt>
    <dgm:pt modelId="{FC372CDE-1FA8-43CD-92BF-BE02F8431239}" type="sibTrans" cxnId="{0029EC16-20F9-4E88-B8BE-F6E87CE65DAB}">
      <dgm:prSet/>
      <dgm:spPr/>
      <dgm:t>
        <a:bodyPr/>
        <a:lstStyle/>
        <a:p>
          <a:endParaRPr lang="en-US"/>
        </a:p>
      </dgm:t>
    </dgm:pt>
    <dgm:pt modelId="{1D49A373-EC73-423C-844B-BB0FDA7F3F87}">
      <dgm:prSet phldrT="[Text]" custT="1"/>
      <dgm:spPr>
        <a:blipFill>
          <a:blip xmlns:r="http://schemas.openxmlformats.org/officeDocument/2006/relationships" r:embed="rId3"/>
          <a:stretch>
            <a:fillRect t="-429" r="-3907" b="-2146"/>
          </a:stretch>
        </a:blipFill>
      </dgm:spPr>
      <dgm:t>
        <a:bodyPr/>
        <a:lstStyle/>
        <a:p>
          <a:r>
            <a:rPr lang="en-US">
              <a:noFill/>
            </a:rPr>
            <a:t> </a:t>
          </a:r>
        </a:p>
      </dgm:t>
    </dgm:pt>
    <dgm:pt modelId="{05E9ABBD-2272-4340-91AE-8AAE86129038}" type="parTrans" cxnId="{4DD332DA-5D47-4685-9556-1CFFEC287F4E}">
      <dgm:prSet/>
      <dgm:spPr/>
      <dgm:t>
        <a:bodyPr/>
        <a:lstStyle/>
        <a:p>
          <a:endParaRPr lang="en-US"/>
        </a:p>
      </dgm:t>
    </dgm:pt>
    <dgm:pt modelId="{CC193482-8CD0-4661-A815-DC4D9FE65D61}" type="sibTrans" cxnId="{4DD332DA-5D47-4685-9556-1CFFEC287F4E}">
      <dgm:prSet/>
      <dgm:spPr/>
      <dgm:t>
        <a:bodyPr/>
        <a:lstStyle/>
        <a:p>
          <a:endParaRPr lang="en-US"/>
        </a:p>
      </dgm:t>
    </dgm:pt>
    <dgm:pt modelId="{C9B5D593-18E5-4DAB-897B-F8DF3F5C987A}" type="pres">
      <dgm:prSet presAssocID="{67C4C166-1694-4082-AD86-17AC184B67AE}" presName="Name0" presStyleCnt="0">
        <dgm:presLayoutVars>
          <dgm:dir/>
          <dgm:resizeHandles val="exact"/>
        </dgm:presLayoutVars>
      </dgm:prSet>
      <dgm:spPr/>
    </dgm:pt>
    <dgm:pt modelId="{9469D957-E1DE-49A7-B257-109A5BFBD013}" type="pres">
      <dgm:prSet presAssocID="{E728C00E-A1AA-4739-8323-29D761CFF3E6}" presName="composite" presStyleCnt="0"/>
      <dgm:spPr/>
    </dgm:pt>
    <dgm:pt modelId="{66D0A532-B7B6-4C55-9E1C-ACF9BEE3BB5E}" type="pres">
      <dgm:prSet presAssocID="{E728C00E-A1AA-4739-8323-29D761CFF3E6}" presName="rect1" presStyleLbl="trAlignAcc1" presStyleIdx="0" presStyleCnt="3" custScaleX="125782" custLinFactNeighborX="12883" custLinFactNeighborY="-3184">
        <dgm:presLayoutVars>
          <dgm:bulletEnabled val="1"/>
        </dgm:presLayoutVars>
      </dgm:prSet>
      <dgm:spPr/>
    </dgm:pt>
    <dgm:pt modelId="{F10D4FFD-8F5B-4F36-A144-518F5A90FF3D}" type="pres">
      <dgm:prSet presAssocID="{E728C00E-A1AA-4739-8323-29D761CFF3E6}" presName="rect2" presStyleLbl="fgImgPlace1" presStyleIdx="0" presStyleCnt="3" custScaleX="236890" custLinFactX="-71073" custLinFactNeighborX="-100000" custLinFactNeighborY="5529"/>
      <dgm:spPr>
        <a:blipFill>
          <a:blip xmlns:r="http://schemas.openxmlformats.org/officeDocument/2006/relationships" r:embed="rId4">
            <a:extLst>
              <a:ext uri="{28A0092B-C50C-407E-A947-70E740481C1C}">
                <a14:useLocalDpi xmlns:a14="http://schemas.microsoft.com/office/drawing/2010/main" val="0"/>
              </a:ext>
            </a:extLst>
          </a:blip>
          <a:srcRect/>
          <a:stretch>
            <a:fillRect t="-40000" b="-40000"/>
          </a:stretch>
        </a:blipFill>
      </dgm:spPr>
    </dgm:pt>
    <dgm:pt modelId="{2855697A-E96B-4D1C-BA1B-645345D52C4F}" type="pres">
      <dgm:prSet presAssocID="{175A6747-9761-4569-91D2-FBFBDE38172A}" presName="sibTrans" presStyleCnt="0"/>
      <dgm:spPr/>
    </dgm:pt>
    <dgm:pt modelId="{A183990E-73CE-4F34-8E74-D6147BC92A1C}" type="pres">
      <dgm:prSet presAssocID="{52B1B63E-41E2-4467-9680-00C3F61C48E1}" presName="composite" presStyleCnt="0"/>
      <dgm:spPr/>
    </dgm:pt>
    <dgm:pt modelId="{94FF6EB2-8032-46F0-A7F4-2F56FD9838D0}" type="pres">
      <dgm:prSet presAssocID="{52B1B63E-41E2-4467-9680-00C3F61C48E1}" presName="rect1" presStyleLbl="trAlignAcc1" presStyleIdx="1" presStyleCnt="3" custScaleX="128787" custScaleY="99530" custLinFactNeighborX="13996" custLinFactNeighborY="-3720">
        <dgm:presLayoutVars>
          <dgm:bulletEnabled val="1"/>
        </dgm:presLayoutVars>
      </dgm:prSet>
      <dgm:spPr/>
    </dgm:pt>
    <dgm:pt modelId="{C894DC1D-3BF3-4731-9FC4-ED1F118B5765}" type="pres">
      <dgm:prSet presAssocID="{52B1B63E-41E2-4467-9680-00C3F61C48E1}" presName="rect2" presStyleLbl="fgImgPlace1" presStyleIdx="1" presStyleCnt="3" custScaleX="235256" custLinFactX="-71073" custLinFactNeighborX="-100000" custLinFactNeighborY="5137"/>
      <dgm:spPr>
        <a:blipFill>
          <a:blip xmlns:r="http://schemas.openxmlformats.org/officeDocument/2006/relationships" r:embed="rId5">
            <a:extLst>
              <a:ext uri="{28A0092B-C50C-407E-A947-70E740481C1C}">
                <a14:useLocalDpi xmlns:a14="http://schemas.microsoft.com/office/drawing/2010/main" val="0"/>
              </a:ext>
            </a:extLst>
          </a:blip>
          <a:srcRect/>
          <a:stretch>
            <a:fillRect t="-40000" b="-40000"/>
          </a:stretch>
        </a:blipFill>
      </dgm:spPr>
    </dgm:pt>
    <dgm:pt modelId="{3D4B0FF5-A018-474D-BC99-526BEE3507B4}" type="pres">
      <dgm:prSet presAssocID="{FC372CDE-1FA8-43CD-92BF-BE02F8431239}" presName="sibTrans" presStyleCnt="0"/>
      <dgm:spPr/>
    </dgm:pt>
    <dgm:pt modelId="{73FFDB61-AB75-442B-8F1A-DD5089CC152C}" type="pres">
      <dgm:prSet presAssocID="{1D49A373-EC73-423C-844B-BB0FDA7F3F87}" presName="composite" presStyleCnt="0"/>
      <dgm:spPr/>
    </dgm:pt>
    <dgm:pt modelId="{0B494733-9138-43DE-B904-543A92E88131}" type="pres">
      <dgm:prSet presAssocID="{1D49A373-EC73-423C-844B-BB0FDA7F3F87}" presName="rect1" presStyleLbl="trAlignAcc1" presStyleIdx="2" presStyleCnt="3" custScaleX="127844" custLinFactNeighborX="13703" custLinFactNeighborY="941">
        <dgm:presLayoutVars>
          <dgm:bulletEnabled val="1"/>
        </dgm:presLayoutVars>
      </dgm:prSet>
      <dgm:spPr/>
    </dgm:pt>
    <dgm:pt modelId="{114784D1-D9A3-4A0E-A0E7-3563F0DD5AD5}" type="pres">
      <dgm:prSet presAssocID="{1D49A373-EC73-423C-844B-BB0FDA7F3F87}" presName="rect2" presStyleLbl="fgImgPlace1" presStyleIdx="2" presStyleCnt="3" custScaleX="235741" custLinFactX="-71073" custLinFactNeighborX="-100000" custLinFactNeighborY="9942"/>
      <dgm:spPr>
        <a:blipFill>
          <a:blip xmlns:r="http://schemas.openxmlformats.org/officeDocument/2006/relationships" r:embed="rId6">
            <a:extLst>
              <a:ext uri="{28A0092B-C50C-407E-A947-70E740481C1C}">
                <a14:useLocalDpi xmlns:a14="http://schemas.microsoft.com/office/drawing/2010/main" val="0"/>
              </a:ext>
            </a:extLst>
          </a:blip>
          <a:srcRect/>
          <a:stretch>
            <a:fillRect t="-30000" b="-30000"/>
          </a:stretch>
        </a:blipFill>
      </dgm:spPr>
    </dgm:pt>
  </dgm:ptLst>
  <dgm:cxnLst>
    <dgm:cxn modelId="{0029EC16-20F9-4E88-B8BE-F6E87CE65DAB}" srcId="{67C4C166-1694-4082-AD86-17AC184B67AE}" destId="{52B1B63E-41E2-4467-9680-00C3F61C48E1}" srcOrd="1" destOrd="0" parTransId="{BD4F415B-843C-472A-927E-46FB71C1D576}" sibTransId="{FC372CDE-1FA8-43CD-92BF-BE02F8431239}"/>
    <dgm:cxn modelId="{9E3B8696-BF9E-4C83-BB64-82B06A1ECB38}" srcId="{67C4C166-1694-4082-AD86-17AC184B67AE}" destId="{E728C00E-A1AA-4739-8323-29D761CFF3E6}" srcOrd="0" destOrd="0" parTransId="{FE19B27C-0380-420F-939D-5E3861139F89}" sibTransId="{175A6747-9761-4569-91D2-FBFBDE38172A}"/>
    <dgm:cxn modelId="{9B2A5FB2-A76D-459F-AF4A-8F2A6E96AABA}" type="presOf" srcId="{E728C00E-A1AA-4739-8323-29D761CFF3E6}" destId="{66D0A532-B7B6-4C55-9E1C-ACF9BEE3BB5E}" srcOrd="0" destOrd="0" presId="urn:microsoft.com/office/officeart/2008/layout/PictureStrips"/>
    <dgm:cxn modelId="{0554AF91-C84E-47F1-896C-76E70DB00365}" type="presOf" srcId="{1D49A373-EC73-423C-844B-BB0FDA7F3F87}" destId="{0B494733-9138-43DE-B904-543A92E88131}" srcOrd="0" destOrd="0" presId="urn:microsoft.com/office/officeart/2008/layout/PictureStrips"/>
    <dgm:cxn modelId="{AA51EC0D-46F1-4A9B-AE2B-13C245219792}" type="presOf" srcId="{67C4C166-1694-4082-AD86-17AC184B67AE}" destId="{C9B5D593-18E5-4DAB-897B-F8DF3F5C987A}" srcOrd="0" destOrd="0" presId="urn:microsoft.com/office/officeart/2008/layout/PictureStrips"/>
    <dgm:cxn modelId="{799CEF44-01D8-4EA0-A387-D1DC3EDEFCF4}" type="presOf" srcId="{52B1B63E-41E2-4467-9680-00C3F61C48E1}" destId="{94FF6EB2-8032-46F0-A7F4-2F56FD9838D0}" srcOrd="0" destOrd="0" presId="urn:microsoft.com/office/officeart/2008/layout/PictureStrips"/>
    <dgm:cxn modelId="{4DD332DA-5D47-4685-9556-1CFFEC287F4E}" srcId="{67C4C166-1694-4082-AD86-17AC184B67AE}" destId="{1D49A373-EC73-423C-844B-BB0FDA7F3F87}" srcOrd="2" destOrd="0" parTransId="{05E9ABBD-2272-4340-91AE-8AAE86129038}" sibTransId="{CC193482-8CD0-4661-A815-DC4D9FE65D61}"/>
    <dgm:cxn modelId="{6349224D-CBF4-4137-9C46-A9FFB36F8326}" type="presParOf" srcId="{C9B5D593-18E5-4DAB-897B-F8DF3F5C987A}" destId="{9469D957-E1DE-49A7-B257-109A5BFBD013}" srcOrd="0" destOrd="0" presId="urn:microsoft.com/office/officeart/2008/layout/PictureStrips"/>
    <dgm:cxn modelId="{BD2675FD-A595-426D-9454-4DA5B3FD39AB}" type="presParOf" srcId="{9469D957-E1DE-49A7-B257-109A5BFBD013}" destId="{66D0A532-B7B6-4C55-9E1C-ACF9BEE3BB5E}" srcOrd="0" destOrd="0" presId="urn:microsoft.com/office/officeart/2008/layout/PictureStrips"/>
    <dgm:cxn modelId="{A700A8C7-6AA9-41F5-B97F-940802E42409}" type="presParOf" srcId="{9469D957-E1DE-49A7-B257-109A5BFBD013}" destId="{F10D4FFD-8F5B-4F36-A144-518F5A90FF3D}" srcOrd="1" destOrd="0" presId="urn:microsoft.com/office/officeart/2008/layout/PictureStrips"/>
    <dgm:cxn modelId="{7AE69B1C-9641-455C-8835-01096E239644}" type="presParOf" srcId="{C9B5D593-18E5-4DAB-897B-F8DF3F5C987A}" destId="{2855697A-E96B-4D1C-BA1B-645345D52C4F}" srcOrd="1" destOrd="0" presId="urn:microsoft.com/office/officeart/2008/layout/PictureStrips"/>
    <dgm:cxn modelId="{4B9C076F-C283-420B-B9CA-065CF748BACF}" type="presParOf" srcId="{C9B5D593-18E5-4DAB-897B-F8DF3F5C987A}" destId="{A183990E-73CE-4F34-8E74-D6147BC92A1C}" srcOrd="2" destOrd="0" presId="urn:microsoft.com/office/officeart/2008/layout/PictureStrips"/>
    <dgm:cxn modelId="{671A6A90-3500-4FB4-AB9F-D0D8C891D45F}" type="presParOf" srcId="{A183990E-73CE-4F34-8E74-D6147BC92A1C}" destId="{94FF6EB2-8032-46F0-A7F4-2F56FD9838D0}" srcOrd="0" destOrd="0" presId="urn:microsoft.com/office/officeart/2008/layout/PictureStrips"/>
    <dgm:cxn modelId="{27DCA281-3F04-478A-BC1A-54D095B33493}" type="presParOf" srcId="{A183990E-73CE-4F34-8E74-D6147BC92A1C}" destId="{C894DC1D-3BF3-4731-9FC4-ED1F118B5765}" srcOrd="1" destOrd="0" presId="urn:microsoft.com/office/officeart/2008/layout/PictureStrips"/>
    <dgm:cxn modelId="{DF935BA9-3AC5-459E-ADC6-BE2B8298CCF3}" type="presParOf" srcId="{C9B5D593-18E5-4DAB-897B-F8DF3F5C987A}" destId="{3D4B0FF5-A018-474D-BC99-526BEE3507B4}" srcOrd="3" destOrd="0" presId="urn:microsoft.com/office/officeart/2008/layout/PictureStrips"/>
    <dgm:cxn modelId="{71C213BB-8516-4649-84BE-48E75BB0F488}" type="presParOf" srcId="{C9B5D593-18E5-4DAB-897B-F8DF3F5C987A}" destId="{73FFDB61-AB75-442B-8F1A-DD5089CC152C}" srcOrd="4" destOrd="0" presId="urn:microsoft.com/office/officeart/2008/layout/PictureStrips"/>
    <dgm:cxn modelId="{5B01EF25-454B-44EA-A677-632052B47B43}" type="presParOf" srcId="{73FFDB61-AB75-442B-8F1A-DD5089CC152C}" destId="{0B494733-9138-43DE-B904-543A92E88131}" srcOrd="0" destOrd="0" presId="urn:microsoft.com/office/officeart/2008/layout/PictureStrips"/>
    <dgm:cxn modelId="{C9FF04AB-E03F-40D6-94E3-5C04B2C2E2DF}" type="presParOf" srcId="{73FFDB61-AB75-442B-8F1A-DD5089CC152C}" destId="{114784D1-D9A3-4A0E-A0E7-3563F0DD5AD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C4C166-1694-4082-AD86-17AC184B67A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E728C00E-A1AA-4739-8323-29D761CFF3E6}">
          <dgm:prSet phldrT="[Text]" custT="1"/>
          <dgm:spPr/>
          <dgm:t>
            <a:bodyPr/>
            <a:lstStyle/>
            <a:p>
              <a:pPr algn="l"/>
              <a:r>
                <a:rPr lang="en-US" sz="2400" b="1" dirty="0"/>
                <a:t>Metal Industry</a:t>
              </a:r>
            </a:p>
            <a:p>
              <a:pPr algn="just"/>
              <a:r>
                <a:rPr lang="en-US" sz="2400" i="1" dirty="0"/>
                <a:t>Released 1.77x</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09</m:t>
                      </m:r>
                    </m:sup>
                  </m:sSup>
                </m:oMath>
              </a14:m>
              <a:r>
                <a:rPr lang="en-US" sz="2400" i="1" dirty="0"/>
                <a:t> pounds of toxic waste in 2014</a:t>
              </a:r>
              <a:r>
                <a:rPr lang="en-US" sz="1800" i="1" dirty="0"/>
                <a:t>.</a:t>
              </a:r>
            </a:p>
          </dgm:t>
        </dgm:pt>
      </mc:Choice>
      <mc:Fallback xmlns="">
        <dgm:pt modelId="{E728C00E-A1AA-4739-8323-29D761CFF3E6}">
          <dgm:prSet phldrT="[Text]" custT="1"/>
          <dgm:spPr/>
          <dgm:t>
            <a:bodyPr/>
            <a:lstStyle/>
            <a:p>
              <a:pPr algn="l"/>
              <a:r>
                <a:rPr lang="en-US" sz="2400" b="1" dirty="0" smtClean="0"/>
                <a:t>Metal Industry</a:t>
              </a:r>
            </a:p>
            <a:p>
              <a:pPr algn="just"/>
              <a:r>
                <a:rPr lang="en-US" sz="2400" i="1" dirty="0" smtClean="0"/>
                <a:t>Released 1.77x</a:t>
              </a:r>
              <a:r>
                <a:rPr lang="en-US" sz="2400" i="0" smtClean="0">
                  <a:latin typeface="Cambria Math"/>
                </a:rPr>
                <a:t>〖</a:t>
              </a:r>
              <a:r>
                <a:rPr lang="en-US" sz="2400" b="0" i="0" smtClean="0">
                  <a:latin typeface="Cambria Math"/>
                </a:rPr>
                <a:t>10〗^09</a:t>
              </a:r>
              <a:r>
                <a:rPr lang="en-US" sz="2400" i="1" dirty="0" smtClean="0"/>
                <a:t> pounds of toxic waste in 2014</a:t>
              </a:r>
              <a:r>
                <a:rPr lang="en-US" sz="1800" i="1" dirty="0" smtClean="0"/>
                <a:t>.</a:t>
              </a:r>
              <a:endParaRPr lang="en-US" sz="1800" i="1" dirty="0"/>
            </a:p>
          </dgm:t>
        </dgm:pt>
      </mc:Fallback>
    </mc:AlternateContent>
    <dgm:pt modelId="{FE19B27C-0380-420F-939D-5E3861139F89}" type="parTrans" cxnId="{9E3B8696-BF9E-4C83-BB64-82B06A1ECB38}">
      <dgm:prSet/>
      <dgm:spPr/>
      <dgm:t>
        <a:bodyPr/>
        <a:lstStyle/>
        <a:p>
          <a:endParaRPr lang="en-US"/>
        </a:p>
      </dgm:t>
    </dgm:pt>
    <dgm:pt modelId="{175A6747-9761-4569-91D2-FBFBDE38172A}" type="sibTrans" cxnId="{9E3B8696-BF9E-4C83-BB64-82B06A1ECB38}">
      <dgm:prSet/>
      <dgm:spPr/>
      <dgm:t>
        <a:bodyPr/>
        <a:lstStyle/>
        <a:p>
          <a:endParaRPr lang="en-US"/>
        </a:p>
      </dgm:t>
    </dgm:pt>
    <mc:AlternateContent xmlns:mc="http://schemas.openxmlformats.org/markup-compatibility/2006" xmlns:a14="http://schemas.microsoft.com/office/drawing/2010/main">
      <mc:Choice Requires="a14">
        <dgm:pt modelId="{52B1B63E-41E2-4467-9680-00C3F61C48E1}">
          <dgm:prSet phldrT="[Text]" custT="1"/>
          <dgm:spPr/>
          <dgm:t>
            <a:bodyPr/>
            <a:lstStyle/>
            <a:p>
              <a:pPr algn="l"/>
              <a:r>
                <a:rPr lang="en-US" sz="2400" b="1" dirty="0"/>
                <a:t>Electric Utilities</a:t>
              </a:r>
            </a:p>
            <a:p>
              <a:pPr algn="l"/>
              <a:r>
                <a:rPr lang="en-US" sz="2400" i="1" dirty="0"/>
                <a:t>Released 5.35x</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08</m:t>
                      </m:r>
                    </m:sup>
                  </m:sSup>
                </m:oMath>
              </a14:m>
              <a:r>
                <a:rPr lang="en-US" sz="2400" i="1" dirty="0"/>
                <a:t> pounds of toxic         waste in 2014</a:t>
              </a:r>
              <a:r>
                <a:rPr lang="en-US" sz="1800" i="1" dirty="0"/>
                <a:t>.</a:t>
              </a:r>
              <a:endParaRPr lang="en-US" sz="1800" dirty="0"/>
            </a:p>
          </dgm:t>
        </dgm:pt>
      </mc:Choice>
      <mc:Fallback xmlns="">
        <dgm:pt modelId="{52B1B63E-41E2-4467-9680-00C3F61C48E1}">
          <dgm:prSet phldrT="[Text]" custT="1"/>
          <dgm:spPr/>
          <dgm:t>
            <a:bodyPr/>
            <a:lstStyle/>
            <a:p>
              <a:pPr algn="l"/>
              <a:r>
                <a:rPr lang="en-US" sz="2400" b="1" dirty="0" smtClean="0"/>
                <a:t>Electric Utilities</a:t>
              </a:r>
            </a:p>
            <a:p>
              <a:pPr algn="l"/>
              <a:r>
                <a:rPr lang="en-US" sz="2400" i="1" dirty="0" smtClean="0"/>
                <a:t>Released 5.35x</a:t>
              </a:r>
              <a:r>
                <a:rPr lang="en-US" sz="2400" i="0" smtClean="0">
                  <a:latin typeface="Cambria Math"/>
                </a:rPr>
                <a:t>〖</a:t>
              </a:r>
              <a:r>
                <a:rPr lang="en-US" sz="2400" b="0" i="0" smtClean="0">
                  <a:latin typeface="Cambria Math"/>
                </a:rPr>
                <a:t>10〗^0</a:t>
              </a:r>
              <a:r>
                <a:rPr lang="en-US" sz="2400" b="0" i="0" smtClean="0">
                  <a:latin typeface="Cambria Math"/>
                </a:rPr>
                <a:t>8</a:t>
              </a:r>
              <a:r>
                <a:rPr lang="en-US" sz="2400" i="1" dirty="0" smtClean="0"/>
                <a:t> pounds of toxic </a:t>
              </a:r>
              <a:r>
                <a:rPr lang="en-US" sz="2400" i="1" dirty="0" smtClean="0"/>
                <a:t>        waste </a:t>
              </a:r>
              <a:r>
                <a:rPr lang="en-US" sz="2400" i="1" dirty="0" smtClean="0"/>
                <a:t>in 2014</a:t>
              </a:r>
              <a:r>
                <a:rPr lang="en-US" sz="1800" i="1" dirty="0" smtClean="0"/>
                <a:t>.</a:t>
              </a:r>
              <a:endParaRPr lang="en-US" sz="1800" dirty="0"/>
            </a:p>
          </dgm:t>
        </dgm:pt>
      </mc:Fallback>
    </mc:AlternateContent>
    <dgm:pt modelId="{BD4F415B-843C-472A-927E-46FB71C1D576}" type="parTrans" cxnId="{0029EC16-20F9-4E88-B8BE-F6E87CE65DAB}">
      <dgm:prSet/>
      <dgm:spPr/>
      <dgm:t>
        <a:bodyPr/>
        <a:lstStyle/>
        <a:p>
          <a:endParaRPr lang="en-US"/>
        </a:p>
      </dgm:t>
    </dgm:pt>
    <dgm:pt modelId="{FC372CDE-1FA8-43CD-92BF-BE02F8431239}" type="sibTrans" cxnId="{0029EC16-20F9-4E88-B8BE-F6E87CE65DAB}">
      <dgm:prSet/>
      <dgm:spPr/>
      <dgm:t>
        <a:bodyPr/>
        <a:lstStyle/>
        <a:p>
          <a:endParaRPr lang="en-US"/>
        </a:p>
      </dgm:t>
    </dgm:pt>
    <mc:AlternateContent xmlns:mc="http://schemas.openxmlformats.org/markup-compatibility/2006" xmlns:a14="http://schemas.microsoft.com/office/drawing/2010/main">
      <mc:Choice Requires="a14">
        <dgm:pt modelId="{1D49A373-EC73-423C-844B-BB0FDA7F3F87}">
          <dgm:prSet phldrT="[Text]" custT="1"/>
          <dgm:spPr/>
          <dgm:t>
            <a:bodyPr/>
            <a:lstStyle/>
            <a:p>
              <a:r>
                <a:rPr lang="en-US" sz="1800" b="1" dirty="0"/>
                <a:t>  </a:t>
              </a:r>
            </a:p>
            <a:p>
              <a:r>
                <a:rPr lang="en-US" sz="2400" b="1" i="0" dirty="0"/>
                <a:t>Chemical Industries</a:t>
              </a:r>
            </a:p>
            <a:p>
              <a:r>
                <a:rPr lang="en-US" sz="2400" b="0" i="1" dirty="0"/>
                <a:t>Released  5.30 x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08 </m:t>
                      </m:r>
                    </m:sup>
                  </m:sSup>
                </m:oMath>
              </a14:m>
              <a:r>
                <a:rPr lang="en-US" sz="2400" b="0" i="1" dirty="0"/>
                <a:t> pounds of toxic   waste in  2014</a:t>
              </a:r>
            </a:p>
            <a:p>
              <a:r>
                <a:rPr lang="en-US" sz="1800" dirty="0"/>
                <a:t> </a:t>
              </a:r>
            </a:p>
          </dgm:t>
        </dgm:pt>
      </mc:Choice>
      <mc:Fallback xmlns="">
        <dgm:pt modelId="{1D49A373-EC73-423C-844B-BB0FDA7F3F87}">
          <dgm:prSet phldrT="[Text]" custT="1"/>
          <dgm:spPr/>
          <dgm:t>
            <a:bodyPr/>
            <a:lstStyle/>
            <a:p>
              <a:r>
                <a:rPr lang="en-US" sz="1800" b="1" dirty="0" smtClean="0"/>
                <a:t>  </a:t>
              </a:r>
            </a:p>
            <a:p>
              <a:r>
                <a:rPr lang="en-US" sz="2400" b="1" i="0" dirty="0" smtClean="0"/>
                <a:t>Chemical Industries</a:t>
              </a:r>
            </a:p>
            <a:p>
              <a:r>
                <a:rPr lang="en-US" sz="2400" b="0" i="1" dirty="0" smtClean="0"/>
                <a:t>Released  5.30 x </a:t>
              </a:r>
              <a:r>
                <a:rPr lang="en-US" sz="2400" b="0" i="0" smtClean="0">
                  <a:latin typeface="Cambria Math"/>
                </a:rPr>
                <a:t>〖10〗^(08 )</a:t>
              </a:r>
              <a:r>
                <a:rPr lang="en-US" sz="2400" b="0" i="1" dirty="0" smtClean="0"/>
                <a:t> pounds of toxic   waste in  2014</a:t>
              </a:r>
            </a:p>
            <a:p>
              <a:r>
                <a:rPr lang="en-US" sz="1800" dirty="0" smtClean="0"/>
                <a:t> </a:t>
              </a:r>
              <a:endParaRPr lang="en-US" sz="1800" dirty="0"/>
            </a:p>
          </dgm:t>
        </dgm:pt>
      </mc:Fallback>
    </mc:AlternateContent>
    <dgm:pt modelId="{05E9ABBD-2272-4340-91AE-8AAE86129038}" type="parTrans" cxnId="{4DD332DA-5D47-4685-9556-1CFFEC287F4E}">
      <dgm:prSet/>
      <dgm:spPr/>
      <dgm:t>
        <a:bodyPr/>
        <a:lstStyle/>
        <a:p>
          <a:endParaRPr lang="en-US"/>
        </a:p>
      </dgm:t>
    </dgm:pt>
    <dgm:pt modelId="{CC193482-8CD0-4661-A815-DC4D9FE65D61}" type="sibTrans" cxnId="{4DD332DA-5D47-4685-9556-1CFFEC287F4E}">
      <dgm:prSet/>
      <dgm:spPr/>
      <dgm:t>
        <a:bodyPr/>
        <a:lstStyle/>
        <a:p>
          <a:endParaRPr lang="en-US"/>
        </a:p>
      </dgm:t>
    </dgm:pt>
    <dgm:pt modelId="{C9B5D593-18E5-4DAB-897B-F8DF3F5C987A}" type="pres">
      <dgm:prSet presAssocID="{67C4C166-1694-4082-AD86-17AC184B67AE}" presName="Name0" presStyleCnt="0">
        <dgm:presLayoutVars>
          <dgm:dir/>
          <dgm:resizeHandles val="exact"/>
        </dgm:presLayoutVars>
      </dgm:prSet>
      <dgm:spPr/>
    </dgm:pt>
    <dgm:pt modelId="{9469D957-E1DE-49A7-B257-109A5BFBD013}" type="pres">
      <dgm:prSet presAssocID="{E728C00E-A1AA-4739-8323-29D761CFF3E6}" presName="composite" presStyleCnt="0"/>
      <dgm:spPr/>
    </dgm:pt>
    <dgm:pt modelId="{66D0A532-B7B6-4C55-9E1C-ACF9BEE3BB5E}" type="pres">
      <dgm:prSet presAssocID="{E728C00E-A1AA-4739-8323-29D761CFF3E6}" presName="rect1" presStyleLbl="trAlignAcc1" presStyleIdx="0" presStyleCnt="3" custScaleX="125782" custLinFactNeighborX="12883" custLinFactNeighborY="-3184">
        <dgm:presLayoutVars>
          <dgm:bulletEnabled val="1"/>
        </dgm:presLayoutVars>
      </dgm:prSet>
      <dgm:spPr/>
    </dgm:pt>
    <dgm:pt modelId="{F10D4FFD-8F5B-4F36-A144-518F5A90FF3D}" type="pres">
      <dgm:prSet presAssocID="{E728C00E-A1AA-4739-8323-29D761CFF3E6}" presName="rect2" presStyleLbl="fgImgPlace1" presStyleIdx="0" presStyleCnt="3" custScaleX="236890" custLinFactX="-71073" custLinFactNeighborX="-100000" custLinFactNeighborY="5529"/>
      <dgm:spPr>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dgm:spPr>
    </dgm:pt>
    <dgm:pt modelId="{2855697A-E96B-4D1C-BA1B-645345D52C4F}" type="pres">
      <dgm:prSet presAssocID="{175A6747-9761-4569-91D2-FBFBDE38172A}" presName="sibTrans" presStyleCnt="0"/>
      <dgm:spPr/>
    </dgm:pt>
    <dgm:pt modelId="{A183990E-73CE-4F34-8E74-D6147BC92A1C}" type="pres">
      <dgm:prSet presAssocID="{52B1B63E-41E2-4467-9680-00C3F61C48E1}" presName="composite" presStyleCnt="0"/>
      <dgm:spPr/>
    </dgm:pt>
    <dgm:pt modelId="{94FF6EB2-8032-46F0-A7F4-2F56FD9838D0}" type="pres">
      <dgm:prSet presAssocID="{52B1B63E-41E2-4467-9680-00C3F61C48E1}" presName="rect1" presStyleLbl="trAlignAcc1" presStyleIdx="1" presStyleCnt="3" custScaleX="128787" custScaleY="99530" custLinFactNeighborX="13996" custLinFactNeighborY="-3720">
        <dgm:presLayoutVars>
          <dgm:bulletEnabled val="1"/>
        </dgm:presLayoutVars>
      </dgm:prSet>
      <dgm:spPr/>
    </dgm:pt>
    <dgm:pt modelId="{C894DC1D-3BF3-4731-9FC4-ED1F118B5765}" type="pres">
      <dgm:prSet presAssocID="{52B1B63E-41E2-4467-9680-00C3F61C48E1}" presName="rect2" presStyleLbl="fgImgPlace1" presStyleIdx="1" presStyleCnt="3" custScaleX="235256" custLinFactX="-71073" custLinFactNeighborX="-100000" custLinFactNeighborY="5137"/>
      <dgm:spPr>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dgm:spPr>
    </dgm:pt>
    <dgm:pt modelId="{3D4B0FF5-A018-474D-BC99-526BEE3507B4}" type="pres">
      <dgm:prSet presAssocID="{FC372CDE-1FA8-43CD-92BF-BE02F8431239}" presName="sibTrans" presStyleCnt="0"/>
      <dgm:spPr/>
    </dgm:pt>
    <dgm:pt modelId="{73FFDB61-AB75-442B-8F1A-DD5089CC152C}" type="pres">
      <dgm:prSet presAssocID="{1D49A373-EC73-423C-844B-BB0FDA7F3F87}" presName="composite" presStyleCnt="0"/>
      <dgm:spPr/>
    </dgm:pt>
    <dgm:pt modelId="{0B494733-9138-43DE-B904-543A92E88131}" type="pres">
      <dgm:prSet presAssocID="{1D49A373-EC73-423C-844B-BB0FDA7F3F87}" presName="rect1" presStyleLbl="trAlignAcc1" presStyleIdx="2" presStyleCnt="3" custScaleX="127844" custLinFactNeighborX="13703" custLinFactNeighborY="941">
        <dgm:presLayoutVars>
          <dgm:bulletEnabled val="1"/>
        </dgm:presLayoutVars>
      </dgm:prSet>
      <dgm:spPr/>
    </dgm:pt>
    <dgm:pt modelId="{114784D1-D9A3-4A0E-A0E7-3563F0DD5AD5}" type="pres">
      <dgm:prSet presAssocID="{1D49A373-EC73-423C-844B-BB0FDA7F3F87}" presName="rect2" presStyleLbl="fgImgPlace1" presStyleIdx="2" presStyleCnt="3" custScaleX="235741" custLinFactX="-71073" custLinFactNeighborX="-100000" custLinFactNeighborY="9942"/>
      <dgm:spPr>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dgm:spPr>
    </dgm:pt>
  </dgm:ptLst>
  <dgm:cxnLst>
    <dgm:cxn modelId="{0029EC16-20F9-4E88-B8BE-F6E87CE65DAB}" srcId="{67C4C166-1694-4082-AD86-17AC184B67AE}" destId="{52B1B63E-41E2-4467-9680-00C3F61C48E1}" srcOrd="1" destOrd="0" parTransId="{BD4F415B-843C-472A-927E-46FB71C1D576}" sibTransId="{FC372CDE-1FA8-43CD-92BF-BE02F8431239}"/>
    <dgm:cxn modelId="{9E3B8696-BF9E-4C83-BB64-82B06A1ECB38}" srcId="{67C4C166-1694-4082-AD86-17AC184B67AE}" destId="{E728C00E-A1AA-4739-8323-29D761CFF3E6}" srcOrd="0" destOrd="0" parTransId="{FE19B27C-0380-420F-939D-5E3861139F89}" sibTransId="{175A6747-9761-4569-91D2-FBFBDE38172A}"/>
    <dgm:cxn modelId="{9B2A5FB2-A76D-459F-AF4A-8F2A6E96AABA}" type="presOf" srcId="{E728C00E-A1AA-4739-8323-29D761CFF3E6}" destId="{66D0A532-B7B6-4C55-9E1C-ACF9BEE3BB5E}" srcOrd="0" destOrd="0" presId="urn:microsoft.com/office/officeart/2008/layout/PictureStrips"/>
    <dgm:cxn modelId="{0554AF91-C84E-47F1-896C-76E70DB00365}" type="presOf" srcId="{1D49A373-EC73-423C-844B-BB0FDA7F3F87}" destId="{0B494733-9138-43DE-B904-543A92E88131}" srcOrd="0" destOrd="0" presId="urn:microsoft.com/office/officeart/2008/layout/PictureStrips"/>
    <dgm:cxn modelId="{AA51EC0D-46F1-4A9B-AE2B-13C245219792}" type="presOf" srcId="{67C4C166-1694-4082-AD86-17AC184B67AE}" destId="{C9B5D593-18E5-4DAB-897B-F8DF3F5C987A}" srcOrd="0" destOrd="0" presId="urn:microsoft.com/office/officeart/2008/layout/PictureStrips"/>
    <dgm:cxn modelId="{799CEF44-01D8-4EA0-A387-D1DC3EDEFCF4}" type="presOf" srcId="{52B1B63E-41E2-4467-9680-00C3F61C48E1}" destId="{94FF6EB2-8032-46F0-A7F4-2F56FD9838D0}" srcOrd="0" destOrd="0" presId="urn:microsoft.com/office/officeart/2008/layout/PictureStrips"/>
    <dgm:cxn modelId="{4DD332DA-5D47-4685-9556-1CFFEC287F4E}" srcId="{67C4C166-1694-4082-AD86-17AC184B67AE}" destId="{1D49A373-EC73-423C-844B-BB0FDA7F3F87}" srcOrd="2" destOrd="0" parTransId="{05E9ABBD-2272-4340-91AE-8AAE86129038}" sibTransId="{CC193482-8CD0-4661-A815-DC4D9FE65D61}"/>
    <dgm:cxn modelId="{6349224D-CBF4-4137-9C46-A9FFB36F8326}" type="presParOf" srcId="{C9B5D593-18E5-4DAB-897B-F8DF3F5C987A}" destId="{9469D957-E1DE-49A7-B257-109A5BFBD013}" srcOrd="0" destOrd="0" presId="urn:microsoft.com/office/officeart/2008/layout/PictureStrips"/>
    <dgm:cxn modelId="{BD2675FD-A595-426D-9454-4DA5B3FD39AB}" type="presParOf" srcId="{9469D957-E1DE-49A7-B257-109A5BFBD013}" destId="{66D0A532-B7B6-4C55-9E1C-ACF9BEE3BB5E}" srcOrd="0" destOrd="0" presId="urn:microsoft.com/office/officeart/2008/layout/PictureStrips"/>
    <dgm:cxn modelId="{A700A8C7-6AA9-41F5-B97F-940802E42409}" type="presParOf" srcId="{9469D957-E1DE-49A7-B257-109A5BFBD013}" destId="{F10D4FFD-8F5B-4F36-A144-518F5A90FF3D}" srcOrd="1" destOrd="0" presId="urn:microsoft.com/office/officeart/2008/layout/PictureStrips"/>
    <dgm:cxn modelId="{7AE69B1C-9641-455C-8835-01096E239644}" type="presParOf" srcId="{C9B5D593-18E5-4DAB-897B-F8DF3F5C987A}" destId="{2855697A-E96B-4D1C-BA1B-645345D52C4F}" srcOrd="1" destOrd="0" presId="urn:microsoft.com/office/officeart/2008/layout/PictureStrips"/>
    <dgm:cxn modelId="{4B9C076F-C283-420B-B9CA-065CF748BACF}" type="presParOf" srcId="{C9B5D593-18E5-4DAB-897B-F8DF3F5C987A}" destId="{A183990E-73CE-4F34-8E74-D6147BC92A1C}" srcOrd="2" destOrd="0" presId="urn:microsoft.com/office/officeart/2008/layout/PictureStrips"/>
    <dgm:cxn modelId="{671A6A90-3500-4FB4-AB9F-D0D8C891D45F}" type="presParOf" srcId="{A183990E-73CE-4F34-8E74-D6147BC92A1C}" destId="{94FF6EB2-8032-46F0-A7F4-2F56FD9838D0}" srcOrd="0" destOrd="0" presId="urn:microsoft.com/office/officeart/2008/layout/PictureStrips"/>
    <dgm:cxn modelId="{27DCA281-3F04-478A-BC1A-54D095B33493}" type="presParOf" srcId="{A183990E-73CE-4F34-8E74-D6147BC92A1C}" destId="{C894DC1D-3BF3-4731-9FC4-ED1F118B5765}" srcOrd="1" destOrd="0" presId="urn:microsoft.com/office/officeart/2008/layout/PictureStrips"/>
    <dgm:cxn modelId="{DF935BA9-3AC5-459E-ADC6-BE2B8298CCF3}" type="presParOf" srcId="{C9B5D593-18E5-4DAB-897B-F8DF3F5C987A}" destId="{3D4B0FF5-A018-474D-BC99-526BEE3507B4}" srcOrd="3" destOrd="0" presId="urn:microsoft.com/office/officeart/2008/layout/PictureStrips"/>
    <dgm:cxn modelId="{71C213BB-8516-4649-84BE-48E75BB0F488}" type="presParOf" srcId="{C9B5D593-18E5-4DAB-897B-F8DF3F5C987A}" destId="{73FFDB61-AB75-442B-8F1A-DD5089CC152C}" srcOrd="4" destOrd="0" presId="urn:microsoft.com/office/officeart/2008/layout/PictureStrips"/>
    <dgm:cxn modelId="{5B01EF25-454B-44EA-A677-632052B47B43}" type="presParOf" srcId="{73FFDB61-AB75-442B-8F1A-DD5089CC152C}" destId="{0B494733-9138-43DE-B904-543A92E88131}" srcOrd="0" destOrd="0" presId="urn:microsoft.com/office/officeart/2008/layout/PictureStrips"/>
    <dgm:cxn modelId="{C9FF04AB-E03F-40D6-94E3-5C04B2C2E2DF}" type="presParOf" srcId="{73FFDB61-AB75-442B-8F1A-DD5089CC152C}" destId="{114784D1-D9A3-4A0E-A0E7-3563F0DD5AD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C4C166-1694-4082-AD86-17AC184B67A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E728C00E-A1AA-4739-8323-29D761CFF3E6}">
      <dgm:prSet phldrT="[Text]" custT="1"/>
      <dgm:spPr>
        <a:blipFill>
          <a:blip xmlns:r="http://schemas.openxmlformats.org/officeDocument/2006/relationships" r:embed="rId1"/>
          <a:stretch>
            <a:fillRect r="-1611" b="-3433"/>
          </a:stretch>
        </a:blipFill>
      </dgm:spPr>
      <dgm:t>
        <a:bodyPr/>
        <a:lstStyle/>
        <a:p>
          <a:r>
            <a:rPr lang="en-US">
              <a:noFill/>
            </a:rPr>
            <a:t> </a:t>
          </a:r>
        </a:p>
      </dgm:t>
    </dgm:pt>
    <dgm:pt modelId="{FE19B27C-0380-420F-939D-5E3861139F89}" type="parTrans" cxnId="{9E3B8696-BF9E-4C83-BB64-82B06A1ECB38}">
      <dgm:prSet/>
      <dgm:spPr/>
      <dgm:t>
        <a:bodyPr/>
        <a:lstStyle/>
        <a:p>
          <a:endParaRPr lang="en-US"/>
        </a:p>
      </dgm:t>
    </dgm:pt>
    <dgm:pt modelId="{175A6747-9761-4569-91D2-FBFBDE38172A}" type="sibTrans" cxnId="{9E3B8696-BF9E-4C83-BB64-82B06A1ECB38}">
      <dgm:prSet/>
      <dgm:spPr/>
      <dgm:t>
        <a:bodyPr/>
        <a:lstStyle/>
        <a:p>
          <a:endParaRPr lang="en-US"/>
        </a:p>
      </dgm:t>
    </dgm:pt>
    <dgm:pt modelId="{52B1B63E-41E2-4467-9680-00C3F61C48E1}">
      <dgm:prSet phldrT="[Text]" custT="1"/>
      <dgm:spPr>
        <a:blipFill>
          <a:blip xmlns:r="http://schemas.openxmlformats.org/officeDocument/2006/relationships" r:embed="rId2"/>
          <a:stretch>
            <a:fillRect r="-5870" b="-3879"/>
          </a:stretch>
        </a:blipFill>
      </dgm:spPr>
      <dgm:t>
        <a:bodyPr/>
        <a:lstStyle/>
        <a:p>
          <a:r>
            <a:rPr lang="en-US">
              <a:noFill/>
            </a:rPr>
            <a:t> </a:t>
          </a:r>
        </a:p>
      </dgm:t>
    </dgm:pt>
    <dgm:pt modelId="{BD4F415B-843C-472A-927E-46FB71C1D576}" type="parTrans" cxnId="{0029EC16-20F9-4E88-B8BE-F6E87CE65DAB}">
      <dgm:prSet/>
      <dgm:spPr/>
      <dgm:t>
        <a:bodyPr/>
        <a:lstStyle/>
        <a:p>
          <a:endParaRPr lang="en-US"/>
        </a:p>
      </dgm:t>
    </dgm:pt>
    <dgm:pt modelId="{FC372CDE-1FA8-43CD-92BF-BE02F8431239}" type="sibTrans" cxnId="{0029EC16-20F9-4E88-B8BE-F6E87CE65DAB}">
      <dgm:prSet/>
      <dgm:spPr/>
      <dgm:t>
        <a:bodyPr/>
        <a:lstStyle/>
        <a:p>
          <a:endParaRPr lang="en-US"/>
        </a:p>
      </dgm:t>
    </dgm:pt>
    <dgm:pt modelId="{1D49A373-EC73-423C-844B-BB0FDA7F3F87}">
      <dgm:prSet phldrT="[Text]" custT="1"/>
      <dgm:spPr>
        <a:blipFill>
          <a:blip xmlns:r="http://schemas.openxmlformats.org/officeDocument/2006/relationships" r:embed="rId3"/>
          <a:stretch>
            <a:fillRect t="-429" r="-3911" b="-2146"/>
          </a:stretch>
        </a:blipFill>
      </dgm:spPr>
      <dgm:t>
        <a:bodyPr/>
        <a:lstStyle/>
        <a:p>
          <a:r>
            <a:rPr lang="en-US">
              <a:noFill/>
            </a:rPr>
            <a:t> </a:t>
          </a:r>
        </a:p>
      </dgm:t>
    </dgm:pt>
    <dgm:pt modelId="{05E9ABBD-2272-4340-91AE-8AAE86129038}" type="parTrans" cxnId="{4DD332DA-5D47-4685-9556-1CFFEC287F4E}">
      <dgm:prSet/>
      <dgm:spPr/>
      <dgm:t>
        <a:bodyPr/>
        <a:lstStyle/>
        <a:p>
          <a:endParaRPr lang="en-US"/>
        </a:p>
      </dgm:t>
    </dgm:pt>
    <dgm:pt modelId="{CC193482-8CD0-4661-A815-DC4D9FE65D61}" type="sibTrans" cxnId="{4DD332DA-5D47-4685-9556-1CFFEC287F4E}">
      <dgm:prSet/>
      <dgm:spPr/>
      <dgm:t>
        <a:bodyPr/>
        <a:lstStyle/>
        <a:p>
          <a:endParaRPr lang="en-US"/>
        </a:p>
      </dgm:t>
    </dgm:pt>
    <dgm:pt modelId="{C9B5D593-18E5-4DAB-897B-F8DF3F5C987A}" type="pres">
      <dgm:prSet presAssocID="{67C4C166-1694-4082-AD86-17AC184B67AE}" presName="Name0" presStyleCnt="0">
        <dgm:presLayoutVars>
          <dgm:dir/>
          <dgm:resizeHandles val="exact"/>
        </dgm:presLayoutVars>
      </dgm:prSet>
      <dgm:spPr/>
    </dgm:pt>
    <dgm:pt modelId="{9469D957-E1DE-49A7-B257-109A5BFBD013}" type="pres">
      <dgm:prSet presAssocID="{E728C00E-A1AA-4739-8323-29D761CFF3E6}" presName="composite" presStyleCnt="0"/>
      <dgm:spPr/>
    </dgm:pt>
    <dgm:pt modelId="{66D0A532-B7B6-4C55-9E1C-ACF9BEE3BB5E}" type="pres">
      <dgm:prSet presAssocID="{E728C00E-A1AA-4739-8323-29D761CFF3E6}" presName="rect1" presStyleLbl="trAlignAcc1" presStyleIdx="0" presStyleCnt="3" custScaleX="125782" custLinFactNeighborX="12883" custLinFactNeighborY="-3184">
        <dgm:presLayoutVars>
          <dgm:bulletEnabled val="1"/>
        </dgm:presLayoutVars>
      </dgm:prSet>
      <dgm:spPr/>
    </dgm:pt>
    <dgm:pt modelId="{F10D4FFD-8F5B-4F36-A144-518F5A90FF3D}" type="pres">
      <dgm:prSet presAssocID="{E728C00E-A1AA-4739-8323-29D761CFF3E6}" presName="rect2" presStyleLbl="fgImgPlace1" presStyleIdx="0" presStyleCnt="3" custScaleX="236890" custLinFactX="-71073" custLinFactNeighborX="-100000" custLinFactNeighborY="5529"/>
      <dgm:spPr>
        <a:blipFill>
          <a:blip xmlns:r="http://schemas.openxmlformats.org/officeDocument/2006/relationships" r:embed="rId4">
            <a:extLst>
              <a:ext uri="{28A0092B-C50C-407E-A947-70E740481C1C}">
                <a14:useLocalDpi xmlns:a14="http://schemas.microsoft.com/office/drawing/2010/main" val="0"/>
              </a:ext>
            </a:extLst>
          </a:blip>
          <a:srcRect/>
          <a:stretch>
            <a:fillRect t="-40000" b="-40000"/>
          </a:stretch>
        </a:blipFill>
      </dgm:spPr>
    </dgm:pt>
    <dgm:pt modelId="{2855697A-E96B-4D1C-BA1B-645345D52C4F}" type="pres">
      <dgm:prSet presAssocID="{175A6747-9761-4569-91D2-FBFBDE38172A}" presName="sibTrans" presStyleCnt="0"/>
      <dgm:spPr/>
    </dgm:pt>
    <dgm:pt modelId="{A183990E-73CE-4F34-8E74-D6147BC92A1C}" type="pres">
      <dgm:prSet presAssocID="{52B1B63E-41E2-4467-9680-00C3F61C48E1}" presName="composite" presStyleCnt="0"/>
      <dgm:spPr/>
    </dgm:pt>
    <dgm:pt modelId="{94FF6EB2-8032-46F0-A7F4-2F56FD9838D0}" type="pres">
      <dgm:prSet presAssocID="{52B1B63E-41E2-4467-9680-00C3F61C48E1}" presName="rect1" presStyleLbl="trAlignAcc1" presStyleIdx="1" presStyleCnt="3" custScaleX="128787" custScaleY="99530" custLinFactNeighborX="13996" custLinFactNeighborY="-3720">
        <dgm:presLayoutVars>
          <dgm:bulletEnabled val="1"/>
        </dgm:presLayoutVars>
      </dgm:prSet>
      <dgm:spPr/>
    </dgm:pt>
    <dgm:pt modelId="{C894DC1D-3BF3-4731-9FC4-ED1F118B5765}" type="pres">
      <dgm:prSet presAssocID="{52B1B63E-41E2-4467-9680-00C3F61C48E1}" presName="rect2" presStyleLbl="fgImgPlace1" presStyleIdx="1" presStyleCnt="3" custScaleX="235256" custLinFactX="-71073" custLinFactNeighborX="-100000" custLinFactNeighborY="5137"/>
      <dgm:spPr>
        <a:blipFill>
          <a:blip xmlns:r="http://schemas.openxmlformats.org/officeDocument/2006/relationships" r:embed="rId5">
            <a:extLst>
              <a:ext uri="{28A0092B-C50C-407E-A947-70E740481C1C}">
                <a14:useLocalDpi xmlns:a14="http://schemas.microsoft.com/office/drawing/2010/main" val="0"/>
              </a:ext>
            </a:extLst>
          </a:blip>
          <a:srcRect/>
          <a:stretch>
            <a:fillRect t="-40000" b="-40000"/>
          </a:stretch>
        </a:blipFill>
      </dgm:spPr>
    </dgm:pt>
    <dgm:pt modelId="{3D4B0FF5-A018-474D-BC99-526BEE3507B4}" type="pres">
      <dgm:prSet presAssocID="{FC372CDE-1FA8-43CD-92BF-BE02F8431239}" presName="sibTrans" presStyleCnt="0"/>
      <dgm:spPr/>
    </dgm:pt>
    <dgm:pt modelId="{73FFDB61-AB75-442B-8F1A-DD5089CC152C}" type="pres">
      <dgm:prSet presAssocID="{1D49A373-EC73-423C-844B-BB0FDA7F3F87}" presName="composite" presStyleCnt="0"/>
      <dgm:spPr/>
    </dgm:pt>
    <dgm:pt modelId="{0B494733-9138-43DE-B904-543A92E88131}" type="pres">
      <dgm:prSet presAssocID="{1D49A373-EC73-423C-844B-BB0FDA7F3F87}" presName="rect1" presStyleLbl="trAlignAcc1" presStyleIdx="2" presStyleCnt="3" custScaleX="127844" custLinFactNeighborX="13703" custLinFactNeighborY="941">
        <dgm:presLayoutVars>
          <dgm:bulletEnabled val="1"/>
        </dgm:presLayoutVars>
      </dgm:prSet>
      <dgm:spPr/>
    </dgm:pt>
    <dgm:pt modelId="{114784D1-D9A3-4A0E-A0E7-3563F0DD5AD5}" type="pres">
      <dgm:prSet presAssocID="{1D49A373-EC73-423C-844B-BB0FDA7F3F87}" presName="rect2" presStyleLbl="fgImgPlace1" presStyleIdx="2" presStyleCnt="3" custScaleX="235741" custLinFactX="-71073" custLinFactNeighborX="-100000" custLinFactNeighborY="9942"/>
      <dgm:spPr>
        <a:blipFill>
          <a:blip xmlns:r="http://schemas.openxmlformats.org/officeDocument/2006/relationships" r:embed="rId6">
            <a:extLst>
              <a:ext uri="{28A0092B-C50C-407E-A947-70E740481C1C}">
                <a14:useLocalDpi xmlns:a14="http://schemas.microsoft.com/office/drawing/2010/main" val="0"/>
              </a:ext>
            </a:extLst>
          </a:blip>
          <a:srcRect/>
          <a:stretch>
            <a:fillRect t="-30000" b="-30000"/>
          </a:stretch>
        </a:blipFill>
      </dgm:spPr>
    </dgm:pt>
  </dgm:ptLst>
  <dgm:cxnLst>
    <dgm:cxn modelId="{0029EC16-20F9-4E88-B8BE-F6E87CE65DAB}" srcId="{67C4C166-1694-4082-AD86-17AC184B67AE}" destId="{52B1B63E-41E2-4467-9680-00C3F61C48E1}" srcOrd="1" destOrd="0" parTransId="{BD4F415B-843C-472A-927E-46FB71C1D576}" sibTransId="{FC372CDE-1FA8-43CD-92BF-BE02F8431239}"/>
    <dgm:cxn modelId="{9E3B8696-BF9E-4C83-BB64-82B06A1ECB38}" srcId="{67C4C166-1694-4082-AD86-17AC184B67AE}" destId="{E728C00E-A1AA-4739-8323-29D761CFF3E6}" srcOrd="0" destOrd="0" parTransId="{FE19B27C-0380-420F-939D-5E3861139F89}" sibTransId="{175A6747-9761-4569-91D2-FBFBDE38172A}"/>
    <dgm:cxn modelId="{9B2A5FB2-A76D-459F-AF4A-8F2A6E96AABA}" type="presOf" srcId="{E728C00E-A1AA-4739-8323-29D761CFF3E6}" destId="{66D0A532-B7B6-4C55-9E1C-ACF9BEE3BB5E}" srcOrd="0" destOrd="0" presId="urn:microsoft.com/office/officeart/2008/layout/PictureStrips"/>
    <dgm:cxn modelId="{0554AF91-C84E-47F1-896C-76E70DB00365}" type="presOf" srcId="{1D49A373-EC73-423C-844B-BB0FDA7F3F87}" destId="{0B494733-9138-43DE-B904-543A92E88131}" srcOrd="0" destOrd="0" presId="urn:microsoft.com/office/officeart/2008/layout/PictureStrips"/>
    <dgm:cxn modelId="{AA51EC0D-46F1-4A9B-AE2B-13C245219792}" type="presOf" srcId="{67C4C166-1694-4082-AD86-17AC184B67AE}" destId="{C9B5D593-18E5-4DAB-897B-F8DF3F5C987A}" srcOrd="0" destOrd="0" presId="urn:microsoft.com/office/officeart/2008/layout/PictureStrips"/>
    <dgm:cxn modelId="{799CEF44-01D8-4EA0-A387-D1DC3EDEFCF4}" type="presOf" srcId="{52B1B63E-41E2-4467-9680-00C3F61C48E1}" destId="{94FF6EB2-8032-46F0-A7F4-2F56FD9838D0}" srcOrd="0" destOrd="0" presId="urn:microsoft.com/office/officeart/2008/layout/PictureStrips"/>
    <dgm:cxn modelId="{4DD332DA-5D47-4685-9556-1CFFEC287F4E}" srcId="{67C4C166-1694-4082-AD86-17AC184B67AE}" destId="{1D49A373-EC73-423C-844B-BB0FDA7F3F87}" srcOrd="2" destOrd="0" parTransId="{05E9ABBD-2272-4340-91AE-8AAE86129038}" sibTransId="{CC193482-8CD0-4661-A815-DC4D9FE65D61}"/>
    <dgm:cxn modelId="{6349224D-CBF4-4137-9C46-A9FFB36F8326}" type="presParOf" srcId="{C9B5D593-18E5-4DAB-897B-F8DF3F5C987A}" destId="{9469D957-E1DE-49A7-B257-109A5BFBD013}" srcOrd="0" destOrd="0" presId="urn:microsoft.com/office/officeart/2008/layout/PictureStrips"/>
    <dgm:cxn modelId="{BD2675FD-A595-426D-9454-4DA5B3FD39AB}" type="presParOf" srcId="{9469D957-E1DE-49A7-B257-109A5BFBD013}" destId="{66D0A532-B7B6-4C55-9E1C-ACF9BEE3BB5E}" srcOrd="0" destOrd="0" presId="urn:microsoft.com/office/officeart/2008/layout/PictureStrips"/>
    <dgm:cxn modelId="{A700A8C7-6AA9-41F5-B97F-940802E42409}" type="presParOf" srcId="{9469D957-E1DE-49A7-B257-109A5BFBD013}" destId="{F10D4FFD-8F5B-4F36-A144-518F5A90FF3D}" srcOrd="1" destOrd="0" presId="urn:microsoft.com/office/officeart/2008/layout/PictureStrips"/>
    <dgm:cxn modelId="{7AE69B1C-9641-455C-8835-01096E239644}" type="presParOf" srcId="{C9B5D593-18E5-4DAB-897B-F8DF3F5C987A}" destId="{2855697A-E96B-4D1C-BA1B-645345D52C4F}" srcOrd="1" destOrd="0" presId="urn:microsoft.com/office/officeart/2008/layout/PictureStrips"/>
    <dgm:cxn modelId="{4B9C076F-C283-420B-B9CA-065CF748BACF}" type="presParOf" srcId="{C9B5D593-18E5-4DAB-897B-F8DF3F5C987A}" destId="{A183990E-73CE-4F34-8E74-D6147BC92A1C}" srcOrd="2" destOrd="0" presId="urn:microsoft.com/office/officeart/2008/layout/PictureStrips"/>
    <dgm:cxn modelId="{671A6A90-3500-4FB4-AB9F-D0D8C891D45F}" type="presParOf" srcId="{A183990E-73CE-4F34-8E74-D6147BC92A1C}" destId="{94FF6EB2-8032-46F0-A7F4-2F56FD9838D0}" srcOrd="0" destOrd="0" presId="urn:microsoft.com/office/officeart/2008/layout/PictureStrips"/>
    <dgm:cxn modelId="{27DCA281-3F04-478A-BC1A-54D095B33493}" type="presParOf" srcId="{A183990E-73CE-4F34-8E74-D6147BC92A1C}" destId="{C894DC1D-3BF3-4731-9FC4-ED1F118B5765}" srcOrd="1" destOrd="0" presId="urn:microsoft.com/office/officeart/2008/layout/PictureStrips"/>
    <dgm:cxn modelId="{DF935BA9-3AC5-459E-ADC6-BE2B8298CCF3}" type="presParOf" srcId="{C9B5D593-18E5-4DAB-897B-F8DF3F5C987A}" destId="{3D4B0FF5-A018-474D-BC99-526BEE3507B4}" srcOrd="3" destOrd="0" presId="urn:microsoft.com/office/officeart/2008/layout/PictureStrips"/>
    <dgm:cxn modelId="{71C213BB-8516-4649-84BE-48E75BB0F488}" type="presParOf" srcId="{C9B5D593-18E5-4DAB-897B-F8DF3F5C987A}" destId="{73FFDB61-AB75-442B-8F1A-DD5089CC152C}" srcOrd="4" destOrd="0" presId="urn:microsoft.com/office/officeart/2008/layout/PictureStrips"/>
    <dgm:cxn modelId="{5B01EF25-454B-44EA-A677-632052B47B43}" type="presParOf" srcId="{73FFDB61-AB75-442B-8F1A-DD5089CC152C}" destId="{0B494733-9138-43DE-B904-543A92E88131}" srcOrd="0" destOrd="0" presId="urn:microsoft.com/office/officeart/2008/layout/PictureStrips"/>
    <dgm:cxn modelId="{C9FF04AB-E03F-40D6-94E3-5C04B2C2E2DF}" type="presParOf" srcId="{73FFDB61-AB75-442B-8F1A-DD5089CC152C}" destId="{114784D1-D9A3-4A0E-A0E7-3563F0DD5AD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B8C0C7-DEE1-4E00-9785-8D91690AD589}" type="doc">
      <dgm:prSet loTypeId="urn:microsoft.com/office/officeart/2005/8/layout/vList3" loCatId="list" qsTypeId="urn:microsoft.com/office/officeart/2005/8/quickstyle/simple1" qsCatId="simple" csTypeId="urn:microsoft.com/office/officeart/2005/8/colors/accent2_1" csCatId="accent2" phldr="1"/>
      <dgm:spPr/>
    </dgm:pt>
    <dgm:pt modelId="{566D4198-B63C-4D55-A4D4-BFA919562B0C}">
      <dgm:prSet phldrT="[Text]"/>
      <dgm:spPr>
        <a:noFill/>
      </dgm:spPr>
      <dgm:t>
        <a:bodyPr/>
        <a:lstStyle/>
        <a:p>
          <a:pPr algn="just"/>
          <a:r>
            <a:rPr lang="en-US" dirty="0"/>
            <a:t>Zinc compounds (766 million Pounds)</a:t>
          </a:r>
        </a:p>
        <a:p>
          <a:pPr algn="just"/>
          <a:r>
            <a:rPr lang="en-US" dirty="0"/>
            <a:t>Lead compounds (688million Pounds)</a:t>
          </a:r>
        </a:p>
      </dgm:t>
    </dgm:pt>
    <dgm:pt modelId="{05EE2465-D043-4518-98AF-79499D6FE408}" type="parTrans" cxnId="{E93EC6B6-3E8E-4614-8A70-A0B2266C721D}">
      <dgm:prSet/>
      <dgm:spPr/>
      <dgm:t>
        <a:bodyPr/>
        <a:lstStyle/>
        <a:p>
          <a:endParaRPr lang="en-US"/>
        </a:p>
      </dgm:t>
    </dgm:pt>
    <dgm:pt modelId="{B69B395A-66E7-42A7-B4C5-FD6638289715}" type="sibTrans" cxnId="{E93EC6B6-3E8E-4614-8A70-A0B2266C721D}">
      <dgm:prSet/>
      <dgm:spPr/>
      <dgm:t>
        <a:bodyPr/>
        <a:lstStyle/>
        <a:p>
          <a:endParaRPr lang="en-US"/>
        </a:p>
      </dgm:t>
    </dgm:pt>
    <dgm:pt modelId="{65C6D6D1-E568-46FE-97B5-AA9AEF33C7AB}">
      <dgm:prSet phldrT="[Text]"/>
      <dgm:spPr>
        <a:noFill/>
      </dgm:spPr>
      <dgm:t>
        <a:bodyPr/>
        <a:lstStyle/>
        <a:p>
          <a:pPr algn="l"/>
          <a:r>
            <a:rPr lang="en-US" dirty="0"/>
            <a:t>Barium Compounds (162 million Pounds)</a:t>
          </a:r>
        </a:p>
      </dgm:t>
    </dgm:pt>
    <dgm:pt modelId="{78C45838-33F9-47FC-9500-3E1FA2ED3528}" type="parTrans" cxnId="{5DF778A5-1DDF-44B6-B4FB-D8E2EE2B8D05}">
      <dgm:prSet/>
      <dgm:spPr/>
      <dgm:t>
        <a:bodyPr/>
        <a:lstStyle/>
        <a:p>
          <a:endParaRPr lang="en-US"/>
        </a:p>
      </dgm:t>
    </dgm:pt>
    <dgm:pt modelId="{CDE212A0-52F8-47D3-AA44-E0EB0C8EC3F6}" type="sibTrans" cxnId="{5DF778A5-1DDF-44B6-B4FB-D8E2EE2B8D05}">
      <dgm:prSet/>
      <dgm:spPr/>
      <dgm:t>
        <a:bodyPr/>
        <a:lstStyle/>
        <a:p>
          <a:endParaRPr lang="en-US"/>
        </a:p>
      </dgm:t>
    </dgm:pt>
    <dgm:pt modelId="{70770C4C-BDC9-48A7-AE52-0D217FA14145}">
      <dgm:prSet phldrT="[Text]"/>
      <dgm:spPr>
        <a:noFill/>
      </dgm:spPr>
      <dgm:t>
        <a:bodyPr/>
        <a:lstStyle/>
        <a:p>
          <a:pPr algn="l"/>
          <a:r>
            <a:rPr lang="en-US" dirty="0"/>
            <a:t>Ammonia Compounds( 89 million Pounds)</a:t>
          </a:r>
        </a:p>
        <a:p>
          <a:pPr algn="l"/>
          <a:r>
            <a:rPr lang="en-US" dirty="0"/>
            <a:t>Nitrate Compounds (64 million Pounds)</a:t>
          </a:r>
        </a:p>
      </dgm:t>
    </dgm:pt>
    <dgm:pt modelId="{F808C760-E250-4B65-8BAE-4184B1A625FE}" type="parTrans" cxnId="{D28FAFE0-B695-495F-881F-6E98113E414A}">
      <dgm:prSet/>
      <dgm:spPr/>
      <dgm:t>
        <a:bodyPr/>
        <a:lstStyle/>
        <a:p>
          <a:endParaRPr lang="en-US"/>
        </a:p>
      </dgm:t>
    </dgm:pt>
    <dgm:pt modelId="{5FD060D0-6198-46B8-8003-E967D250BA3A}" type="sibTrans" cxnId="{D28FAFE0-B695-495F-881F-6E98113E414A}">
      <dgm:prSet/>
      <dgm:spPr/>
      <dgm:t>
        <a:bodyPr/>
        <a:lstStyle/>
        <a:p>
          <a:endParaRPr lang="en-US"/>
        </a:p>
      </dgm:t>
    </dgm:pt>
    <dgm:pt modelId="{864A2282-00FB-445C-B431-0EE8BB727D7A}" type="pres">
      <dgm:prSet presAssocID="{07B8C0C7-DEE1-4E00-9785-8D91690AD589}" presName="linearFlow" presStyleCnt="0">
        <dgm:presLayoutVars>
          <dgm:dir/>
          <dgm:resizeHandles val="exact"/>
        </dgm:presLayoutVars>
      </dgm:prSet>
      <dgm:spPr/>
    </dgm:pt>
    <dgm:pt modelId="{020F73C3-69E6-406C-B85C-29AF95DAE1EA}" type="pres">
      <dgm:prSet presAssocID="{566D4198-B63C-4D55-A4D4-BFA919562B0C}" presName="composite" presStyleCnt="0"/>
      <dgm:spPr/>
    </dgm:pt>
    <dgm:pt modelId="{700B483B-81F9-416C-B90E-6EDE9D1B6A90}" type="pres">
      <dgm:prSet presAssocID="{566D4198-B63C-4D55-A4D4-BFA919562B0C}" presName="imgShp" presStyleLbl="fgImgPlace1" presStyleIdx="0" presStyleCnt="3" custScaleX="105335" custScaleY="91779" custLinFactNeighborX="6273" custLinFactNeighborY="-136"/>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7000" b="-7000"/>
          </a:stretch>
        </a:blipFill>
      </dgm:spPr>
    </dgm:pt>
    <dgm:pt modelId="{81D6004C-A0A0-4C7F-91B9-5986AB81914E}" type="pres">
      <dgm:prSet presAssocID="{566D4198-B63C-4D55-A4D4-BFA919562B0C}" presName="txShp" presStyleLbl="node1" presStyleIdx="0" presStyleCnt="3">
        <dgm:presLayoutVars>
          <dgm:bulletEnabled val="1"/>
        </dgm:presLayoutVars>
      </dgm:prSet>
      <dgm:spPr/>
    </dgm:pt>
    <dgm:pt modelId="{2B218E9A-8B85-4044-9385-6FFA403DB822}" type="pres">
      <dgm:prSet presAssocID="{B69B395A-66E7-42A7-B4C5-FD6638289715}" presName="spacing" presStyleCnt="0"/>
      <dgm:spPr/>
    </dgm:pt>
    <dgm:pt modelId="{91C5538F-09DC-49A3-93D6-68DDA976D1FE}" type="pres">
      <dgm:prSet presAssocID="{65C6D6D1-E568-46FE-97B5-AA9AEF33C7AB}" presName="composite" presStyleCnt="0"/>
      <dgm:spPr/>
    </dgm:pt>
    <dgm:pt modelId="{9BD7E2B4-F8A4-4CFE-85FC-59D6E515610A}" type="pres">
      <dgm:prSet presAssocID="{65C6D6D1-E568-46FE-97B5-AA9AEF33C7AB}" presName="imgShp" presStyleLbl="fgImgPlace1" presStyleIdx="1" presStyleCnt="3"/>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13000" b="-13000"/>
          </a:stretch>
        </a:blipFill>
      </dgm:spPr>
    </dgm:pt>
    <dgm:pt modelId="{E3926F7E-3940-45C7-A4B3-64C3CE22E690}" type="pres">
      <dgm:prSet presAssocID="{65C6D6D1-E568-46FE-97B5-AA9AEF33C7AB}" presName="txShp" presStyleLbl="node1" presStyleIdx="1" presStyleCnt="3">
        <dgm:presLayoutVars>
          <dgm:bulletEnabled val="1"/>
        </dgm:presLayoutVars>
      </dgm:prSet>
      <dgm:spPr/>
    </dgm:pt>
    <dgm:pt modelId="{D58C2557-5879-4A30-844C-83A5E547A3DC}" type="pres">
      <dgm:prSet presAssocID="{CDE212A0-52F8-47D3-AA44-E0EB0C8EC3F6}" presName="spacing" presStyleCnt="0"/>
      <dgm:spPr/>
    </dgm:pt>
    <dgm:pt modelId="{09851E57-046D-4438-B186-AAB4F9F8BCFF}" type="pres">
      <dgm:prSet presAssocID="{70770C4C-BDC9-48A7-AE52-0D217FA14145}" presName="composite" presStyleCnt="0"/>
      <dgm:spPr/>
    </dgm:pt>
    <dgm:pt modelId="{2F68060B-455B-4E96-9B62-72604515ACAF}" type="pres">
      <dgm:prSet presAssocID="{70770C4C-BDC9-48A7-AE52-0D217FA14145}" presName="imgShp" presStyleLbl="fgImgPlace1" presStyleIdx="2" presStyleCnt="3"/>
      <dgm:spPr>
        <a:blipFill>
          <a:blip xmlns:r="http://schemas.openxmlformats.org/officeDocument/2006/relationships" r:embed="rId3"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pt>
    <dgm:pt modelId="{34326C58-B708-46DC-ACCC-A8B2AAA8B3D9}" type="pres">
      <dgm:prSet presAssocID="{70770C4C-BDC9-48A7-AE52-0D217FA14145}" presName="txShp" presStyleLbl="node1" presStyleIdx="2" presStyleCnt="3">
        <dgm:presLayoutVars>
          <dgm:bulletEnabled val="1"/>
        </dgm:presLayoutVars>
      </dgm:prSet>
      <dgm:spPr/>
    </dgm:pt>
  </dgm:ptLst>
  <dgm:cxnLst>
    <dgm:cxn modelId="{E0A8CC9A-7A9C-4797-8CDC-61D4A3817C3A}" type="presOf" srcId="{70770C4C-BDC9-48A7-AE52-0D217FA14145}" destId="{34326C58-B708-46DC-ACCC-A8B2AAA8B3D9}" srcOrd="0" destOrd="0" presId="urn:microsoft.com/office/officeart/2005/8/layout/vList3"/>
    <dgm:cxn modelId="{9D98BD06-B2B0-4350-99DD-76EBF5627752}" type="presOf" srcId="{566D4198-B63C-4D55-A4D4-BFA919562B0C}" destId="{81D6004C-A0A0-4C7F-91B9-5986AB81914E}" srcOrd="0" destOrd="0" presId="urn:microsoft.com/office/officeart/2005/8/layout/vList3"/>
    <dgm:cxn modelId="{D28FAFE0-B695-495F-881F-6E98113E414A}" srcId="{07B8C0C7-DEE1-4E00-9785-8D91690AD589}" destId="{70770C4C-BDC9-48A7-AE52-0D217FA14145}" srcOrd="2" destOrd="0" parTransId="{F808C760-E250-4B65-8BAE-4184B1A625FE}" sibTransId="{5FD060D0-6198-46B8-8003-E967D250BA3A}"/>
    <dgm:cxn modelId="{E93EC6B6-3E8E-4614-8A70-A0B2266C721D}" srcId="{07B8C0C7-DEE1-4E00-9785-8D91690AD589}" destId="{566D4198-B63C-4D55-A4D4-BFA919562B0C}" srcOrd="0" destOrd="0" parTransId="{05EE2465-D043-4518-98AF-79499D6FE408}" sibTransId="{B69B395A-66E7-42A7-B4C5-FD6638289715}"/>
    <dgm:cxn modelId="{5A1D89FF-488D-467D-B17D-EEF7DF971FBE}" type="presOf" srcId="{07B8C0C7-DEE1-4E00-9785-8D91690AD589}" destId="{864A2282-00FB-445C-B431-0EE8BB727D7A}" srcOrd="0" destOrd="0" presId="urn:microsoft.com/office/officeart/2005/8/layout/vList3"/>
    <dgm:cxn modelId="{4DEEECD0-C668-4F9E-BAE1-A377728274FD}" type="presOf" srcId="{65C6D6D1-E568-46FE-97B5-AA9AEF33C7AB}" destId="{E3926F7E-3940-45C7-A4B3-64C3CE22E690}" srcOrd="0" destOrd="0" presId="urn:microsoft.com/office/officeart/2005/8/layout/vList3"/>
    <dgm:cxn modelId="{5DF778A5-1DDF-44B6-B4FB-D8E2EE2B8D05}" srcId="{07B8C0C7-DEE1-4E00-9785-8D91690AD589}" destId="{65C6D6D1-E568-46FE-97B5-AA9AEF33C7AB}" srcOrd="1" destOrd="0" parTransId="{78C45838-33F9-47FC-9500-3E1FA2ED3528}" sibTransId="{CDE212A0-52F8-47D3-AA44-E0EB0C8EC3F6}"/>
    <dgm:cxn modelId="{627175AD-7036-472A-878C-99F57936578B}" type="presParOf" srcId="{864A2282-00FB-445C-B431-0EE8BB727D7A}" destId="{020F73C3-69E6-406C-B85C-29AF95DAE1EA}" srcOrd="0" destOrd="0" presId="urn:microsoft.com/office/officeart/2005/8/layout/vList3"/>
    <dgm:cxn modelId="{A2484BE0-79E7-4BD3-AA71-C9A2EDEC6B63}" type="presParOf" srcId="{020F73C3-69E6-406C-B85C-29AF95DAE1EA}" destId="{700B483B-81F9-416C-B90E-6EDE9D1B6A90}" srcOrd="0" destOrd="0" presId="urn:microsoft.com/office/officeart/2005/8/layout/vList3"/>
    <dgm:cxn modelId="{CB8FEADF-A325-403E-8CA2-B27C8E1BF366}" type="presParOf" srcId="{020F73C3-69E6-406C-B85C-29AF95DAE1EA}" destId="{81D6004C-A0A0-4C7F-91B9-5986AB81914E}" srcOrd="1" destOrd="0" presId="urn:microsoft.com/office/officeart/2005/8/layout/vList3"/>
    <dgm:cxn modelId="{1F796410-DD8E-4662-A9C7-C78C4087B6A8}" type="presParOf" srcId="{864A2282-00FB-445C-B431-0EE8BB727D7A}" destId="{2B218E9A-8B85-4044-9385-6FFA403DB822}" srcOrd="1" destOrd="0" presId="urn:microsoft.com/office/officeart/2005/8/layout/vList3"/>
    <dgm:cxn modelId="{23290E67-5BF6-4465-85FB-ECB8703A9714}" type="presParOf" srcId="{864A2282-00FB-445C-B431-0EE8BB727D7A}" destId="{91C5538F-09DC-49A3-93D6-68DDA976D1FE}" srcOrd="2" destOrd="0" presId="urn:microsoft.com/office/officeart/2005/8/layout/vList3"/>
    <dgm:cxn modelId="{C8050081-4A62-435D-ACA4-6C0E30BC3374}" type="presParOf" srcId="{91C5538F-09DC-49A3-93D6-68DDA976D1FE}" destId="{9BD7E2B4-F8A4-4CFE-85FC-59D6E515610A}" srcOrd="0" destOrd="0" presId="urn:microsoft.com/office/officeart/2005/8/layout/vList3"/>
    <dgm:cxn modelId="{13F58404-9EC2-40AE-AB8D-A5B3C9FF6740}" type="presParOf" srcId="{91C5538F-09DC-49A3-93D6-68DDA976D1FE}" destId="{E3926F7E-3940-45C7-A4B3-64C3CE22E690}" srcOrd="1" destOrd="0" presId="urn:microsoft.com/office/officeart/2005/8/layout/vList3"/>
    <dgm:cxn modelId="{D5F8B2B8-D318-41F6-B8C1-8C5B01E287B7}" type="presParOf" srcId="{864A2282-00FB-445C-B431-0EE8BB727D7A}" destId="{D58C2557-5879-4A30-844C-83A5E547A3DC}" srcOrd="3" destOrd="0" presId="urn:microsoft.com/office/officeart/2005/8/layout/vList3"/>
    <dgm:cxn modelId="{8464B293-D1A4-4FEF-8637-9490BCCB59CC}" type="presParOf" srcId="{864A2282-00FB-445C-B431-0EE8BB727D7A}" destId="{09851E57-046D-4438-B186-AAB4F9F8BCFF}" srcOrd="4" destOrd="0" presId="urn:microsoft.com/office/officeart/2005/8/layout/vList3"/>
    <dgm:cxn modelId="{E64F6EE9-C2B1-4816-AD08-70B9A400E31C}" type="presParOf" srcId="{09851E57-046D-4438-B186-AAB4F9F8BCFF}" destId="{2F68060B-455B-4E96-9B62-72604515ACAF}" srcOrd="0" destOrd="0" presId="urn:microsoft.com/office/officeart/2005/8/layout/vList3"/>
    <dgm:cxn modelId="{3FC42E60-BCC1-487B-8801-E57BA74104EF}" type="presParOf" srcId="{09851E57-046D-4438-B186-AAB4F9F8BCFF}" destId="{34326C58-B708-46DC-ACCC-A8B2AAA8B3D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AB48130-70C5-4A63-AAF2-09DEB50FDF69}"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F3AFAFA1-7D86-4456-8C2D-92B985D769CF}">
      <dgm:prSet phldrT="[Text]"/>
      <dgm:spPr/>
      <dgm:t>
        <a:bodyPr/>
        <a:lstStyle/>
        <a:p>
          <a:r>
            <a:rPr lang="en-US" dirty="0"/>
            <a:t>Chemical Industries</a:t>
          </a:r>
        </a:p>
      </dgm:t>
    </dgm:pt>
    <dgm:pt modelId="{0DE6338A-A02C-46C3-B647-24911F6B9F10}" type="parTrans" cxnId="{4EEC2A17-551A-429D-80E3-05A4160B6102}">
      <dgm:prSet/>
      <dgm:spPr/>
      <dgm:t>
        <a:bodyPr/>
        <a:lstStyle/>
        <a:p>
          <a:endParaRPr lang="en-US"/>
        </a:p>
      </dgm:t>
    </dgm:pt>
    <dgm:pt modelId="{8C249CC8-3ED0-4A62-9B12-D9A9B6498CEB}" type="sibTrans" cxnId="{4EEC2A17-551A-429D-80E3-05A4160B6102}">
      <dgm:prSet/>
      <dgm:spPr/>
      <dgm:t>
        <a:bodyPr/>
        <a:lstStyle/>
        <a:p>
          <a:endParaRPr lang="en-US"/>
        </a:p>
      </dgm:t>
    </dgm:pt>
    <dgm:pt modelId="{4CA99626-7B19-4605-9581-40E1022A7D50}">
      <dgm:prSet phldrT="[Text]"/>
      <dgm:spPr/>
      <dgm:t>
        <a:bodyPr/>
        <a:lstStyle/>
        <a:p>
          <a:r>
            <a:rPr lang="en-US" dirty="0"/>
            <a:t>Hazardous Waste Industries</a:t>
          </a:r>
        </a:p>
      </dgm:t>
    </dgm:pt>
    <dgm:pt modelId="{31277F3A-95DB-43A1-A90A-72A354080117}" type="parTrans" cxnId="{87F0C805-968B-4CEB-977E-46B776D6E627}">
      <dgm:prSet/>
      <dgm:spPr/>
      <dgm:t>
        <a:bodyPr/>
        <a:lstStyle/>
        <a:p>
          <a:endParaRPr lang="en-US"/>
        </a:p>
      </dgm:t>
    </dgm:pt>
    <dgm:pt modelId="{05754E3D-CE40-4005-B46C-5AE746F345C6}" type="sibTrans" cxnId="{87F0C805-968B-4CEB-977E-46B776D6E627}">
      <dgm:prSet/>
      <dgm:spPr/>
      <dgm:t>
        <a:bodyPr/>
        <a:lstStyle/>
        <a:p>
          <a:endParaRPr lang="en-US"/>
        </a:p>
      </dgm:t>
    </dgm:pt>
    <dgm:pt modelId="{776BC9BF-BDB6-4918-98B0-B1A5A1659EEF}">
      <dgm:prSet phldrT="[Text]"/>
      <dgm:spPr/>
      <dgm:t>
        <a:bodyPr/>
        <a:lstStyle/>
        <a:p>
          <a:r>
            <a:rPr lang="en-US" dirty="0"/>
            <a:t>Plastic and Rubber</a:t>
          </a:r>
        </a:p>
      </dgm:t>
    </dgm:pt>
    <dgm:pt modelId="{1D516998-641C-4CBA-A32E-E74C1649CE76}" type="parTrans" cxnId="{96C279D5-7848-4B0D-A9DE-2996EEBF8667}">
      <dgm:prSet/>
      <dgm:spPr/>
      <dgm:t>
        <a:bodyPr/>
        <a:lstStyle/>
        <a:p>
          <a:endParaRPr lang="en-US"/>
        </a:p>
      </dgm:t>
    </dgm:pt>
    <dgm:pt modelId="{2DCC537F-B256-4D00-B900-5BE9D2EE93F7}" type="sibTrans" cxnId="{96C279D5-7848-4B0D-A9DE-2996EEBF8667}">
      <dgm:prSet/>
      <dgm:spPr/>
      <dgm:t>
        <a:bodyPr/>
        <a:lstStyle/>
        <a:p>
          <a:endParaRPr lang="en-US"/>
        </a:p>
      </dgm:t>
    </dgm:pt>
    <dgm:pt modelId="{CB0E2187-6A88-4463-A340-9147647E2CD6}" type="pres">
      <dgm:prSet presAssocID="{BAB48130-70C5-4A63-AAF2-09DEB50FDF69}" presName="diagram" presStyleCnt="0">
        <dgm:presLayoutVars>
          <dgm:dir/>
          <dgm:animLvl val="lvl"/>
          <dgm:resizeHandles val="exact"/>
        </dgm:presLayoutVars>
      </dgm:prSet>
      <dgm:spPr/>
    </dgm:pt>
    <dgm:pt modelId="{F98E1F9E-C081-476E-A5C8-55B07837BCE7}" type="pres">
      <dgm:prSet presAssocID="{F3AFAFA1-7D86-4456-8C2D-92B985D769CF}" presName="compNode" presStyleCnt="0"/>
      <dgm:spPr/>
    </dgm:pt>
    <dgm:pt modelId="{C2064708-B916-4D93-B1FE-52C6C1221F35}" type="pres">
      <dgm:prSet presAssocID="{F3AFAFA1-7D86-4456-8C2D-92B985D769CF}" presName="childRect" presStyleLbl="bgAcc1" presStyleIdx="0" presStyleCnt="3">
        <dgm:presLayoutVars>
          <dgm:bulletEnabled val="1"/>
        </dgm:presLayoutVars>
      </dgm:prSet>
      <dgm:spPr/>
    </dgm:pt>
    <dgm:pt modelId="{B9E0FBCE-5D1E-4CFA-9601-74113B8CEC6A}" type="pres">
      <dgm:prSet presAssocID="{F3AFAFA1-7D86-4456-8C2D-92B985D769CF}" presName="parentText" presStyleLbl="node1" presStyleIdx="0" presStyleCnt="0">
        <dgm:presLayoutVars>
          <dgm:chMax val="0"/>
          <dgm:bulletEnabled val="1"/>
        </dgm:presLayoutVars>
      </dgm:prSet>
      <dgm:spPr/>
    </dgm:pt>
    <dgm:pt modelId="{ACF14B30-95B6-4FEC-8FA9-7E544BC9294C}" type="pres">
      <dgm:prSet presAssocID="{F3AFAFA1-7D86-4456-8C2D-92B985D769CF}" presName="parentRect" presStyleLbl="alignNode1" presStyleIdx="0" presStyleCnt="3"/>
      <dgm:spPr/>
    </dgm:pt>
    <dgm:pt modelId="{0FFB9840-1C09-4313-8C16-F22CB22E5184}" type="pres">
      <dgm:prSet presAssocID="{F3AFAFA1-7D86-4456-8C2D-92B985D769CF}" presName="adorn" presStyleLbl="fgAccFollow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C7B7D5DB-F390-48FE-AF48-09954C7618C7}" type="pres">
      <dgm:prSet presAssocID="{8C249CC8-3ED0-4A62-9B12-D9A9B6498CEB}" presName="sibTrans" presStyleLbl="sibTrans2D1" presStyleIdx="0" presStyleCnt="0"/>
      <dgm:spPr/>
    </dgm:pt>
    <dgm:pt modelId="{33F51C5D-F564-4EFA-B06B-82E5A271CF0A}" type="pres">
      <dgm:prSet presAssocID="{4CA99626-7B19-4605-9581-40E1022A7D50}" presName="compNode" presStyleCnt="0"/>
      <dgm:spPr/>
    </dgm:pt>
    <dgm:pt modelId="{F8D43365-0586-4AF5-BEA7-F93FAB8BC586}" type="pres">
      <dgm:prSet presAssocID="{4CA99626-7B19-4605-9581-40E1022A7D50}" presName="childRect" presStyleLbl="bgAcc1" presStyleIdx="1" presStyleCnt="3">
        <dgm:presLayoutVars>
          <dgm:bulletEnabled val="1"/>
        </dgm:presLayoutVars>
      </dgm:prSet>
      <dgm:spPr/>
    </dgm:pt>
    <dgm:pt modelId="{D5723C9B-F846-4800-A651-844501078D9C}" type="pres">
      <dgm:prSet presAssocID="{4CA99626-7B19-4605-9581-40E1022A7D50}" presName="parentText" presStyleLbl="node1" presStyleIdx="0" presStyleCnt="0">
        <dgm:presLayoutVars>
          <dgm:chMax val="0"/>
          <dgm:bulletEnabled val="1"/>
        </dgm:presLayoutVars>
      </dgm:prSet>
      <dgm:spPr/>
    </dgm:pt>
    <dgm:pt modelId="{D2A7CA0C-C8AD-4C53-9EAA-8500052E6210}" type="pres">
      <dgm:prSet presAssocID="{4CA99626-7B19-4605-9581-40E1022A7D50}" presName="parentRect" presStyleLbl="alignNode1" presStyleIdx="1" presStyleCnt="3"/>
      <dgm:spPr/>
    </dgm:pt>
    <dgm:pt modelId="{261AFFAD-D3AB-4608-9D00-E9F52A52C568}" type="pres">
      <dgm:prSet presAssocID="{4CA99626-7B19-4605-9581-40E1022A7D50}" presName="adorn" presStyleLbl="fgAccFollowNod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1000" r="-21000"/>
          </a:stretch>
        </a:blipFill>
      </dgm:spPr>
    </dgm:pt>
    <dgm:pt modelId="{1E382036-3230-43FC-8F89-0FE9B5E8E147}" type="pres">
      <dgm:prSet presAssocID="{05754E3D-CE40-4005-B46C-5AE746F345C6}" presName="sibTrans" presStyleLbl="sibTrans2D1" presStyleIdx="0" presStyleCnt="0"/>
      <dgm:spPr/>
    </dgm:pt>
    <dgm:pt modelId="{30F27C6C-EAE4-436C-A790-BA3560B8CCA4}" type="pres">
      <dgm:prSet presAssocID="{776BC9BF-BDB6-4918-98B0-B1A5A1659EEF}" presName="compNode" presStyleCnt="0"/>
      <dgm:spPr/>
    </dgm:pt>
    <dgm:pt modelId="{54210100-E26B-4F0C-A388-37351FF5C27A}" type="pres">
      <dgm:prSet presAssocID="{776BC9BF-BDB6-4918-98B0-B1A5A1659EEF}" presName="childRect" presStyleLbl="bgAcc1" presStyleIdx="2" presStyleCnt="3">
        <dgm:presLayoutVars>
          <dgm:bulletEnabled val="1"/>
        </dgm:presLayoutVars>
      </dgm:prSet>
      <dgm:spPr/>
    </dgm:pt>
    <dgm:pt modelId="{4E2FC4D0-5532-4920-9623-47867AB35225}" type="pres">
      <dgm:prSet presAssocID="{776BC9BF-BDB6-4918-98B0-B1A5A1659EEF}" presName="parentText" presStyleLbl="node1" presStyleIdx="0" presStyleCnt="0">
        <dgm:presLayoutVars>
          <dgm:chMax val="0"/>
          <dgm:bulletEnabled val="1"/>
        </dgm:presLayoutVars>
      </dgm:prSet>
      <dgm:spPr/>
    </dgm:pt>
    <dgm:pt modelId="{35C317FC-519E-4770-B855-8E40D260A339}" type="pres">
      <dgm:prSet presAssocID="{776BC9BF-BDB6-4918-98B0-B1A5A1659EEF}" presName="parentRect" presStyleLbl="alignNode1" presStyleIdx="2" presStyleCnt="3"/>
      <dgm:spPr/>
    </dgm:pt>
    <dgm:pt modelId="{D650E702-E7B5-43F6-A548-FAD9DD08859E}" type="pres">
      <dgm:prSet presAssocID="{776BC9BF-BDB6-4918-98B0-B1A5A1659EEF}" presName="adorn" presStyleLbl="fgAccFollowNod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35000" r="-35000"/>
          </a:stretch>
        </a:blipFill>
      </dgm:spPr>
    </dgm:pt>
  </dgm:ptLst>
  <dgm:cxnLst>
    <dgm:cxn modelId="{EF794C48-B52A-481B-9E68-3F49D672499C}" type="presOf" srcId="{05754E3D-CE40-4005-B46C-5AE746F345C6}" destId="{1E382036-3230-43FC-8F89-0FE9B5E8E147}" srcOrd="0" destOrd="0" presId="urn:microsoft.com/office/officeart/2005/8/layout/bList2"/>
    <dgm:cxn modelId="{87F0C805-968B-4CEB-977E-46B776D6E627}" srcId="{BAB48130-70C5-4A63-AAF2-09DEB50FDF69}" destId="{4CA99626-7B19-4605-9581-40E1022A7D50}" srcOrd="1" destOrd="0" parTransId="{31277F3A-95DB-43A1-A90A-72A354080117}" sibTransId="{05754E3D-CE40-4005-B46C-5AE746F345C6}"/>
    <dgm:cxn modelId="{4EEC2A17-551A-429D-80E3-05A4160B6102}" srcId="{BAB48130-70C5-4A63-AAF2-09DEB50FDF69}" destId="{F3AFAFA1-7D86-4456-8C2D-92B985D769CF}" srcOrd="0" destOrd="0" parTransId="{0DE6338A-A02C-46C3-B647-24911F6B9F10}" sibTransId="{8C249CC8-3ED0-4A62-9B12-D9A9B6498CEB}"/>
    <dgm:cxn modelId="{5E09E7C9-DB7F-4E36-9888-6B47D0EB5F5C}" type="presOf" srcId="{8C249CC8-3ED0-4A62-9B12-D9A9B6498CEB}" destId="{C7B7D5DB-F390-48FE-AF48-09954C7618C7}" srcOrd="0" destOrd="0" presId="urn:microsoft.com/office/officeart/2005/8/layout/bList2"/>
    <dgm:cxn modelId="{19A04A16-1250-499E-884E-B9F7D8DBD6B0}" type="presOf" srcId="{4CA99626-7B19-4605-9581-40E1022A7D50}" destId="{D5723C9B-F846-4800-A651-844501078D9C}" srcOrd="0" destOrd="0" presId="urn:microsoft.com/office/officeart/2005/8/layout/bList2"/>
    <dgm:cxn modelId="{64313960-2FBC-4623-A415-1ABCFC76DFD4}" type="presOf" srcId="{BAB48130-70C5-4A63-AAF2-09DEB50FDF69}" destId="{CB0E2187-6A88-4463-A340-9147647E2CD6}" srcOrd="0" destOrd="0" presId="urn:microsoft.com/office/officeart/2005/8/layout/bList2"/>
    <dgm:cxn modelId="{A0BD7478-446A-44B9-991D-CBAADD422310}" type="presOf" srcId="{776BC9BF-BDB6-4918-98B0-B1A5A1659EEF}" destId="{4E2FC4D0-5532-4920-9623-47867AB35225}" srcOrd="0" destOrd="0" presId="urn:microsoft.com/office/officeart/2005/8/layout/bList2"/>
    <dgm:cxn modelId="{DAAA679C-EFCB-42B2-9AEE-B13550CB8E6D}" type="presOf" srcId="{F3AFAFA1-7D86-4456-8C2D-92B985D769CF}" destId="{B9E0FBCE-5D1E-4CFA-9601-74113B8CEC6A}" srcOrd="0" destOrd="0" presId="urn:microsoft.com/office/officeart/2005/8/layout/bList2"/>
    <dgm:cxn modelId="{96C279D5-7848-4B0D-A9DE-2996EEBF8667}" srcId="{BAB48130-70C5-4A63-AAF2-09DEB50FDF69}" destId="{776BC9BF-BDB6-4918-98B0-B1A5A1659EEF}" srcOrd="2" destOrd="0" parTransId="{1D516998-641C-4CBA-A32E-E74C1649CE76}" sibTransId="{2DCC537F-B256-4D00-B900-5BE9D2EE93F7}"/>
    <dgm:cxn modelId="{8CAE6452-11AA-4A52-B1D5-A431F2239298}" type="presOf" srcId="{F3AFAFA1-7D86-4456-8C2D-92B985D769CF}" destId="{ACF14B30-95B6-4FEC-8FA9-7E544BC9294C}" srcOrd="1" destOrd="0" presId="urn:microsoft.com/office/officeart/2005/8/layout/bList2"/>
    <dgm:cxn modelId="{02E492C8-BDC7-460B-AACB-EFF3782E1A8C}" type="presOf" srcId="{4CA99626-7B19-4605-9581-40E1022A7D50}" destId="{D2A7CA0C-C8AD-4C53-9EAA-8500052E6210}" srcOrd="1" destOrd="0" presId="urn:microsoft.com/office/officeart/2005/8/layout/bList2"/>
    <dgm:cxn modelId="{7BEA6650-093D-4965-9244-5DC6DABF9B9F}" type="presOf" srcId="{776BC9BF-BDB6-4918-98B0-B1A5A1659EEF}" destId="{35C317FC-519E-4770-B855-8E40D260A339}" srcOrd="1" destOrd="0" presId="urn:microsoft.com/office/officeart/2005/8/layout/bList2"/>
    <dgm:cxn modelId="{5E4B53C6-DECC-429A-A06D-3FC116CE072C}" type="presParOf" srcId="{CB0E2187-6A88-4463-A340-9147647E2CD6}" destId="{F98E1F9E-C081-476E-A5C8-55B07837BCE7}" srcOrd="0" destOrd="0" presId="urn:microsoft.com/office/officeart/2005/8/layout/bList2"/>
    <dgm:cxn modelId="{FE2E0D23-F463-490A-8A47-226D7BE27E73}" type="presParOf" srcId="{F98E1F9E-C081-476E-A5C8-55B07837BCE7}" destId="{C2064708-B916-4D93-B1FE-52C6C1221F35}" srcOrd="0" destOrd="0" presId="urn:microsoft.com/office/officeart/2005/8/layout/bList2"/>
    <dgm:cxn modelId="{40AA20D7-20A0-4E6D-983D-750049511F69}" type="presParOf" srcId="{F98E1F9E-C081-476E-A5C8-55B07837BCE7}" destId="{B9E0FBCE-5D1E-4CFA-9601-74113B8CEC6A}" srcOrd="1" destOrd="0" presId="urn:microsoft.com/office/officeart/2005/8/layout/bList2"/>
    <dgm:cxn modelId="{4C20CDA3-B72E-4162-A34C-3FA1AE4110B5}" type="presParOf" srcId="{F98E1F9E-C081-476E-A5C8-55B07837BCE7}" destId="{ACF14B30-95B6-4FEC-8FA9-7E544BC9294C}" srcOrd="2" destOrd="0" presId="urn:microsoft.com/office/officeart/2005/8/layout/bList2"/>
    <dgm:cxn modelId="{1FB14A19-593E-455B-8B43-7608A330C8A5}" type="presParOf" srcId="{F98E1F9E-C081-476E-A5C8-55B07837BCE7}" destId="{0FFB9840-1C09-4313-8C16-F22CB22E5184}" srcOrd="3" destOrd="0" presId="urn:microsoft.com/office/officeart/2005/8/layout/bList2"/>
    <dgm:cxn modelId="{FFA54B74-C2B6-4D02-916F-4830E4EBF7AD}" type="presParOf" srcId="{CB0E2187-6A88-4463-A340-9147647E2CD6}" destId="{C7B7D5DB-F390-48FE-AF48-09954C7618C7}" srcOrd="1" destOrd="0" presId="urn:microsoft.com/office/officeart/2005/8/layout/bList2"/>
    <dgm:cxn modelId="{D2C075F3-3008-4E32-9D83-5FFD11F3C5D6}" type="presParOf" srcId="{CB0E2187-6A88-4463-A340-9147647E2CD6}" destId="{33F51C5D-F564-4EFA-B06B-82E5A271CF0A}" srcOrd="2" destOrd="0" presId="urn:microsoft.com/office/officeart/2005/8/layout/bList2"/>
    <dgm:cxn modelId="{3354D671-7A06-4BA4-A8C8-7EB95B994391}" type="presParOf" srcId="{33F51C5D-F564-4EFA-B06B-82E5A271CF0A}" destId="{F8D43365-0586-4AF5-BEA7-F93FAB8BC586}" srcOrd="0" destOrd="0" presId="urn:microsoft.com/office/officeart/2005/8/layout/bList2"/>
    <dgm:cxn modelId="{3507812F-4F57-49ED-8CEE-B80CCB47B346}" type="presParOf" srcId="{33F51C5D-F564-4EFA-B06B-82E5A271CF0A}" destId="{D5723C9B-F846-4800-A651-844501078D9C}" srcOrd="1" destOrd="0" presId="urn:microsoft.com/office/officeart/2005/8/layout/bList2"/>
    <dgm:cxn modelId="{185C6B21-A6D6-4132-8B47-67627690174A}" type="presParOf" srcId="{33F51C5D-F564-4EFA-B06B-82E5A271CF0A}" destId="{D2A7CA0C-C8AD-4C53-9EAA-8500052E6210}" srcOrd="2" destOrd="0" presId="urn:microsoft.com/office/officeart/2005/8/layout/bList2"/>
    <dgm:cxn modelId="{C0DF36E7-8270-4BE1-BA7C-2B9CBFD9824B}" type="presParOf" srcId="{33F51C5D-F564-4EFA-B06B-82E5A271CF0A}" destId="{261AFFAD-D3AB-4608-9D00-E9F52A52C568}" srcOrd="3" destOrd="0" presId="urn:microsoft.com/office/officeart/2005/8/layout/bList2"/>
    <dgm:cxn modelId="{594E5F5B-EBED-4E42-A995-F3148EC8C9DE}" type="presParOf" srcId="{CB0E2187-6A88-4463-A340-9147647E2CD6}" destId="{1E382036-3230-43FC-8F89-0FE9B5E8E147}" srcOrd="3" destOrd="0" presId="urn:microsoft.com/office/officeart/2005/8/layout/bList2"/>
    <dgm:cxn modelId="{C4D6B781-8E1E-4F3D-98A9-699DCECA94F4}" type="presParOf" srcId="{CB0E2187-6A88-4463-A340-9147647E2CD6}" destId="{30F27C6C-EAE4-436C-A790-BA3560B8CCA4}" srcOrd="4" destOrd="0" presId="urn:microsoft.com/office/officeart/2005/8/layout/bList2"/>
    <dgm:cxn modelId="{F6E56A9B-B54B-4380-A0DF-683A1D2FD009}" type="presParOf" srcId="{30F27C6C-EAE4-436C-A790-BA3560B8CCA4}" destId="{54210100-E26B-4F0C-A388-37351FF5C27A}" srcOrd="0" destOrd="0" presId="urn:microsoft.com/office/officeart/2005/8/layout/bList2"/>
    <dgm:cxn modelId="{236860C1-D588-44E6-9E5B-824D54D8E9DE}" type="presParOf" srcId="{30F27C6C-EAE4-436C-A790-BA3560B8CCA4}" destId="{4E2FC4D0-5532-4920-9623-47867AB35225}" srcOrd="1" destOrd="0" presId="urn:microsoft.com/office/officeart/2005/8/layout/bList2"/>
    <dgm:cxn modelId="{C140B886-A2E1-47CA-B76C-786D0F35058C}" type="presParOf" srcId="{30F27C6C-EAE4-436C-A790-BA3560B8CCA4}" destId="{35C317FC-519E-4770-B855-8E40D260A339}" srcOrd="2" destOrd="0" presId="urn:microsoft.com/office/officeart/2005/8/layout/bList2"/>
    <dgm:cxn modelId="{FC2EC633-280E-4316-92FA-3F43A8AA06FB}" type="presParOf" srcId="{30F27C6C-EAE4-436C-A790-BA3560B8CCA4}" destId="{D650E702-E7B5-43F6-A548-FAD9DD08859E}"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7A37B0-E0BD-4182-AD04-54BBDFF161C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917BC264-D6F8-4A78-A451-BCDE2656DEFB}">
      <dgm:prSet phldrT="[Text]"/>
      <dgm:spPr>
        <a:noFill/>
        <a:ln>
          <a:solidFill>
            <a:schemeClr val="accent1">
              <a:lumMod val="50000"/>
            </a:schemeClr>
          </a:solidFill>
        </a:ln>
      </dgm:spPr>
      <dgm:t>
        <a:bodyPr/>
        <a:lstStyle/>
        <a:p>
          <a:r>
            <a:rPr lang="en-US" b="1" dirty="0">
              <a:solidFill>
                <a:srgbClr val="002060"/>
              </a:solidFill>
            </a:rPr>
            <a:t>STACK EMISSION</a:t>
          </a:r>
        </a:p>
      </dgm:t>
    </dgm:pt>
    <dgm:pt modelId="{5F22F870-31C1-43B7-A526-E015BBBD8171}" type="parTrans" cxnId="{4DAED30D-EB99-457A-9571-D8D208DB8F05}">
      <dgm:prSet/>
      <dgm:spPr/>
      <dgm:t>
        <a:bodyPr/>
        <a:lstStyle/>
        <a:p>
          <a:endParaRPr lang="en-US"/>
        </a:p>
      </dgm:t>
    </dgm:pt>
    <dgm:pt modelId="{661AFCC1-9E50-461C-91D2-75B5953B69AF}" type="sibTrans" cxnId="{4DAED30D-EB99-457A-9571-D8D208DB8F05}">
      <dgm:prSet/>
      <dgm:spPr/>
      <dgm:t>
        <a:bodyPr/>
        <a:lstStyle/>
        <a:p>
          <a:endParaRPr lang="en-US"/>
        </a:p>
      </dgm:t>
    </dgm:pt>
    <dgm:pt modelId="{BEC83D6F-861B-48FD-B8BD-0821C8981CF1}">
      <dgm:prSet phldrT="[Text]" custT="1"/>
      <dgm:spPr>
        <a:noFill/>
        <a:ln>
          <a:solidFill>
            <a:schemeClr val="accent1">
              <a:lumMod val="50000"/>
              <a:alpha val="90000"/>
            </a:schemeClr>
          </a:solidFill>
        </a:ln>
      </dgm:spPr>
      <dgm:t>
        <a:bodyPr/>
        <a:lstStyle/>
        <a:p>
          <a:r>
            <a:rPr lang="en-US" sz="2400" dirty="0">
              <a:latin typeface="Times New Roman" panose="02020603050405020304" pitchFamily="18" charset="0"/>
              <a:cs typeface="Times New Roman" panose="02020603050405020304" pitchFamily="18" charset="0"/>
            </a:rPr>
            <a:t>Electric Utilities</a:t>
          </a:r>
        </a:p>
      </dgm:t>
    </dgm:pt>
    <dgm:pt modelId="{A667F7D6-1B19-4A36-8885-D155410DACE9}" type="parTrans" cxnId="{A93CA3A1-126C-4A58-8DCF-DF5B896EB265}">
      <dgm:prSet/>
      <dgm:spPr/>
      <dgm:t>
        <a:bodyPr/>
        <a:lstStyle/>
        <a:p>
          <a:endParaRPr lang="en-US"/>
        </a:p>
      </dgm:t>
    </dgm:pt>
    <dgm:pt modelId="{4391C10E-757C-4133-A088-3E978D853D09}" type="sibTrans" cxnId="{A93CA3A1-126C-4A58-8DCF-DF5B896EB265}">
      <dgm:prSet/>
      <dgm:spPr/>
      <dgm:t>
        <a:bodyPr/>
        <a:lstStyle/>
        <a:p>
          <a:endParaRPr lang="en-US"/>
        </a:p>
      </dgm:t>
    </dgm:pt>
    <dgm:pt modelId="{5D52319D-4C77-467F-B72E-B15D9FB1839A}">
      <dgm:prSet phldrT="[Text]" custT="1"/>
      <dgm:spPr>
        <a:noFill/>
        <a:ln>
          <a:solidFill>
            <a:schemeClr val="accent1">
              <a:lumMod val="50000"/>
              <a:alpha val="90000"/>
            </a:schemeClr>
          </a:solidFill>
        </a:ln>
      </dgm:spPr>
      <dgm:t>
        <a:bodyPr/>
        <a:lstStyle/>
        <a:p>
          <a:r>
            <a:rPr lang="en-US" sz="2400" dirty="0">
              <a:latin typeface="Times New Roman" panose="02020603050405020304" pitchFamily="18" charset="0"/>
              <a:cs typeface="Times New Roman" panose="02020603050405020304" pitchFamily="18" charset="0"/>
            </a:rPr>
            <a:t>Chemicals Industry</a:t>
          </a:r>
        </a:p>
      </dgm:t>
    </dgm:pt>
    <dgm:pt modelId="{EBF86B5B-64E9-4EF1-8DDD-F8BCFF5B4E82}" type="parTrans" cxnId="{632B1B53-11E3-48C4-876D-DF9870C7B7A2}">
      <dgm:prSet/>
      <dgm:spPr/>
      <dgm:t>
        <a:bodyPr/>
        <a:lstStyle/>
        <a:p>
          <a:endParaRPr lang="en-US"/>
        </a:p>
      </dgm:t>
    </dgm:pt>
    <dgm:pt modelId="{0D91F141-0852-4076-A928-40AF25B594B7}" type="sibTrans" cxnId="{632B1B53-11E3-48C4-876D-DF9870C7B7A2}">
      <dgm:prSet/>
      <dgm:spPr/>
      <dgm:t>
        <a:bodyPr/>
        <a:lstStyle/>
        <a:p>
          <a:endParaRPr lang="en-US"/>
        </a:p>
      </dgm:t>
    </dgm:pt>
    <dgm:pt modelId="{693316E8-6A82-4E54-A3C1-3CF4169B5183}">
      <dgm:prSet phldrT="[Text]"/>
      <dgm:spPr>
        <a:noFill/>
        <a:ln>
          <a:solidFill>
            <a:schemeClr val="accent1">
              <a:lumMod val="50000"/>
            </a:schemeClr>
          </a:solidFill>
        </a:ln>
      </dgm:spPr>
      <dgm:t>
        <a:bodyPr/>
        <a:lstStyle/>
        <a:p>
          <a:r>
            <a:rPr lang="en-US" b="1" dirty="0">
              <a:solidFill>
                <a:srgbClr val="002060"/>
              </a:solidFill>
            </a:rPr>
            <a:t>FUGITIVE EMISSION</a:t>
          </a:r>
        </a:p>
      </dgm:t>
    </dgm:pt>
    <dgm:pt modelId="{12D0C08A-B383-4CDA-A214-663A8C4CCDF4}" type="parTrans" cxnId="{0E043894-2F00-4E39-96B6-E2AC3046C8AC}">
      <dgm:prSet/>
      <dgm:spPr/>
      <dgm:t>
        <a:bodyPr/>
        <a:lstStyle/>
        <a:p>
          <a:endParaRPr lang="en-US"/>
        </a:p>
      </dgm:t>
    </dgm:pt>
    <dgm:pt modelId="{A91D7849-3426-40F8-973A-F3A24C9E1C8D}" type="sibTrans" cxnId="{0E043894-2F00-4E39-96B6-E2AC3046C8AC}">
      <dgm:prSet/>
      <dgm:spPr/>
      <dgm:t>
        <a:bodyPr/>
        <a:lstStyle/>
        <a:p>
          <a:endParaRPr lang="en-US"/>
        </a:p>
      </dgm:t>
    </dgm:pt>
    <dgm:pt modelId="{92F61703-D35F-408D-83A5-F4B4EDD361D5}">
      <dgm:prSet phldrT="[Text]"/>
      <dgm:spPr>
        <a:noFill/>
        <a:ln>
          <a:solidFill>
            <a:schemeClr val="accent1">
              <a:lumMod val="50000"/>
              <a:alpha val="90000"/>
            </a:schemeClr>
          </a:solidFill>
        </a:ln>
      </dgm:spPr>
      <dgm:t>
        <a:bodyPr/>
        <a:lstStyle/>
        <a:p>
          <a:r>
            <a:rPr lang="en-US" dirty="0">
              <a:latin typeface="Times New Roman" panose="02020603050405020304" pitchFamily="18" charset="0"/>
              <a:cs typeface="Times New Roman" panose="02020603050405020304" pitchFamily="18" charset="0"/>
            </a:rPr>
            <a:t>Chemicals Industry</a:t>
          </a:r>
        </a:p>
      </dgm:t>
    </dgm:pt>
    <dgm:pt modelId="{3AB7AFD6-D135-48A1-B7CA-41CE51A05B1E}" type="parTrans" cxnId="{A7A76AF0-EF35-44A2-95C6-4E84EC9AB426}">
      <dgm:prSet/>
      <dgm:spPr/>
      <dgm:t>
        <a:bodyPr/>
        <a:lstStyle/>
        <a:p>
          <a:endParaRPr lang="en-US"/>
        </a:p>
      </dgm:t>
    </dgm:pt>
    <dgm:pt modelId="{3BFDA4CE-A8F9-44E0-BE4F-5502B62715E1}" type="sibTrans" cxnId="{A7A76AF0-EF35-44A2-95C6-4E84EC9AB426}">
      <dgm:prSet/>
      <dgm:spPr/>
      <dgm:t>
        <a:bodyPr/>
        <a:lstStyle/>
        <a:p>
          <a:endParaRPr lang="en-US"/>
        </a:p>
      </dgm:t>
    </dgm:pt>
    <dgm:pt modelId="{A52DF182-FABA-47DB-B74D-FC73838E7F8D}">
      <dgm:prSet phldrT="[Text]"/>
      <dgm:spPr>
        <a:noFill/>
        <a:ln>
          <a:solidFill>
            <a:schemeClr val="accent1">
              <a:lumMod val="50000"/>
              <a:alpha val="90000"/>
            </a:schemeClr>
          </a:solidFill>
        </a:ln>
      </dgm:spPr>
      <dgm:t>
        <a:bodyPr/>
        <a:lstStyle/>
        <a:p>
          <a:r>
            <a:rPr lang="en-US" dirty="0">
              <a:latin typeface="Times New Roman" panose="02020603050405020304" pitchFamily="18" charset="0"/>
              <a:cs typeface="Times New Roman" panose="02020603050405020304" pitchFamily="18" charset="0"/>
            </a:rPr>
            <a:t>Paper Industry</a:t>
          </a:r>
        </a:p>
      </dgm:t>
    </dgm:pt>
    <dgm:pt modelId="{1BD3F0B7-56DE-47C2-ADAF-029D0DDF6FDC}" type="parTrans" cxnId="{EABC7365-2501-4424-9540-8B125B57B5DC}">
      <dgm:prSet/>
      <dgm:spPr/>
      <dgm:t>
        <a:bodyPr/>
        <a:lstStyle/>
        <a:p>
          <a:endParaRPr lang="en-US"/>
        </a:p>
      </dgm:t>
    </dgm:pt>
    <dgm:pt modelId="{20A3B063-88FC-4DD5-8D26-06789C5BC416}" type="sibTrans" cxnId="{EABC7365-2501-4424-9540-8B125B57B5DC}">
      <dgm:prSet/>
      <dgm:spPr/>
      <dgm:t>
        <a:bodyPr/>
        <a:lstStyle/>
        <a:p>
          <a:endParaRPr lang="en-US"/>
        </a:p>
      </dgm:t>
    </dgm:pt>
    <dgm:pt modelId="{DB0F4F50-3EED-42E8-8027-F9D3FD068F3A}">
      <dgm:prSet phldrT="[Text]" custT="1"/>
      <dgm:spPr>
        <a:noFill/>
        <a:ln>
          <a:solidFill>
            <a:schemeClr val="accent1">
              <a:lumMod val="50000"/>
              <a:alpha val="90000"/>
            </a:schemeClr>
          </a:solidFill>
        </a:ln>
      </dgm:spPr>
      <dgm:t>
        <a:bodyPr/>
        <a:lstStyle/>
        <a:p>
          <a:r>
            <a:rPr lang="en-US" sz="2400" dirty="0">
              <a:latin typeface="Times New Roman" panose="02020603050405020304" pitchFamily="18" charset="0"/>
              <a:cs typeface="Times New Roman" panose="02020603050405020304" pitchFamily="18" charset="0"/>
            </a:rPr>
            <a:t>Paper Industry</a:t>
          </a:r>
        </a:p>
      </dgm:t>
    </dgm:pt>
    <dgm:pt modelId="{376B33C9-7289-40E3-88CD-520BF228132B}" type="parTrans" cxnId="{F7EC0A79-6783-496B-890A-9FD69C2340C6}">
      <dgm:prSet/>
      <dgm:spPr/>
      <dgm:t>
        <a:bodyPr/>
        <a:lstStyle/>
        <a:p>
          <a:endParaRPr lang="en-US"/>
        </a:p>
      </dgm:t>
    </dgm:pt>
    <dgm:pt modelId="{7CBA5690-027D-4790-9833-BBFD65BDFB72}" type="sibTrans" cxnId="{F7EC0A79-6783-496B-890A-9FD69C2340C6}">
      <dgm:prSet/>
      <dgm:spPr/>
      <dgm:t>
        <a:bodyPr/>
        <a:lstStyle/>
        <a:p>
          <a:endParaRPr lang="en-US"/>
        </a:p>
      </dgm:t>
    </dgm:pt>
    <dgm:pt modelId="{C03133BD-D084-40BC-85AD-8A6A8B6D4B07}">
      <dgm:prSet phldrT="[Text]"/>
      <dgm:spPr>
        <a:noFill/>
        <a:ln>
          <a:solidFill>
            <a:schemeClr val="accent1">
              <a:lumMod val="50000"/>
              <a:alpha val="90000"/>
            </a:schemeClr>
          </a:solidFill>
        </a:ln>
      </dgm:spPr>
      <dgm:t>
        <a:bodyPr/>
        <a:lstStyle/>
        <a:p>
          <a:endParaRPr lang="en-US" dirty="0">
            <a:latin typeface="Times New Roman" panose="02020603050405020304" pitchFamily="18" charset="0"/>
            <a:cs typeface="Times New Roman" panose="02020603050405020304" pitchFamily="18" charset="0"/>
          </a:endParaRPr>
        </a:p>
      </dgm:t>
    </dgm:pt>
    <dgm:pt modelId="{94B1E0DE-BA38-440C-A9D9-56E512B5C817}" type="parTrans" cxnId="{BD9B2B53-9595-497B-8E77-3B12E4CED1FD}">
      <dgm:prSet/>
      <dgm:spPr/>
      <dgm:t>
        <a:bodyPr/>
        <a:lstStyle/>
        <a:p>
          <a:endParaRPr lang="en-US"/>
        </a:p>
      </dgm:t>
    </dgm:pt>
    <dgm:pt modelId="{F85C7B2C-DD12-459E-B115-1064C46AE09B}" type="sibTrans" cxnId="{BD9B2B53-9595-497B-8E77-3B12E4CED1FD}">
      <dgm:prSet/>
      <dgm:spPr/>
      <dgm:t>
        <a:bodyPr/>
        <a:lstStyle/>
        <a:p>
          <a:endParaRPr lang="en-US"/>
        </a:p>
      </dgm:t>
    </dgm:pt>
    <dgm:pt modelId="{EAA57A3F-394C-4425-B417-9325098E4083}">
      <dgm:prSet phldrT="[Text]"/>
      <dgm:spPr>
        <a:noFill/>
        <a:ln>
          <a:solidFill>
            <a:schemeClr val="accent1">
              <a:lumMod val="50000"/>
              <a:alpha val="90000"/>
            </a:schemeClr>
          </a:solidFill>
        </a:ln>
      </dgm:spPr>
      <dgm:t>
        <a:bodyPr/>
        <a:lstStyle/>
        <a:p>
          <a:r>
            <a:rPr lang="en-US" dirty="0">
              <a:latin typeface="Times New Roman" panose="02020603050405020304" pitchFamily="18" charset="0"/>
              <a:cs typeface="Times New Roman" panose="02020603050405020304" pitchFamily="18" charset="0"/>
            </a:rPr>
            <a:t>Food Industry </a:t>
          </a:r>
        </a:p>
      </dgm:t>
    </dgm:pt>
    <dgm:pt modelId="{B149CEF3-2AED-45A2-B846-198358E9FDB2}" type="parTrans" cxnId="{B2039511-7581-4F9A-A46D-C6900EC54B08}">
      <dgm:prSet/>
      <dgm:spPr/>
      <dgm:t>
        <a:bodyPr/>
        <a:lstStyle/>
        <a:p>
          <a:endParaRPr lang="en-US"/>
        </a:p>
      </dgm:t>
    </dgm:pt>
    <dgm:pt modelId="{0B7E1685-A79E-47A5-BA41-74D3F27CCF95}" type="sibTrans" cxnId="{B2039511-7581-4F9A-A46D-C6900EC54B08}">
      <dgm:prSet/>
      <dgm:spPr/>
      <dgm:t>
        <a:bodyPr/>
        <a:lstStyle/>
        <a:p>
          <a:endParaRPr lang="en-US"/>
        </a:p>
      </dgm:t>
    </dgm:pt>
    <dgm:pt modelId="{C0216087-061A-42AD-A106-DEC8336DA02D}" type="pres">
      <dgm:prSet presAssocID="{9C7A37B0-E0BD-4182-AD04-54BBDFF161C7}" presName="Name0" presStyleCnt="0">
        <dgm:presLayoutVars>
          <dgm:dir/>
          <dgm:animLvl val="lvl"/>
          <dgm:resizeHandles/>
        </dgm:presLayoutVars>
      </dgm:prSet>
      <dgm:spPr/>
    </dgm:pt>
    <dgm:pt modelId="{3C2480C5-47DA-45A6-BFD9-8FE887E9BEBF}" type="pres">
      <dgm:prSet presAssocID="{917BC264-D6F8-4A78-A451-BCDE2656DEFB}" presName="linNode" presStyleCnt="0"/>
      <dgm:spPr/>
    </dgm:pt>
    <dgm:pt modelId="{9F54F344-A02B-4344-9193-83E089517BEF}" type="pres">
      <dgm:prSet presAssocID="{917BC264-D6F8-4A78-A451-BCDE2656DEFB}" presName="parentShp" presStyleLbl="node1" presStyleIdx="0" presStyleCnt="2">
        <dgm:presLayoutVars>
          <dgm:bulletEnabled val="1"/>
        </dgm:presLayoutVars>
      </dgm:prSet>
      <dgm:spPr/>
    </dgm:pt>
    <dgm:pt modelId="{9096C321-4340-4A76-A4D1-9EFAA209C349}" type="pres">
      <dgm:prSet presAssocID="{917BC264-D6F8-4A78-A451-BCDE2656DEFB}" presName="childShp" presStyleLbl="bgAccFollowNode1" presStyleIdx="0" presStyleCnt="2">
        <dgm:presLayoutVars>
          <dgm:bulletEnabled val="1"/>
        </dgm:presLayoutVars>
      </dgm:prSet>
      <dgm:spPr/>
    </dgm:pt>
    <dgm:pt modelId="{57B0E030-83C2-4D81-8754-B9B553234498}" type="pres">
      <dgm:prSet presAssocID="{661AFCC1-9E50-461C-91D2-75B5953B69AF}" presName="spacing" presStyleCnt="0"/>
      <dgm:spPr/>
    </dgm:pt>
    <dgm:pt modelId="{0DDEF4D0-7DE8-4CB9-B078-DAA0DF646098}" type="pres">
      <dgm:prSet presAssocID="{693316E8-6A82-4E54-A3C1-3CF4169B5183}" presName="linNode" presStyleCnt="0"/>
      <dgm:spPr/>
    </dgm:pt>
    <dgm:pt modelId="{98CBED83-705F-4BC6-9FC8-A1DC265B985B}" type="pres">
      <dgm:prSet presAssocID="{693316E8-6A82-4E54-A3C1-3CF4169B5183}" presName="parentShp" presStyleLbl="node1" presStyleIdx="1" presStyleCnt="2">
        <dgm:presLayoutVars>
          <dgm:bulletEnabled val="1"/>
        </dgm:presLayoutVars>
      </dgm:prSet>
      <dgm:spPr/>
    </dgm:pt>
    <dgm:pt modelId="{31EEF41F-5100-4ABC-8A17-774FBFEC9691}" type="pres">
      <dgm:prSet presAssocID="{693316E8-6A82-4E54-A3C1-3CF4169B5183}" presName="childShp" presStyleLbl="bgAccFollowNode1" presStyleIdx="1" presStyleCnt="2" custLinFactNeighborX="308" custLinFactNeighborY="4213">
        <dgm:presLayoutVars>
          <dgm:bulletEnabled val="1"/>
        </dgm:presLayoutVars>
      </dgm:prSet>
      <dgm:spPr/>
    </dgm:pt>
  </dgm:ptLst>
  <dgm:cxnLst>
    <dgm:cxn modelId="{A7A76AF0-EF35-44A2-95C6-4E84EC9AB426}" srcId="{693316E8-6A82-4E54-A3C1-3CF4169B5183}" destId="{92F61703-D35F-408D-83A5-F4B4EDD361D5}" srcOrd="0" destOrd="0" parTransId="{3AB7AFD6-D135-48A1-B7CA-41CE51A05B1E}" sibTransId="{3BFDA4CE-A8F9-44E0-BE4F-5502B62715E1}"/>
    <dgm:cxn modelId="{8A70C3EA-3FEA-46D7-A798-1AA8BAB88E17}" type="presOf" srcId="{5D52319D-4C77-467F-B72E-B15D9FB1839A}" destId="{9096C321-4340-4A76-A4D1-9EFAA209C349}" srcOrd="0" destOrd="1" presId="urn:microsoft.com/office/officeart/2005/8/layout/vList6"/>
    <dgm:cxn modelId="{70A5867C-D554-446B-B2D3-894A291AE148}" type="presOf" srcId="{DB0F4F50-3EED-42E8-8027-F9D3FD068F3A}" destId="{9096C321-4340-4A76-A4D1-9EFAA209C349}" srcOrd="0" destOrd="2" presId="urn:microsoft.com/office/officeart/2005/8/layout/vList6"/>
    <dgm:cxn modelId="{BD9B2B53-9595-497B-8E77-3B12E4CED1FD}" srcId="{693316E8-6A82-4E54-A3C1-3CF4169B5183}" destId="{C03133BD-D084-40BC-85AD-8A6A8B6D4B07}" srcOrd="3" destOrd="0" parTransId="{94B1E0DE-BA38-440C-A9D9-56E512B5C817}" sibTransId="{F85C7B2C-DD12-459E-B115-1064C46AE09B}"/>
    <dgm:cxn modelId="{632B1B53-11E3-48C4-876D-DF9870C7B7A2}" srcId="{917BC264-D6F8-4A78-A451-BCDE2656DEFB}" destId="{5D52319D-4C77-467F-B72E-B15D9FB1839A}" srcOrd="1" destOrd="0" parTransId="{EBF86B5B-64E9-4EF1-8DDD-F8BCFF5B4E82}" sibTransId="{0D91F141-0852-4076-A928-40AF25B594B7}"/>
    <dgm:cxn modelId="{826ED5B1-D787-49D7-AD1D-DDCC09FDEBCC}" type="presOf" srcId="{A52DF182-FABA-47DB-B74D-FC73838E7F8D}" destId="{31EEF41F-5100-4ABC-8A17-774FBFEC9691}" srcOrd="0" destOrd="1" presId="urn:microsoft.com/office/officeart/2005/8/layout/vList6"/>
    <dgm:cxn modelId="{E43CA87E-81D4-41E9-A0A2-2521524DB969}" type="presOf" srcId="{693316E8-6A82-4E54-A3C1-3CF4169B5183}" destId="{98CBED83-705F-4BC6-9FC8-A1DC265B985B}" srcOrd="0" destOrd="0" presId="urn:microsoft.com/office/officeart/2005/8/layout/vList6"/>
    <dgm:cxn modelId="{967D439F-6F77-424D-A5F5-E1FCAFA46776}" type="presOf" srcId="{C03133BD-D084-40BC-85AD-8A6A8B6D4B07}" destId="{31EEF41F-5100-4ABC-8A17-774FBFEC9691}" srcOrd="0" destOrd="3" presId="urn:microsoft.com/office/officeart/2005/8/layout/vList6"/>
    <dgm:cxn modelId="{A93CA3A1-126C-4A58-8DCF-DF5B896EB265}" srcId="{917BC264-D6F8-4A78-A451-BCDE2656DEFB}" destId="{BEC83D6F-861B-48FD-B8BD-0821C8981CF1}" srcOrd="0" destOrd="0" parTransId="{A667F7D6-1B19-4A36-8885-D155410DACE9}" sibTransId="{4391C10E-757C-4133-A088-3E978D853D09}"/>
    <dgm:cxn modelId="{4DAED30D-EB99-457A-9571-D8D208DB8F05}" srcId="{9C7A37B0-E0BD-4182-AD04-54BBDFF161C7}" destId="{917BC264-D6F8-4A78-A451-BCDE2656DEFB}" srcOrd="0" destOrd="0" parTransId="{5F22F870-31C1-43B7-A526-E015BBBD8171}" sibTransId="{661AFCC1-9E50-461C-91D2-75B5953B69AF}"/>
    <dgm:cxn modelId="{F7EC0A79-6783-496B-890A-9FD69C2340C6}" srcId="{917BC264-D6F8-4A78-A451-BCDE2656DEFB}" destId="{DB0F4F50-3EED-42E8-8027-F9D3FD068F3A}" srcOrd="2" destOrd="0" parTransId="{376B33C9-7289-40E3-88CD-520BF228132B}" sibTransId="{7CBA5690-027D-4790-9833-BBFD65BDFB72}"/>
    <dgm:cxn modelId="{0E043894-2F00-4E39-96B6-E2AC3046C8AC}" srcId="{9C7A37B0-E0BD-4182-AD04-54BBDFF161C7}" destId="{693316E8-6A82-4E54-A3C1-3CF4169B5183}" srcOrd="1" destOrd="0" parTransId="{12D0C08A-B383-4CDA-A214-663A8C4CCDF4}" sibTransId="{A91D7849-3426-40F8-973A-F3A24C9E1C8D}"/>
    <dgm:cxn modelId="{B2039511-7581-4F9A-A46D-C6900EC54B08}" srcId="{693316E8-6A82-4E54-A3C1-3CF4169B5183}" destId="{EAA57A3F-394C-4425-B417-9325098E4083}" srcOrd="2" destOrd="0" parTransId="{B149CEF3-2AED-45A2-B846-198358E9FDB2}" sibTransId="{0B7E1685-A79E-47A5-BA41-74D3F27CCF95}"/>
    <dgm:cxn modelId="{E4BD3B60-B737-4317-B4AF-E31E74D6782A}" type="presOf" srcId="{BEC83D6F-861B-48FD-B8BD-0821C8981CF1}" destId="{9096C321-4340-4A76-A4D1-9EFAA209C349}" srcOrd="0" destOrd="0" presId="urn:microsoft.com/office/officeart/2005/8/layout/vList6"/>
    <dgm:cxn modelId="{FE6AA723-3D3D-48BA-AC73-FDCE547C78AB}" type="presOf" srcId="{92F61703-D35F-408D-83A5-F4B4EDD361D5}" destId="{31EEF41F-5100-4ABC-8A17-774FBFEC9691}" srcOrd="0" destOrd="0" presId="urn:microsoft.com/office/officeart/2005/8/layout/vList6"/>
    <dgm:cxn modelId="{0D113AE0-AA39-4757-A49E-3D7E73D232B7}" type="presOf" srcId="{9C7A37B0-E0BD-4182-AD04-54BBDFF161C7}" destId="{C0216087-061A-42AD-A106-DEC8336DA02D}" srcOrd="0" destOrd="0" presId="urn:microsoft.com/office/officeart/2005/8/layout/vList6"/>
    <dgm:cxn modelId="{D40862AE-B728-4322-A21E-62AADFF02631}" type="presOf" srcId="{917BC264-D6F8-4A78-A451-BCDE2656DEFB}" destId="{9F54F344-A02B-4344-9193-83E089517BEF}" srcOrd="0" destOrd="0" presId="urn:microsoft.com/office/officeart/2005/8/layout/vList6"/>
    <dgm:cxn modelId="{013B8EB4-7224-4AF2-8141-8BD44EDA3749}" type="presOf" srcId="{EAA57A3F-394C-4425-B417-9325098E4083}" destId="{31EEF41F-5100-4ABC-8A17-774FBFEC9691}" srcOrd="0" destOrd="2" presId="urn:microsoft.com/office/officeart/2005/8/layout/vList6"/>
    <dgm:cxn modelId="{EABC7365-2501-4424-9540-8B125B57B5DC}" srcId="{693316E8-6A82-4E54-A3C1-3CF4169B5183}" destId="{A52DF182-FABA-47DB-B74D-FC73838E7F8D}" srcOrd="1" destOrd="0" parTransId="{1BD3F0B7-56DE-47C2-ADAF-029D0DDF6FDC}" sibTransId="{20A3B063-88FC-4DD5-8D26-06789C5BC416}"/>
    <dgm:cxn modelId="{94503538-EEDE-479E-830B-36DBAD6C495C}" type="presParOf" srcId="{C0216087-061A-42AD-A106-DEC8336DA02D}" destId="{3C2480C5-47DA-45A6-BFD9-8FE887E9BEBF}" srcOrd="0" destOrd="0" presId="urn:microsoft.com/office/officeart/2005/8/layout/vList6"/>
    <dgm:cxn modelId="{3B6A9A39-CA01-4E1E-9F3D-E3C9751B6BEA}" type="presParOf" srcId="{3C2480C5-47DA-45A6-BFD9-8FE887E9BEBF}" destId="{9F54F344-A02B-4344-9193-83E089517BEF}" srcOrd="0" destOrd="0" presId="urn:microsoft.com/office/officeart/2005/8/layout/vList6"/>
    <dgm:cxn modelId="{5A4234CC-2E20-472B-BFBF-19541F754437}" type="presParOf" srcId="{3C2480C5-47DA-45A6-BFD9-8FE887E9BEBF}" destId="{9096C321-4340-4A76-A4D1-9EFAA209C349}" srcOrd="1" destOrd="0" presId="urn:microsoft.com/office/officeart/2005/8/layout/vList6"/>
    <dgm:cxn modelId="{F83B9C89-A1D4-4AE8-B221-13D21A21BE05}" type="presParOf" srcId="{C0216087-061A-42AD-A106-DEC8336DA02D}" destId="{57B0E030-83C2-4D81-8754-B9B553234498}" srcOrd="1" destOrd="0" presId="urn:microsoft.com/office/officeart/2005/8/layout/vList6"/>
    <dgm:cxn modelId="{2259EFED-1454-465D-9120-A601CB63921F}" type="presParOf" srcId="{C0216087-061A-42AD-A106-DEC8336DA02D}" destId="{0DDEF4D0-7DE8-4CB9-B078-DAA0DF646098}" srcOrd="2" destOrd="0" presId="urn:microsoft.com/office/officeart/2005/8/layout/vList6"/>
    <dgm:cxn modelId="{8D4FA046-EACA-404F-93E6-4BA4754A607E}" type="presParOf" srcId="{0DDEF4D0-7DE8-4CB9-B078-DAA0DF646098}" destId="{98CBED83-705F-4BC6-9FC8-A1DC265B985B}" srcOrd="0" destOrd="0" presId="urn:microsoft.com/office/officeart/2005/8/layout/vList6"/>
    <dgm:cxn modelId="{1EBE21CC-7738-4A18-89C3-403C2ED15D66}" type="presParOf" srcId="{0DDEF4D0-7DE8-4CB9-B078-DAA0DF646098}" destId="{31EEF41F-5100-4ABC-8A17-774FBFEC969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0A532-B7B6-4C55-9E1C-ACF9BEE3BB5E}">
      <dsp:nvSpPr>
        <dsp:cNvPr id="0" name=""/>
        <dsp:cNvSpPr/>
      </dsp:nvSpPr>
      <dsp:spPr>
        <a:xfrm>
          <a:off x="2295378" y="288535"/>
          <a:ext cx="5663862" cy="140716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Metal Industry</a:t>
          </a:r>
        </a:p>
        <a:p>
          <a:pPr marL="0" lvl="0" indent="0" algn="just" defTabSz="1066800">
            <a:lnSpc>
              <a:spcPct val="90000"/>
            </a:lnSpc>
            <a:spcBef>
              <a:spcPct val="0"/>
            </a:spcBef>
            <a:spcAft>
              <a:spcPct val="35000"/>
            </a:spcAft>
            <a:buNone/>
          </a:pPr>
          <a:r>
            <a:rPr lang="en-US" sz="2400" i="1" kern="1200" dirty="0"/>
            <a:t>Released 1.77x</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09</m:t>
                  </m:r>
                </m:sup>
              </m:sSup>
            </m:oMath>
          </a14:m>
          <a:r>
            <a:rPr lang="en-US" sz="2400" i="1" kern="1200" dirty="0"/>
            <a:t> pounds of toxic waste in 2014</a:t>
          </a:r>
          <a:r>
            <a:rPr lang="en-US" sz="1800" i="1" kern="1200" dirty="0"/>
            <a:t>.</a:t>
          </a:r>
        </a:p>
      </dsp:txBody>
      <dsp:txXfrm>
        <a:off x="2295378" y="288535"/>
        <a:ext cx="5663862" cy="1407162"/>
      </dsp:txXfrm>
    </dsp:sp>
    <dsp:sp modelId="{F10D4FFD-8F5B-4F36-A144-518F5A90FF3D}">
      <dsp:nvSpPr>
        <dsp:cNvPr id="0" name=""/>
        <dsp:cNvSpPr/>
      </dsp:nvSpPr>
      <dsp:spPr>
        <a:xfrm>
          <a:off x="0" y="211774"/>
          <a:ext cx="2333398" cy="14775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FF6EB2-8032-46F0-A7F4-2F56FD9838D0}">
      <dsp:nvSpPr>
        <dsp:cNvPr id="0" name=""/>
        <dsp:cNvSpPr/>
      </dsp:nvSpPr>
      <dsp:spPr>
        <a:xfrm>
          <a:off x="2239987" y="2055760"/>
          <a:ext cx="5799175" cy="1400548"/>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Electric Utilities</a:t>
          </a:r>
        </a:p>
        <a:p>
          <a:pPr marL="0" lvl="0" indent="0" algn="l" defTabSz="1066800">
            <a:lnSpc>
              <a:spcPct val="90000"/>
            </a:lnSpc>
            <a:spcBef>
              <a:spcPct val="0"/>
            </a:spcBef>
            <a:spcAft>
              <a:spcPct val="35000"/>
            </a:spcAft>
            <a:buNone/>
          </a:pPr>
          <a:r>
            <a:rPr lang="en-US" sz="2400" i="1" kern="1200" dirty="0"/>
            <a:t>Released 5.35x</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08</m:t>
                  </m:r>
                </m:sup>
              </m:sSup>
            </m:oMath>
          </a14:m>
          <a:r>
            <a:rPr lang="en-US" sz="2400" i="1" kern="1200" dirty="0"/>
            <a:t> pounds of toxic         waste in 2014</a:t>
          </a:r>
          <a:r>
            <a:rPr lang="en-US" sz="1800" i="1" kern="1200" dirty="0"/>
            <a:t>.</a:t>
          </a:r>
          <a:endParaRPr lang="en-US" sz="1800" kern="1200" dirty="0"/>
        </a:p>
      </dsp:txBody>
      <dsp:txXfrm>
        <a:off x="2239987" y="2055760"/>
        <a:ext cx="5799175" cy="1400548"/>
      </dsp:txXfrm>
    </dsp:sp>
    <dsp:sp modelId="{C894DC1D-3BF3-4731-9FC4-ED1F118B5765}">
      <dsp:nvSpPr>
        <dsp:cNvPr id="0" name=""/>
        <dsp:cNvSpPr/>
      </dsp:nvSpPr>
      <dsp:spPr>
        <a:xfrm>
          <a:off x="0" y="1977444"/>
          <a:ext cx="2317303" cy="14775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494733-9138-43DE-B904-543A92E88131}">
      <dsp:nvSpPr>
        <dsp:cNvPr id="0" name=""/>
        <dsp:cNvSpPr/>
      </dsp:nvSpPr>
      <dsp:spPr>
        <a:xfrm>
          <a:off x="2259835" y="3886196"/>
          <a:ext cx="5756712" cy="140716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  </a:t>
          </a:r>
        </a:p>
        <a:p>
          <a:pPr marL="0" lvl="0" indent="0" algn="l" defTabSz="800100">
            <a:lnSpc>
              <a:spcPct val="90000"/>
            </a:lnSpc>
            <a:spcBef>
              <a:spcPct val="0"/>
            </a:spcBef>
            <a:spcAft>
              <a:spcPct val="35000"/>
            </a:spcAft>
            <a:buNone/>
          </a:pPr>
          <a:r>
            <a:rPr lang="en-US" sz="2400" b="1" i="0" kern="1200" dirty="0"/>
            <a:t>Chemical Industries</a:t>
          </a:r>
        </a:p>
        <a:p>
          <a:pPr marL="0" lvl="0" indent="0" algn="l" defTabSz="800100">
            <a:lnSpc>
              <a:spcPct val="90000"/>
            </a:lnSpc>
            <a:spcBef>
              <a:spcPct val="0"/>
            </a:spcBef>
            <a:spcAft>
              <a:spcPct val="35000"/>
            </a:spcAft>
            <a:buNone/>
          </a:pPr>
          <a:r>
            <a:rPr lang="en-US" sz="2400" b="0" i="1" kern="1200" dirty="0"/>
            <a:t>Released  5.30 x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08 </m:t>
                  </m:r>
                </m:sup>
              </m:sSup>
            </m:oMath>
          </a14:m>
          <a:r>
            <a:rPr lang="en-US" sz="2400" b="0" i="1" kern="1200" dirty="0"/>
            <a:t> pounds of toxic   waste in  2014</a:t>
          </a:r>
        </a:p>
        <a:p>
          <a:pPr marL="0" lvl="0" indent="0" algn="l" defTabSz="800100">
            <a:lnSpc>
              <a:spcPct val="90000"/>
            </a:lnSpc>
            <a:spcBef>
              <a:spcPct val="0"/>
            </a:spcBef>
            <a:spcAft>
              <a:spcPct val="35000"/>
            </a:spcAft>
            <a:buNone/>
          </a:pPr>
          <a:r>
            <a:rPr lang="en-US" sz="1800" kern="1200" dirty="0"/>
            <a:t> </a:t>
          </a:r>
        </a:p>
      </dsp:txBody>
      <dsp:txXfrm>
        <a:off x="2259835" y="3886196"/>
        <a:ext cx="5756712" cy="1407162"/>
      </dsp:txXfrm>
    </dsp:sp>
    <dsp:sp modelId="{114784D1-D9A3-4A0E-A0E7-3563F0DD5AD5}">
      <dsp:nvSpPr>
        <dsp:cNvPr id="0" name=""/>
        <dsp:cNvSpPr/>
      </dsp:nvSpPr>
      <dsp:spPr>
        <a:xfrm>
          <a:off x="0" y="3816593"/>
          <a:ext cx="2322081" cy="14775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0A532-B7B6-4C55-9E1C-ACF9BEE3BB5E}">
      <dsp:nvSpPr>
        <dsp:cNvPr id="0" name=""/>
        <dsp:cNvSpPr/>
      </dsp:nvSpPr>
      <dsp:spPr>
        <a:xfrm>
          <a:off x="2295378" y="288535"/>
          <a:ext cx="5663862" cy="140716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Metal Industry</a:t>
          </a:r>
        </a:p>
        <a:p>
          <a:pPr marL="0" lvl="0" indent="0" algn="just" defTabSz="1066800">
            <a:lnSpc>
              <a:spcPct val="90000"/>
            </a:lnSpc>
            <a:spcBef>
              <a:spcPct val="0"/>
            </a:spcBef>
            <a:spcAft>
              <a:spcPct val="35000"/>
            </a:spcAft>
            <a:buNone/>
          </a:pPr>
          <a:r>
            <a:rPr lang="en-US" sz="2400" i="1" kern="1200" dirty="0"/>
            <a:t>Released 1.77x</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09</m:t>
                  </m:r>
                </m:sup>
              </m:sSup>
            </m:oMath>
          </a14:m>
          <a:r>
            <a:rPr lang="en-US" sz="2400" i="1" kern="1200" dirty="0"/>
            <a:t> pounds of toxic waste in 2014</a:t>
          </a:r>
          <a:r>
            <a:rPr lang="en-US" sz="1800" i="1" kern="1200" dirty="0"/>
            <a:t>.</a:t>
          </a:r>
        </a:p>
      </dsp:txBody>
      <dsp:txXfrm>
        <a:off x="2295378" y="288535"/>
        <a:ext cx="5663862" cy="1407162"/>
      </dsp:txXfrm>
    </dsp:sp>
    <dsp:sp modelId="{F10D4FFD-8F5B-4F36-A144-518F5A90FF3D}">
      <dsp:nvSpPr>
        <dsp:cNvPr id="0" name=""/>
        <dsp:cNvSpPr/>
      </dsp:nvSpPr>
      <dsp:spPr>
        <a:xfrm>
          <a:off x="0" y="211774"/>
          <a:ext cx="2333398" cy="14775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FF6EB2-8032-46F0-A7F4-2F56FD9838D0}">
      <dsp:nvSpPr>
        <dsp:cNvPr id="0" name=""/>
        <dsp:cNvSpPr/>
      </dsp:nvSpPr>
      <dsp:spPr>
        <a:xfrm>
          <a:off x="2239987" y="2055760"/>
          <a:ext cx="5799175" cy="1400548"/>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Electric Utilities</a:t>
          </a:r>
        </a:p>
        <a:p>
          <a:pPr marL="0" lvl="0" indent="0" algn="l" defTabSz="1066800">
            <a:lnSpc>
              <a:spcPct val="90000"/>
            </a:lnSpc>
            <a:spcBef>
              <a:spcPct val="0"/>
            </a:spcBef>
            <a:spcAft>
              <a:spcPct val="35000"/>
            </a:spcAft>
            <a:buNone/>
          </a:pPr>
          <a:r>
            <a:rPr lang="en-US" sz="2400" i="1" kern="1200" dirty="0"/>
            <a:t>Released 5.35x</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08</m:t>
                  </m:r>
                </m:sup>
              </m:sSup>
            </m:oMath>
          </a14:m>
          <a:r>
            <a:rPr lang="en-US" sz="2400" i="1" kern="1200" dirty="0"/>
            <a:t> pounds of toxic         waste in 2014</a:t>
          </a:r>
          <a:r>
            <a:rPr lang="en-US" sz="1800" i="1" kern="1200" dirty="0"/>
            <a:t>.</a:t>
          </a:r>
          <a:endParaRPr lang="en-US" sz="1800" kern="1200" dirty="0"/>
        </a:p>
      </dsp:txBody>
      <dsp:txXfrm>
        <a:off x="2239987" y="2055760"/>
        <a:ext cx="5799175" cy="1400548"/>
      </dsp:txXfrm>
    </dsp:sp>
    <dsp:sp modelId="{C894DC1D-3BF3-4731-9FC4-ED1F118B5765}">
      <dsp:nvSpPr>
        <dsp:cNvPr id="0" name=""/>
        <dsp:cNvSpPr/>
      </dsp:nvSpPr>
      <dsp:spPr>
        <a:xfrm>
          <a:off x="0" y="1977444"/>
          <a:ext cx="2317303" cy="14775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494733-9138-43DE-B904-543A92E88131}">
      <dsp:nvSpPr>
        <dsp:cNvPr id="0" name=""/>
        <dsp:cNvSpPr/>
      </dsp:nvSpPr>
      <dsp:spPr>
        <a:xfrm>
          <a:off x="2259835" y="3886196"/>
          <a:ext cx="5756712" cy="140716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  </a:t>
          </a:r>
        </a:p>
        <a:p>
          <a:pPr marL="0" lvl="0" indent="0" algn="l" defTabSz="800100">
            <a:lnSpc>
              <a:spcPct val="90000"/>
            </a:lnSpc>
            <a:spcBef>
              <a:spcPct val="0"/>
            </a:spcBef>
            <a:spcAft>
              <a:spcPct val="35000"/>
            </a:spcAft>
            <a:buNone/>
          </a:pPr>
          <a:r>
            <a:rPr lang="en-US" sz="2400" b="1" i="0" kern="1200" dirty="0"/>
            <a:t>Chemical Industries</a:t>
          </a:r>
        </a:p>
        <a:p>
          <a:pPr marL="0" lvl="0" indent="0" algn="l" defTabSz="800100">
            <a:lnSpc>
              <a:spcPct val="90000"/>
            </a:lnSpc>
            <a:spcBef>
              <a:spcPct val="0"/>
            </a:spcBef>
            <a:spcAft>
              <a:spcPct val="35000"/>
            </a:spcAft>
            <a:buNone/>
          </a:pPr>
          <a:r>
            <a:rPr lang="en-US" sz="2400" b="0" i="1" kern="1200" dirty="0"/>
            <a:t>Released  5.30 x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08 </m:t>
                  </m:r>
                </m:sup>
              </m:sSup>
            </m:oMath>
          </a14:m>
          <a:r>
            <a:rPr lang="en-US" sz="2400" b="0" i="1" kern="1200" dirty="0"/>
            <a:t> pounds of toxic   waste in  2014</a:t>
          </a:r>
        </a:p>
        <a:p>
          <a:pPr marL="0" lvl="0" indent="0" algn="l" defTabSz="800100">
            <a:lnSpc>
              <a:spcPct val="90000"/>
            </a:lnSpc>
            <a:spcBef>
              <a:spcPct val="0"/>
            </a:spcBef>
            <a:spcAft>
              <a:spcPct val="35000"/>
            </a:spcAft>
            <a:buNone/>
          </a:pPr>
          <a:r>
            <a:rPr lang="en-US" sz="1800" kern="1200" dirty="0"/>
            <a:t> </a:t>
          </a:r>
        </a:p>
      </dsp:txBody>
      <dsp:txXfrm>
        <a:off x="2259835" y="3886196"/>
        <a:ext cx="5756712" cy="1407162"/>
      </dsp:txXfrm>
    </dsp:sp>
    <dsp:sp modelId="{114784D1-D9A3-4A0E-A0E7-3563F0DD5AD5}">
      <dsp:nvSpPr>
        <dsp:cNvPr id="0" name=""/>
        <dsp:cNvSpPr/>
      </dsp:nvSpPr>
      <dsp:spPr>
        <a:xfrm>
          <a:off x="0" y="3816593"/>
          <a:ext cx="2322081" cy="14775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6004C-A0A0-4C7F-91B9-5986AB81914E}">
      <dsp:nvSpPr>
        <dsp:cNvPr id="0" name=""/>
        <dsp:cNvSpPr/>
      </dsp:nvSpPr>
      <dsp:spPr>
        <a:xfrm rot="10800000">
          <a:off x="1909063" y="2016"/>
          <a:ext cx="6030087" cy="1481775"/>
        </a:xfrm>
        <a:prstGeom prst="homePlat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422" tIns="87630" rIns="163576" bIns="87630" numCol="1" spcCol="1270" anchor="ctr" anchorCtr="0">
          <a:noAutofit/>
        </a:bodyPr>
        <a:lstStyle/>
        <a:p>
          <a:pPr marL="0" lvl="0" indent="0" algn="just" defTabSz="1022350">
            <a:lnSpc>
              <a:spcPct val="90000"/>
            </a:lnSpc>
            <a:spcBef>
              <a:spcPct val="0"/>
            </a:spcBef>
            <a:spcAft>
              <a:spcPct val="35000"/>
            </a:spcAft>
            <a:buNone/>
          </a:pPr>
          <a:r>
            <a:rPr lang="en-US" sz="2300" kern="1200" dirty="0"/>
            <a:t>Zinc compounds (766 million Pounds)</a:t>
          </a:r>
        </a:p>
        <a:p>
          <a:pPr marL="0" lvl="0" indent="0" algn="just" defTabSz="1022350">
            <a:lnSpc>
              <a:spcPct val="90000"/>
            </a:lnSpc>
            <a:spcBef>
              <a:spcPct val="0"/>
            </a:spcBef>
            <a:spcAft>
              <a:spcPct val="35000"/>
            </a:spcAft>
            <a:buNone/>
          </a:pPr>
          <a:r>
            <a:rPr lang="en-US" sz="2300" kern="1200" dirty="0"/>
            <a:t>Lead compounds (688million Pounds)</a:t>
          </a:r>
        </a:p>
      </dsp:txBody>
      <dsp:txXfrm rot="10800000">
        <a:off x="2279507" y="2016"/>
        <a:ext cx="5659643" cy="1481775"/>
      </dsp:txXfrm>
    </dsp:sp>
    <dsp:sp modelId="{700B483B-81F9-416C-B90E-6EDE9D1B6A90}">
      <dsp:nvSpPr>
        <dsp:cNvPr id="0" name=""/>
        <dsp:cNvSpPr/>
      </dsp:nvSpPr>
      <dsp:spPr>
        <a:xfrm>
          <a:off x="1221601" y="60909"/>
          <a:ext cx="1560827" cy="1359958"/>
        </a:xfrm>
        <a:prstGeom prst="ellipse">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7000" b="-7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926F7E-3940-45C7-A4B3-64C3CE22E690}">
      <dsp:nvSpPr>
        <dsp:cNvPr id="0" name=""/>
        <dsp:cNvSpPr/>
      </dsp:nvSpPr>
      <dsp:spPr>
        <a:xfrm rot="10800000">
          <a:off x="1889300" y="1926112"/>
          <a:ext cx="6030087" cy="1481775"/>
        </a:xfrm>
        <a:prstGeom prst="homePlat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422" tIns="87630" rIns="163576" bIns="87630" numCol="1" spcCol="1270" anchor="ctr" anchorCtr="0">
          <a:noAutofit/>
        </a:bodyPr>
        <a:lstStyle/>
        <a:p>
          <a:pPr marL="0" lvl="0" indent="0" algn="l" defTabSz="1022350">
            <a:lnSpc>
              <a:spcPct val="90000"/>
            </a:lnSpc>
            <a:spcBef>
              <a:spcPct val="0"/>
            </a:spcBef>
            <a:spcAft>
              <a:spcPct val="35000"/>
            </a:spcAft>
            <a:buNone/>
          </a:pPr>
          <a:r>
            <a:rPr lang="en-US" sz="2300" kern="1200" dirty="0"/>
            <a:t>Barium Compounds (162 million Pounds)</a:t>
          </a:r>
        </a:p>
      </dsp:txBody>
      <dsp:txXfrm rot="10800000">
        <a:off x="2259744" y="1926112"/>
        <a:ext cx="5659643" cy="1481775"/>
      </dsp:txXfrm>
    </dsp:sp>
    <dsp:sp modelId="{9BD7E2B4-F8A4-4CFE-85FC-59D6E515610A}">
      <dsp:nvSpPr>
        <dsp:cNvPr id="0" name=""/>
        <dsp:cNvSpPr/>
      </dsp:nvSpPr>
      <dsp:spPr>
        <a:xfrm>
          <a:off x="1148412" y="1926112"/>
          <a:ext cx="1481775" cy="1481775"/>
        </a:xfrm>
        <a:prstGeom prst="ellipse">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13000" b="-13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326C58-B708-46DC-ACCC-A8B2AAA8B3D9}">
      <dsp:nvSpPr>
        <dsp:cNvPr id="0" name=""/>
        <dsp:cNvSpPr/>
      </dsp:nvSpPr>
      <dsp:spPr>
        <a:xfrm rot="10800000">
          <a:off x="1889300" y="3850208"/>
          <a:ext cx="6030087" cy="1481775"/>
        </a:xfrm>
        <a:prstGeom prst="homePlat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422" tIns="87630" rIns="163576" bIns="87630" numCol="1" spcCol="1270" anchor="ctr" anchorCtr="0">
          <a:noAutofit/>
        </a:bodyPr>
        <a:lstStyle/>
        <a:p>
          <a:pPr marL="0" lvl="0" indent="0" algn="l" defTabSz="1022350">
            <a:lnSpc>
              <a:spcPct val="90000"/>
            </a:lnSpc>
            <a:spcBef>
              <a:spcPct val="0"/>
            </a:spcBef>
            <a:spcAft>
              <a:spcPct val="35000"/>
            </a:spcAft>
            <a:buNone/>
          </a:pPr>
          <a:r>
            <a:rPr lang="en-US" sz="2300" kern="1200" dirty="0"/>
            <a:t>Ammonia Compounds( 89 million Pounds)</a:t>
          </a:r>
        </a:p>
        <a:p>
          <a:pPr marL="0" lvl="0" indent="0" algn="l" defTabSz="1022350">
            <a:lnSpc>
              <a:spcPct val="90000"/>
            </a:lnSpc>
            <a:spcBef>
              <a:spcPct val="0"/>
            </a:spcBef>
            <a:spcAft>
              <a:spcPct val="35000"/>
            </a:spcAft>
            <a:buNone/>
          </a:pPr>
          <a:r>
            <a:rPr lang="en-US" sz="2300" kern="1200" dirty="0"/>
            <a:t>Nitrate Compounds (64 million Pounds)</a:t>
          </a:r>
        </a:p>
      </dsp:txBody>
      <dsp:txXfrm rot="10800000">
        <a:off x="2259744" y="3850208"/>
        <a:ext cx="5659643" cy="1481775"/>
      </dsp:txXfrm>
    </dsp:sp>
    <dsp:sp modelId="{2F68060B-455B-4E96-9B62-72604515ACAF}">
      <dsp:nvSpPr>
        <dsp:cNvPr id="0" name=""/>
        <dsp:cNvSpPr/>
      </dsp:nvSpPr>
      <dsp:spPr>
        <a:xfrm>
          <a:off x="1148412" y="3850208"/>
          <a:ext cx="1481775" cy="1481775"/>
        </a:xfrm>
        <a:prstGeom prst="ellipse">
          <a:avLst/>
        </a:prstGeom>
        <a:blipFill>
          <a:blip xmlns:r="http://schemas.openxmlformats.org/officeDocument/2006/relationships" r:embed="rId3"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64708-B916-4D93-B1FE-52C6C1221F35}">
      <dsp:nvSpPr>
        <dsp:cNvPr id="0" name=""/>
        <dsp:cNvSpPr/>
      </dsp:nvSpPr>
      <dsp:spPr>
        <a:xfrm>
          <a:off x="5459" y="768097"/>
          <a:ext cx="2357898" cy="176012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14B30-95B6-4FEC-8FA9-7E544BC9294C}">
      <dsp:nvSpPr>
        <dsp:cNvPr id="0" name=""/>
        <dsp:cNvSpPr/>
      </dsp:nvSpPr>
      <dsp:spPr>
        <a:xfrm>
          <a:off x="5459" y="2528218"/>
          <a:ext cx="2357898" cy="75685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US" sz="1800" kern="1200" dirty="0"/>
            <a:t>Chemical Industries</a:t>
          </a:r>
        </a:p>
      </dsp:txBody>
      <dsp:txXfrm>
        <a:off x="5459" y="2528218"/>
        <a:ext cx="1660492" cy="756852"/>
      </dsp:txXfrm>
    </dsp:sp>
    <dsp:sp modelId="{0FFB9840-1C09-4313-8C16-F22CB22E5184}">
      <dsp:nvSpPr>
        <dsp:cNvPr id="0" name=""/>
        <dsp:cNvSpPr/>
      </dsp:nvSpPr>
      <dsp:spPr>
        <a:xfrm>
          <a:off x="1732652" y="2648438"/>
          <a:ext cx="825264" cy="82526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D43365-0586-4AF5-BEA7-F93FAB8BC586}">
      <dsp:nvSpPr>
        <dsp:cNvPr id="0" name=""/>
        <dsp:cNvSpPr/>
      </dsp:nvSpPr>
      <dsp:spPr>
        <a:xfrm>
          <a:off x="2762371" y="768097"/>
          <a:ext cx="2357898" cy="176012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A7CA0C-C8AD-4C53-9EAA-8500052E6210}">
      <dsp:nvSpPr>
        <dsp:cNvPr id="0" name=""/>
        <dsp:cNvSpPr/>
      </dsp:nvSpPr>
      <dsp:spPr>
        <a:xfrm>
          <a:off x="2762371" y="2528218"/>
          <a:ext cx="2357898" cy="75685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US" sz="1800" kern="1200" dirty="0"/>
            <a:t>Hazardous Waste Industries</a:t>
          </a:r>
        </a:p>
      </dsp:txBody>
      <dsp:txXfrm>
        <a:off x="2762371" y="2528218"/>
        <a:ext cx="1660492" cy="756852"/>
      </dsp:txXfrm>
    </dsp:sp>
    <dsp:sp modelId="{261AFFAD-D3AB-4608-9D00-E9F52A52C568}">
      <dsp:nvSpPr>
        <dsp:cNvPr id="0" name=""/>
        <dsp:cNvSpPr/>
      </dsp:nvSpPr>
      <dsp:spPr>
        <a:xfrm>
          <a:off x="4489564" y="2648438"/>
          <a:ext cx="825264" cy="82526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1000" r="-21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210100-E26B-4F0C-A388-37351FF5C27A}">
      <dsp:nvSpPr>
        <dsp:cNvPr id="0" name=""/>
        <dsp:cNvSpPr/>
      </dsp:nvSpPr>
      <dsp:spPr>
        <a:xfrm>
          <a:off x="5519283" y="768097"/>
          <a:ext cx="2357898" cy="176012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C317FC-519E-4770-B855-8E40D260A339}">
      <dsp:nvSpPr>
        <dsp:cNvPr id="0" name=""/>
        <dsp:cNvSpPr/>
      </dsp:nvSpPr>
      <dsp:spPr>
        <a:xfrm>
          <a:off x="5519283" y="2528218"/>
          <a:ext cx="2357898" cy="75685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US" sz="1800" kern="1200" dirty="0"/>
            <a:t>Plastic and Rubber</a:t>
          </a:r>
        </a:p>
      </dsp:txBody>
      <dsp:txXfrm>
        <a:off x="5519283" y="2528218"/>
        <a:ext cx="1660492" cy="756852"/>
      </dsp:txXfrm>
    </dsp:sp>
    <dsp:sp modelId="{D650E702-E7B5-43F6-A548-FAD9DD08859E}">
      <dsp:nvSpPr>
        <dsp:cNvPr id="0" name=""/>
        <dsp:cNvSpPr/>
      </dsp:nvSpPr>
      <dsp:spPr>
        <a:xfrm>
          <a:off x="7246476" y="2648438"/>
          <a:ext cx="825264" cy="82526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35000" r="-35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6C321-4340-4A76-A4D1-9EFAA209C349}">
      <dsp:nvSpPr>
        <dsp:cNvPr id="0" name=""/>
        <dsp:cNvSpPr/>
      </dsp:nvSpPr>
      <dsp:spPr>
        <a:xfrm>
          <a:off x="3200399" y="530"/>
          <a:ext cx="4800600" cy="2067780"/>
        </a:xfrm>
        <a:prstGeom prst="rightArrow">
          <a:avLst>
            <a:gd name="adj1" fmla="val 75000"/>
            <a:gd name="adj2" fmla="val 50000"/>
          </a:avLst>
        </a:prstGeom>
        <a:noFill/>
        <a:ln w="25400" cap="flat" cmpd="sng" algn="ctr">
          <a:solidFill>
            <a:schemeClr val="accent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Electric Utilities</a:t>
          </a: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Chemicals Industry</a:t>
          </a: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Paper Industry</a:t>
          </a:r>
        </a:p>
      </dsp:txBody>
      <dsp:txXfrm>
        <a:off x="3200399" y="259003"/>
        <a:ext cx="4025183" cy="1550835"/>
      </dsp:txXfrm>
    </dsp:sp>
    <dsp:sp modelId="{9F54F344-A02B-4344-9193-83E089517BEF}">
      <dsp:nvSpPr>
        <dsp:cNvPr id="0" name=""/>
        <dsp:cNvSpPr/>
      </dsp:nvSpPr>
      <dsp:spPr>
        <a:xfrm>
          <a:off x="0" y="530"/>
          <a:ext cx="3200400" cy="2067780"/>
        </a:xfrm>
        <a:prstGeom prst="roundRect">
          <a:avLst/>
        </a:prstGeom>
        <a:no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b="1" kern="1200" dirty="0">
              <a:solidFill>
                <a:srgbClr val="002060"/>
              </a:solidFill>
            </a:rPr>
            <a:t>STACK EMISSION</a:t>
          </a:r>
        </a:p>
      </dsp:txBody>
      <dsp:txXfrm>
        <a:off x="100941" y="101471"/>
        <a:ext cx="2998518" cy="1865898"/>
      </dsp:txXfrm>
    </dsp:sp>
    <dsp:sp modelId="{31EEF41F-5100-4ABC-8A17-774FBFEC9691}">
      <dsp:nvSpPr>
        <dsp:cNvPr id="0" name=""/>
        <dsp:cNvSpPr/>
      </dsp:nvSpPr>
      <dsp:spPr>
        <a:xfrm>
          <a:off x="3200399" y="2275619"/>
          <a:ext cx="4800600" cy="2067780"/>
        </a:xfrm>
        <a:prstGeom prst="rightArrow">
          <a:avLst>
            <a:gd name="adj1" fmla="val 75000"/>
            <a:gd name="adj2" fmla="val 50000"/>
          </a:avLst>
        </a:prstGeom>
        <a:noFill/>
        <a:ln w="25400" cap="flat" cmpd="sng" algn="ctr">
          <a:solidFill>
            <a:schemeClr val="accent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Chemicals Industry</a:t>
          </a:r>
        </a:p>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Paper Industry</a:t>
          </a:r>
        </a:p>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Food Industry </a:t>
          </a:r>
        </a:p>
        <a:p>
          <a:pPr marL="228600" lvl="1" indent="-228600" algn="l" defTabSz="1111250">
            <a:lnSpc>
              <a:spcPct val="90000"/>
            </a:lnSpc>
            <a:spcBef>
              <a:spcPct val="0"/>
            </a:spcBef>
            <a:spcAft>
              <a:spcPct val="15000"/>
            </a:spcAft>
            <a:buChar char="•"/>
          </a:pPr>
          <a:endParaRPr lang="en-US" sz="2500" kern="1200" dirty="0">
            <a:latin typeface="Times New Roman" panose="02020603050405020304" pitchFamily="18" charset="0"/>
            <a:cs typeface="Times New Roman" panose="02020603050405020304" pitchFamily="18" charset="0"/>
          </a:endParaRPr>
        </a:p>
      </dsp:txBody>
      <dsp:txXfrm>
        <a:off x="3200399" y="2534092"/>
        <a:ext cx="4025183" cy="1550835"/>
      </dsp:txXfrm>
    </dsp:sp>
    <dsp:sp modelId="{98CBED83-705F-4BC6-9FC8-A1DC265B985B}">
      <dsp:nvSpPr>
        <dsp:cNvPr id="0" name=""/>
        <dsp:cNvSpPr/>
      </dsp:nvSpPr>
      <dsp:spPr>
        <a:xfrm>
          <a:off x="0" y="2275089"/>
          <a:ext cx="3200400" cy="2067780"/>
        </a:xfrm>
        <a:prstGeom prst="roundRect">
          <a:avLst/>
        </a:prstGeom>
        <a:no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b="1" kern="1200" dirty="0">
              <a:solidFill>
                <a:srgbClr val="002060"/>
              </a:solidFill>
            </a:rPr>
            <a:t>FUGITIVE EMISSION</a:t>
          </a:r>
        </a:p>
      </dsp:txBody>
      <dsp:txXfrm>
        <a:off x="100941" y="2376030"/>
        <a:ext cx="2998518" cy="1865898"/>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0.17188</cdr:x>
      <cdr:y>0.04819</cdr:y>
    </cdr:from>
    <cdr:to>
      <cdr:x>0.26563</cdr:x>
      <cdr:y>0.19277</cdr:y>
    </cdr:to>
    <cdr:sp macro="" textlink="">
      <cdr:nvSpPr>
        <cdr:cNvPr id="2" name="TextBox 1"/>
        <cdr:cNvSpPr txBox="1"/>
      </cdr:nvSpPr>
      <cdr:spPr>
        <a:xfrm xmlns:a="http://schemas.openxmlformats.org/drawingml/2006/main">
          <a:off x="1676400" y="304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2400" b="1"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406688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63338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48484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260208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26692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45A0CA-FB2D-4743-84EA-333A96EC3944}"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535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45A0CA-FB2D-4743-84EA-333A96EC3944}" type="datetimeFigureOut">
              <a:rPr lang="en-US" smtClean="0"/>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392861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45A0CA-FB2D-4743-84EA-333A96EC3944}"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13569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5A0CA-FB2D-4743-84EA-333A96EC3944}" type="datetimeFigureOut">
              <a:rPr lang="en-US" smtClean="0"/>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39217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5A0CA-FB2D-4743-84EA-333A96EC3944}"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343323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5A0CA-FB2D-4743-84EA-333A96EC3944}"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10467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5A0CA-FB2D-4743-84EA-333A96EC3944}" type="datetimeFigureOut">
              <a:rPr lang="en-US" smtClean="0"/>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DCDCA-F878-446A-AF3B-1FECF76AEDBA}" type="slidenum">
              <a:rPr lang="en-US" smtClean="0"/>
              <a:t>‹#›</a:t>
            </a:fld>
            <a:endParaRPr lang="en-US"/>
          </a:p>
        </p:txBody>
      </p:sp>
    </p:spTree>
    <p:extLst>
      <p:ext uri="{BB962C8B-B14F-4D97-AF65-F5344CB8AC3E}">
        <p14:creationId xmlns:p14="http://schemas.microsoft.com/office/powerpoint/2010/main" val="125792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4118" y="0"/>
            <a:ext cx="9139882" cy="7420231"/>
          </a:xfrm>
          <a:prstGeom prst="rect">
            <a:avLst/>
          </a:prstGeom>
        </p:spPr>
      </p:pic>
      <p:sp>
        <p:nvSpPr>
          <p:cNvPr id="3" name="TextBox 2"/>
          <p:cNvSpPr txBox="1"/>
          <p:nvPr/>
        </p:nvSpPr>
        <p:spPr>
          <a:xfrm>
            <a:off x="1066800" y="770300"/>
            <a:ext cx="7391400" cy="1754326"/>
          </a:xfrm>
          <a:prstGeom prst="rect">
            <a:avLst/>
          </a:prstGeom>
          <a:noFill/>
        </p:spPr>
        <p:txBody>
          <a:bodyPr wrap="square" rtlCol="0">
            <a:spAutoFit/>
          </a:bodyPr>
          <a:lstStyle/>
          <a:p>
            <a:pPr algn="ctr"/>
            <a:r>
              <a:rPr lang="en-US" sz="5400" b="1" dirty="0">
                <a:solidFill>
                  <a:schemeClr val="bg1"/>
                </a:solidFill>
                <a:effectLst>
                  <a:outerShdw blurRad="38100" dist="38100" dir="2700000" algn="tl">
                    <a:srgbClr val="000000">
                      <a:alpha val="43137"/>
                    </a:srgbClr>
                  </a:outerShdw>
                </a:effectLst>
                <a:latin typeface="+mj-lt"/>
                <a:cs typeface="Times New Roman" panose="02020603050405020304" pitchFamily="18" charset="0"/>
              </a:rPr>
              <a:t>Toxic Release Inventory Analysis -2014</a:t>
            </a:r>
          </a:p>
        </p:txBody>
      </p:sp>
      <p:sp>
        <p:nvSpPr>
          <p:cNvPr id="4" name="TextBox 3"/>
          <p:cNvSpPr txBox="1"/>
          <p:nvPr/>
        </p:nvSpPr>
        <p:spPr>
          <a:xfrm>
            <a:off x="5715000" y="5559179"/>
            <a:ext cx="3223698" cy="138499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Team Grand</a:t>
            </a:r>
            <a:br>
              <a:rPr lang="en-US" sz="2400" b="1" dirty="0">
                <a:solidFill>
                  <a:schemeClr val="bg1"/>
                </a:solidFill>
                <a:latin typeface="Times New Roman" panose="02020603050405020304" pitchFamily="18" charset="0"/>
                <a:cs typeface="Times New Roman" panose="02020603050405020304" pitchFamily="18" charset="0"/>
              </a:rPr>
            </a:br>
            <a:r>
              <a:rPr lang="en-US" sz="2000" dirty="0" err="1">
                <a:solidFill>
                  <a:schemeClr val="bg1"/>
                </a:solidFill>
                <a:latin typeface="Times New Roman" panose="02020603050405020304" pitchFamily="18" charset="0"/>
                <a:cs typeface="Times New Roman" panose="02020603050405020304" pitchFamily="18" charset="0"/>
              </a:rPr>
              <a:t>Sanchari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Chowdhuri</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Khushal Navani</a:t>
            </a:r>
          </a:p>
          <a:p>
            <a:r>
              <a:rPr lang="en-US" sz="2000" dirty="0">
                <a:solidFill>
                  <a:schemeClr val="bg1"/>
                </a:solidFill>
                <a:latin typeface="Times New Roman" panose="02020603050405020304" pitchFamily="18" charset="0"/>
                <a:cs typeface="Times New Roman" panose="02020603050405020304" pitchFamily="18" charset="0"/>
              </a:rPr>
              <a:t>Matthew </a:t>
            </a:r>
            <a:r>
              <a:rPr lang="en-US" sz="2000" dirty="0" err="1">
                <a:solidFill>
                  <a:schemeClr val="bg1"/>
                </a:solidFill>
                <a:latin typeface="Times New Roman" panose="02020603050405020304" pitchFamily="18" charset="0"/>
                <a:cs typeface="Times New Roman" panose="02020603050405020304" pitchFamily="18" charset="0"/>
              </a:rPr>
              <a:t>Mozeleski</a:t>
            </a:r>
            <a:r>
              <a:rPr lang="en-US" sz="20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555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53946" y="-92333"/>
            <a:ext cx="9197945" cy="7010374"/>
          </a:xfrm>
        </p:spPr>
      </p:pic>
      <p:sp>
        <p:nvSpPr>
          <p:cNvPr id="2" name="Title 1"/>
          <p:cNvSpPr>
            <a:spLocks noGrp="1"/>
          </p:cNvSpPr>
          <p:nvPr>
            <p:ph type="title"/>
          </p:nvPr>
        </p:nvSpPr>
        <p:spPr>
          <a:xfrm>
            <a:off x="457200" y="1981200"/>
            <a:ext cx="8534400" cy="2057400"/>
          </a:xfrm>
        </p:spPr>
        <p:txBody>
          <a:bodyPr>
            <a:normAutofit/>
          </a:bodyPr>
          <a:lstStyle/>
          <a:p>
            <a:pPr>
              <a:lnSpc>
                <a:spcPct val="150000"/>
              </a:lnSpc>
            </a:pPr>
            <a:r>
              <a:rPr lang="en-US" sz="3600" b="1" dirty="0">
                <a:cs typeface="Times New Roman" panose="02020603050405020304" pitchFamily="18" charset="0"/>
              </a:rPr>
              <a:t>SIX MOST POLLUTING CHEMICALS PRESENT IN INDUSTRIAL WASTES</a:t>
            </a:r>
          </a:p>
        </p:txBody>
      </p:sp>
    </p:spTree>
    <p:extLst>
      <p:ext uri="{BB962C8B-B14F-4D97-AF65-F5344CB8AC3E}">
        <p14:creationId xmlns:p14="http://schemas.microsoft.com/office/powerpoint/2010/main" val="189629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1706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98" y="-56271"/>
            <a:ext cx="8991600" cy="1014607"/>
          </a:xfrm>
        </p:spPr>
        <p:txBody>
          <a:bodyPr>
            <a:normAutofit/>
          </a:bodyPr>
          <a:lstStyle/>
          <a:p>
            <a:r>
              <a:rPr lang="en-US" sz="2400" b="1" dirty="0">
                <a:solidFill>
                  <a:srgbClr val="1D2E59"/>
                </a:solidFill>
                <a:cs typeface="Times New Roman" panose="02020603050405020304" pitchFamily="18" charset="0"/>
              </a:rPr>
              <a:t>INDUSTRIES WITH CARCEOGENIC POLLUTANT EMISSION </a:t>
            </a:r>
          </a:p>
        </p:txBody>
      </p:sp>
      <p:sp>
        <p:nvSpPr>
          <p:cNvPr id="3" name="Subtitle 2"/>
          <p:cNvSpPr>
            <a:spLocks noGrp="1"/>
          </p:cNvSpPr>
          <p:nvPr>
            <p:ph type="subTitle" idx="1"/>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234565671"/>
              </p:ext>
            </p:extLst>
          </p:nvPr>
        </p:nvGraphicFramePr>
        <p:xfrm>
          <a:off x="457200" y="1765300"/>
          <a:ext cx="8077200"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 y="2971800"/>
            <a:ext cx="2286000" cy="646331"/>
          </a:xfrm>
          <a:prstGeom prst="rect">
            <a:avLst/>
          </a:prstGeom>
          <a:noFill/>
        </p:spPr>
        <p:txBody>
          <a:bodyPr wrap="square" rtlCol="0">
            <a:spAutoFit/>
          </a:bodyPr>
          <a:lstStyle/>
          <a:p>
            <a:r>
              <a:rPr lang="en-US" dirty="0"/>
              <a:t>50 million pounds  emitted in 2014</a:t>
            </a:r>
          </a:p>
        </p:txBody>
      </p:sp>
      <p:sp>
        <p:nvSpPr>
          <p:cNvPr id="6" name="TextBox 5"/>
          <p:cNvSpPr txBox="1"/>
          <p:nvPr/>
        </p:nvSpPr>
        <p:spPr>
          <a:xfrm>
            <a:off x="3276600" y="2976207"/>
            <a:ext cx="1923394" cy="646331"/>
          </a:xfrm>
          <a:prstGeom prst="rect">
            <a:avLst/>
          </a:prstGeom>
          <a:noFill/>
        </p:spPr>
        <p:txBody>
          <a:bodyPr wrap="square" rtlCol="0">
            <a:spAutoFit/>
          </a:bodyPr>
          <a:lstStyle/>
          <a:p>
            <a:r>
              <a:rPr lang="en-US" dirty="0"/>
              <a:t>30 million  pounds emitted in 2014</a:t>
            </a:r>
          </a:p>
        </p:txBody>
      </p:sp>
      <p:sp>
        <p:nvSpPr>
          <p:cNvPr id="7" name="TextBox 6"/>
          <p:cNvSpPr txBox="1"/>
          <p:nvPr/>
        </p:nvSpPr>
        <p:spPr>
          <a:xfrm>
            <a:off x="6019801" y="2988554"/>
            <a:ext cx="2209800" cy="646331"/>
          </a:xfrm>
          <a:prstGeom prst="rect">
            <a:avLst/>
          </a:prstGeom>
          <a:noFill/>
        </p:spPr>
        <p:txBody>
          <a:bodyPr wrap="square" rtlCol="0">
            <a:spAutoFit/>
          </a:bodyPr>
          <a:lstStyle/>
          <a:p>
            <a:r>
              <a:rPr lang="en-US" dirty="0"/>
              <a:t>17.9 million pounds emitted  in 2014</a:t>
            </a:r>
          </a:p>
        </p:txBody>
      </p:sp>
    </p:spTree>
    <p:extLst>
      <p:ext uri="{BB962C8B-B14F-4D97-AF65-F5344CB8AC3E}">
        <p14:creationId xmlns:p14="http://schemas.microsoft.com/office/powerpoint/2010/main" val="363065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238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title="Carceogenic Releases in top 6 states of US"/>
          <p:cNvGraphicFramePr>
            <a:graphicFrameLocks/>
          </p:cNvGraphicFramePr>
          <p:nvPr>
            <p:extLst>
              <p:ext uri="{D42A27DB-BD31-4B8C-83A1-F6EECF244321}">
                <p14:modId xmlns:p14="http://schemas.microsoft.com/office/powerpoint/2010/main" val="2349730251"/>
              </p:ext>
            </p:extLst>
          </p:nvPr>
        </p:nvGraphicFramePr>
        <p:xfrm>
          <a:off x="-381000" y="533400"/>
          <a:ext cx="9753600" cy="6324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62000" y="228600"/>
            <a:ext cx="7510967" cy="800219"/>
          </a:xfrm>
          <a:prstGeom prst="rect">
            <a:avLst/>
          </a:prstGeom>
          <a:noFill/>
        </p:spPr>
        <p:txBody>
          <a:bodyPr wrap="none" rtlCol="0">
            <a:spAutoFit/>
          </a:bodyPr>
          <a:lstStyle/>
          <a:p>
            <a:r>
              <a:rPr lang="en-US" sz="2800" b="1" dirty="0">
                <a:latin typeface="+mj-lt"/>
                <a:cs typeface="Times New Roman" panose="02020603050405020304" pitchFamily="18" charset="0"/>
              </a:rPr>
              <a:t>Top six states according to carcinogenic releases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68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3412"/>
            <a:ext cx="8331200" cy="6248400"/>
          </a:xfrm>
          <a:prstGeom prst="rect">
            <a:avLst/>
          </a:prstGeom>
        </p:spPr>
      </p:pic>
      <p:sp>
        <p:nvSpPr>
          <p:cNvPr id="4" name="Rectangle 3"/>
          <p:cNvSpPr/>
          <p:nvPr/>
        </p:nvSpPr>
        <p:spPr>
          <a:xfrm>
            <a:off x="406400" y="6475820"/>
            <a:ext cx="8509000" cy="230832"/>
          </a:xfrm>
          <a:prstGeom prst="rect">
            <a:avLst/>
          </a:prstGeom>
        </p:spPr>
        <p:txBody>
          <a:bodyPr wrap="square">
            <a:spAutoFit/>
          </a:bodyPr>
          <a:lstStyle/>
          <a:p>
            <a:r>
              <a:rPr lang="en-US" sz="900" dirty="0"/>
              <a:t>Retrieved December 14, 2016, from American Cancer Society, http://www.cancer.org/acs/groups/content/@research/documents/webcontent/acspc-042151.pdf</a:t>
            </a:r>
          </a:p>
        </p:txBody>
      </p:sp>
    </p:spTree>
    <p:extLst>
      <p:ext uri="{BB962C8B-B14F-4D97-AF65-F5344CB8AC3E}">
        <p14:creationId xmlns:p14="http://schemas.microsoft.com/office/powerpoint/2010/main" val="173197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 y="9378"/>
            <a:ext cx="9050215" cy="752622"/>
          </a:xfrm>
        </p:spPr>
        <p:txBody>
          <a:bodyPr>
            <a:normAutofit/>
          </a:bodyPr>
          <a:lstStyle/>
          <a:p>
            <a:r>
              <a:rPr lang="en-US" sz="2400" b="1" dirty="0"/>
              <a:t>WASTE MANAGEMENT</a:t>
            </a:r>
          </a:p>
        </p:txBody>
      </p:sp>
      <p:sp>
        <p:nvSpPr>
          <p:cNvPr id="6" name="AutoShape 6" descr="data:image/png;base64,iVBORw0KGgoAAAANSUhEUgAABUAAAAPACAMAAADDuCPrAAAByFBMVEUAAAAAABgAACwAADoAAE4AAGYAGxgAGz0AHDoAHJAAJwAAKwAAKywAK24AME0AMrYAOjoAOmYAOpAARgAATAAATG4ATIwAZmYAZpAAZrYAaywAa6gAiE4AiMQApG4ApKgApMQAv4wAv6gAv8QcAAAcYgAtAAAtRtsyAAAyfAA4AAA4Q146AAA6ADo6OgA6Ojo6ZmY6kNtGJwBGRgBGlQBNTU1NTW5NTY5NbqtNjshQAABQWP9YRgBYrgBjAABjVG1mAABmAGZmOgBmZgBmZjpmZmZmkJBmtrZmtttmtv9qYgBqrgBuTU1ubm5ujo5uq+RwHABwMgBwMpBwattwav98fAB8lQB8rgCMGwCMMD2MZV6MZW2OMgCOTU2OfP+Ojo6Oq6uOyP+QOgCQZgCQkGaQkLaQ27aQ29uQ2/+qRjqqfNuqfP+rbk2r5P+xMACxdm2zs7O2ZgC2kDq225C2/7a2/9u2///HWGbHapDHfLbHfNvHfP/Ijk3Iq27I///VQxjVdl7Vdm3bkDrbtmbb/7bb///e3t7kq27k5Kvk///4VCz4ZT34dk34dl74dm3/tmb/yI7/25D/5Kv//7b//8j//9v//+T////nPIRyAAAACXBIWXMAAB2HAAAdhwGP5fFlAAAgAElEQVR4nO3d/aMj13nQcbXGlATiFMcY1nUNbprEqRea3fomNnHIlpLCdZeal7ouYAM2FGLqLFYoccBLlgqy26Qk2hfb999l5rzMnHNmRtI895F0n3u+nx/qK2nuSFb9fDNv0l2cAQBEFsd+AQBgFQEFACECCgBCBBQAhAgoAAgRUAAQIqAAIERAAUCIgAKAEAEFACECCgBCBBQAhAgoAAgRUAAQIqAAIHTYgK4Xi8Vpf/PB1eb2tfz2teFvne/5Fleyu9xznk4sf8G51x499t3u/kc30ltbhcU/eXfeGzHzWYAKHDagRSFXRd9Wixkj+uDvbl/UBfTxH6R3LRdWAjr8F8wCmvxrbErbyNs0N6BhFQQUKB02oO3MPvnj9FbWt2X66Ga7TfN6Ueay+T0bAR37FywDGv/HZ/rNGH1kXkC7VRBQoHTgY6CrNJhND/76P0yGuI3brnvwcwJ6ZXCP3YB2/wPj/9dn29u16W2aG1AApQMHtN2G6oa2qemVVdK35sGdR3XngP7y1Wwffrl47O9dioD693Lbe0BAgX06cEDTjUw3wOtkk3RVHq/cvKLdAvrkf0gz0fza35p57uRItgfUFfTK2UYEFNinQ1/GlBzmfNBuG7ZFDVPcDvSWHvR2D+j/Sdfa3PFPLk1AdzjpRkCBfTp0QJMtzrUr2zI9FZKeV86PXvpDfvF349mUMNmDs1HJsz35f28kjywXj//3dyefZtk+4u9LDi4OXkt3ddQy35xOXsKyfWnuPv8S3QtOXuBg8eKJi3/BoAxo3J7vGzf9Nq3ap1i6G9lJJPes6QuJ/0b+4EqyiqSk/qV2r2X8fQMuv0MHNKmkGzvXOD+IfVtDspLTPcvuDrdI3pfuwcH2q1v5MgvmlX7Da/A07ZJxZXkr0tcS73nsu31uypfQBnQV7rrWPxzzMly8eOLdAhq32bu0bXibVvEp8oDGFxnWu1NAQ6U3vHygEocOaDt8fkTDPPbbNd35pKRZgzD4NKRl6Md5WFAX0HV/f/PjaRfQ0af5ze4un5ThQv09j/9O+HcZvoQmoP+xu6uLyyBA/eLFE+8W0PYta++I7+Gmt2kVn+LJHycB/U7xr7tLQNO3pPut8n0DqnDwj3Ku4oiFTc+uqH1a2w6chmXdXf3ZknhP3l3/4HIx2IN0z9GsOO6iNnvwP+gCOngaH6BQpI0LXTmLF0RdG38J3ZpCgE7TpTYs3j/xLsdA42m3sOzWtyn/ny7f8e5Z4wvJAzpyHWh8A7LfKl8+UIWDB/RBvKxo2dfHVaG7iCnZyw+RTa51GhvrZOniOKj//VWyz36lO3cyfJokwcnRxWKh/kKsLiAjL6Ff07rfjlz2lZlcvLtMYaeArrOAbnqb+qbmAe13wuML2RbQ5NNky+mXD1Th4AGN+ejmMoZzXWyahoVDQMsdw+7X0wtJl+Xmj19V8wxX4s3TLqDDp+mCcNad2xp9LckBAVeLkZewzI7nXktfzebFu5NqsoBOvk3pGfskoPFZ4/9XdgjoKntLpl4+UIXDfxtTmNEuTXHXfTmy7fLIn0FfDw8HpudNumiuy1X4J+n24ds9+LGrd8LTpNO/GoTAL5T+dmzjyEvo15Rsb4aN742Lj2w79rYEdNPbVHQvBrR7u5aD/ydMBDR7+8Lr3vi+AZfY4QM62A7zPzWDWQbD7SO3gejPuqQf+3SLpydkFotyevvnChu910Yuf+yeZiwf5UJZ1/zyYy9hWe4vt3xANy8+L6D5MdANb1P2L5Qsnn0qbMsL8T9kryu8vxveN+BSO3xABxsyfjPqQfqRy+REr7sziU6Y3qmADrbQwnFLvz9edKN8mtEQ5AvFjVVnPKB5UrYGdKJAOwW0P6pavhnF2zQR0CyFBBSY6/AB9QFLeul3cvMB74WlkjZk51h2CmjYh192p/0HlzFtOoWSLXShAjq4DnTybdoaULZAAYEjfCO9m7HiTMq15Mhg16wrea7ChUPdxYhdQKevm4kHWlfhozLXkt8YeZphCAYLTezCly9hS0CnF58V0HhFQL7s2Nu0p1346d8CqnCEgLoMFGdSriSpbC+46VtaXJgUr8ZJTyJNXzcTA+r24dd5ckeeZhiCwUJpdTac/toQ0M2LzwpoOAQ6suzgbZoI6IaTSMvxgE6cRCKgqNIRAtruUP/pjfyI5+P/7Wo3eMk4+sOj5cxmZUiv3VmNn4UP+/DL7ufyip315C78cKHxy5jKl7ApoBsXnxPQ7sL58bTtEtDki13iRfJhqe6rXYqATlzGREBRpWP8Ubml+whhkoLl4rF/1M1gsmHUFqJITny0G+vkuu7h94l210o1a/jHN/pPPJ2OPs0wBCMLjVxIP/ISNgV04+IzAtp/H+gwbYO3aSKg4Wm7lq66g86rxawL6QkoqnSMgCYfgvRWyXnj5NOTy3h2J0tFf16+/+Cnu6sb+eyZfFLcJyr7T6Kfjj7N+BboyELuIf8hze6jjPlL2BTQjYt3Bcp2sM+6FXQB9Udnu5THtE2+TRMB7f9VTuP/a/oLx/IXEv9NlosdPgAKVOEYAXWTl25euQHu0pD/5R+33Cq9x016ON18mp8EL7/RLrtaP/nxdPxphiEYWSg7Lz/8MpH8c6qjAd20eBbQRXG6afA3kYrn2PQ2jQf0O8Wqkpf2u1eLFxKfJX0DJr6CBKjEUf4u/HKRX2+U7Ey2+g50X36cpKG/ejT8Uj/0g28E7T+JuVqkjTgdf5qREIy8li4g7Zfdl90JL2FjQDct3hdosJ0+CGj3v0HpAeGpt2niLHz8jWv9Y+H30w/AugW6Zxn7OjsCiiodJaCrRVGGVb5FOrbdtMq6cJb9zXe//OCQYRrQ/vhof65l8DRjIRh7LfEzk8mlBMVL2BzQDYuXz5LVKAto8r9AyXNMvk1TlzHlW//xF9JvEIirSJ7FZzb9QmUCiiodJaCXxM5/WB3A5URAZ1pmu7sjW70AqkFAZ+ov9Bn7+jgANSGgM8ULfcozXwDqQ0DnWo6fyAFQHwI6V3KpJOebgboR0PlCQsknUDsCCgBCBBQAhAgoAAgRUAAQIqAAIERAAUCIgAKAEAEFACECCgBCBBQAhAgoAAgRUAAQIqAAIERAAUCIgAKAEAEFAKHDBvQDAJU4aFqO5cABPeiz4WK4e+wXgCMgoHtQx3uKHAGtEQHdgzreU+QIaI0I6B7U8Z4iR0BrRED3oI73FDkCWiMCugd1vKfIEdAaEdA9qOM9RY6A1oiA7kEd7ylyBLRGBHQP6nhPkSOgNSKge1DHe4ocAa0RAd2DOt5T5AhojQjoHtTxniJHQGtEQPegjvcUOQJaIwK6B3W8p8gR0BoR0D2o4z1FjoDWiIDuQR3vKXIEtEYEdA/qeE+RI6A1IqB7UMd7ihwBrREB3YM63lPkCGiNCOge1PGeIkdAa0RA96CO9xQ5AlojAroHdbynyBHQGhHQPajjPUWOgNaIgO5BHe8pcgS0RgR0D+p4T5EjoDUioHtQx3uKHAGtEQHdgzreU+QIaI0I6B7U8Z4iR0BrREB38vHbr3Q/nZycvD52o1fHe4ocAa0RAd3J7ZMQ0Ic3T1ov/2RwI1HHe4ocAa0RAd3F7ZMQ0GaT8xUXztfLG6k63lPkCGiNCOh2bkPTB/S+39x8ePMbPypupOp4T5EjoDUioFvda+p5PwT0tt/a/PT9k3eKG6k63lPkCGiNCOhW977+vbMQ0E/fb3529zXtzG5k6nhPkSOgNSKgOwkB/fjtsLd+r7md3cjU8Z4iR0BrREB3Ugb0fhrQ+11APwjuzvVzAEc3e3DvEtCd7BjQYP57euz/cAD8/Ofzy0BAd0JAgctvfhkI6E72fQz02P/hACCgk5QCurez8Mf+DwcAAZ2kFNCz2/6Sz3gdaHIjRUABi+aXgYDu5P6eP4l07P9wABDQSVoB3ddn4Y/9Hw4AAjpJK6DND8kXMGU3EgQUsGh+GQjoTvorlfbzfaDH/g8HAAGddNG/kf7Y/+EAIKCTCCiAbQSzTkD1EVDAIsGsE1B9BBSwSDDrBFQfAQUsEsw6AdVHQAGLBLNOQPURUMAiwawTUH0EFLBIMOsEVB8BBSwSzDoB1UdAAYsEs05A9RFQwCLBrBNQfQQUsEgw6wRUHwEFLBLMOgHVR0ABiwSzTkD1EdBj+4vfeGLj7Z/fWiT8Y//vH7Q//+J/jYv87I/a29+eXI9b/hf+za6P/7R7uhfHn798Pn87ed234i+PrA8qBLNOQPUR0CNr2vPEpttjAbuV5+znd8LNvqj5euLyv/Rnuz1+p3u68YCWz9cFMiT1L37D34xJztcHFYJZJ6D6COhxtdtuT2y4/fORgPU98kHqb+fbpHE9d7Lf3uHxW9n6Nzy/f77Yy1hMv32cvJ58fVAhmHUCqo+AHpVrzRPTt8uF223EtlftIm0D20K1vxP/+eLIetqf203DnyZ76RsfH24EZ88/eL5b/e0nktvt63xx0/pwHoJZJ6D6COgx3Sm2C8vbuVs+cHdiJ9uCftvdfiLeDpt82Xp+Grv50y6wmx9vSpgfTh08f/Z8oavpbf8y4g9T68N5CGadgOojoMfTBvAX/nW/eVbeLvy02+BLjj2+2HXN3/72hvU0IXti0/PEx39anm8qnz9/vvhr8ZWlnXZLTqwP5yKYdQKqj4Aej9u1/VkW0Cem93e7Db1es5P87fYX4v3NIi9uWE94eOvjd7KzUeXzD56vuyP8cKfrZfP6XpxcH85HMOsEVB8BPZ6f/as/yw4Qlrdzt4bbcW7TLg/aExvWE7cEtz1+q1nhrcWiyN6t/ghp8Xx3/Pn7dsPWn3SKvxgeH18fzkcw6wRUHwE9su2XMXnN1lx5f1g026V/ongwcSs7CT79ePPIX/6NwUnz/vmHz3cnO8l+qwjs+PpwToJZJ6D6COiR7RrQkQ3QOyMnlbq9/GI9dxbFlfTTj/dXIaXFu5Ve1Vk+n7+QabCF6p9jfH04J8GsE1B9BPTIdgxof6amE04ZuXrFy4smA3qrPL8//XizPr+J+dNkrzt5/sHz5dd95gFtfhxdH85LMOsEVB8BPbIdA3qn/KRm189kD/qJW5t24bM9/K2P50+RPX/xfMX1n4Mt0NH14bwEs05A9RHQI9stoEmVgjvJHnn4pM8v/e8/2hjQLGDbHm/1m5358+fPdye9vPTF4THQsfXh3ASzTkD1EdAj2y2g4YKg3q1sb9gdg3yxuw5paj1pwLY9ni9TPH/2fP1L8ZkdnIXf8u8GEcGsE1B9BPTIdgvonfwM0Mg1oa1tW5g/27KFOv1a7oxeC++eb3DMc3Ad6OT6cQ6CWSeg+gjoke0W0FtZMKd2hdMz9f16xrcIpx/Pbr849vzZ8/UfIA0BLT+JNLY+nJtg1gmoPgJ6ZDsFNC9m0c/0s+x95tKtx/wY5bbH7yRnp/orm/pnLJ8v+/0nhp+FH1kfzk8w6wRUHwE9sp0Cmu0Ll0s0D8brQfPvOA5LxW9bit+StO3x7vadLsjZ85fPFy9ran/fPRD+Gb+NaWR9OD/BrBNQfQT0yDYEtN90y06PJ18HWn5h5xOj6+m/EH40sIPH+ycovqUkKJ8veUHujvL7QIfrw/kJZp2A6iOgR7ZTQO/kBzeLgHb3PDG+nr5g397t8Ttl7/J978Hz9ReG+tvxG5bj9u5gfTg/wawTUH0E9Mh2DGi/791//3sMaNiGzD/lk6138DeLtjzutyH7vfby+5TK5/O/n9yR/02kwfpwfo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L757+mbAI5OMOsEVB8BBSwSzDoB1UdAAYsEs05A9RFQwCLBrBNQfQQUsEgw6wRUHwEFLBLMOgHV98HduY79Hw6AN9+cPbh3CegesAUKWCSYdQKqj4ACFglmnYDqI6CARYJZJ6D6CChgkWDWCag+AgpYJJh1AqqPgAIWCWadgOojoIBFglknoPoIKGCRYNYJqD4CClgkmHUCqo+AAhYJZp2A6iOggEWCWSeg+ggoYJFg1gmoPgIKWCSYdQKqj4ACFglmnYDqI6CARYJZJ6D6CChgkWDWCag+AgpYJJh1AqqPgF4Yry0W34o/v7BovDRc5tX2/i/1t6+3t78Qb72xiL6UPv7VbBV/+OsTy7+6SHxh/HX84a/nd+TPX65/9HHoEMw6AdVHQC+Ktk0hoDFln/294SKLpGBdAEMiXysC2t3+VrKS633Q8uWHAR28jut5XsvnL9c/+jh0CGadgOojoBfF9S50r+UZ673QPeAW7Hoai9on8Ev5epKCXk/Wmi8/COjgdVzPlh8+f7H+0cehRDDrBFQfAb0gXu0794LfZHujDM+rfom2S19KbrfL+2Zdz4v7Qv/4l9L7uoWuT+xdv+C3OcvX8VrYFn0trHfw/MX6xx6HFsGsE1B9BPRieGPx2d8KAX0jdvON7HCnC9G30h9eiPvW18MDL2T7yq+lW47ptm1Su9F961f9Cxi8jnQ1L409f7H+4ePQI5h1AqqPgF4MLyxeenWQmReyLbe+p13AwsPhN9/It1hfTY+VulK2u+Av9Zudb4zvWpfdjk/UbPl+deTu/vnL9Q8ehyLBrBNQfQT0QrjetGksoGnJXut616TsS+6Xui28uGudny3qTv68EDchv5Dut7823rUXBiev/K8PFi+fv1z/4HEoEsw6AdVHQC+C19roDAI63KKMj78QT/K4MF3vjol+9veSQ6lZQF3Ufssv3R+jzJbvn6bYLg2vo108PVQ7eP5y/YPHoUgw6wRUHwG9AJotym8NA/pq0Z1XB0HsTpP75Zpi/npyu1/fG+lZnGwLMV2+ey3FGZ9Xu0OgX3gje77y+cv1jz8OHYJZJ6D6COgF4E/mZAF9bXjxz/X0ekwfqXCh0EtxNdllRq914bqeXlKaHqNcDAtXbIAmr6Pvbbd8/vzl+scfhw7BrBNQfQT0+F4ttxjfjBdlZtuCWUDjdUZB+4vdlfhv9Jc7dYuNBLRc3stPXKWv43p8om754rrUYv0Tj0OHYNYJqD4CenRvhLqNHQNNYzbYAn0h+cDQt4pfbDdpuz3oL7w6ugtfLv+m/53BpU3hdfTbsWGh8efPtnDHXx8UCGadgOojoMfWbAh2nyMqMvNGVrPyGOhr6bHI/CjjC9lHMT/7e9c3BzTZ7Bw9Ye5fx/X+1Wx6/m79G14fzk8w6wRUHwE9tuQDl+VOe74/XZ6FT26X2cuOkX4pvx5qLKDpbv1Y6l7w1yclzzf9/N26Nrw+nJ9g1gmoPgJ6bJsCmsWuvA50eEx0/PeKLdmNAX1t/IxPDOZL6e2J5+/WteH14fwEs05A9RHQYxsEdHC9Z1B+Eul6sYWX/V5xAVT2bR/DLcRu+eQwweB1vJbuwn9p+Pzl+icehw7BrBNQfQT0wojBmjx2WHwWPlsuC5wPbPpZ9qRf6dZmtrxfc1/s8nX037fnf7N8/pH1jz0OHYJZJ6D6COiF8WrSx6+GO7LTSq/6SyrjtzF1lymF+7vfC58Aah9/yd9Mz0VlZ8nT5d8sD4GWryP+M1l/9vzF+icehw7BrBNQfQT0wugC2n9RfBc4H8DiusrXsj3/7PZLYYUjR1azj1pmy5en/cvXkTz/V4vf/8KW9bMBqk4w6wRUHwG9MPpjjq/l3eoC2n1DcbncF4rboYfXx/I19lHLl/o7Bh9D6l9HX9DyG/DHAz3+OHQIZp2A6iOgF0Z6HWj2t4SSszejfxMp2c9/IX/8jeJh/ytJzorlR75wKc+fS2J2QHXwBNfzzdHhC4AK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Z3h0/dPom/86Ozs47f7n1MEFLBofhII6BxFQB/eJKDA5TE/CQRU4uHNr3+v+cf9k1dGHyaggEXzU0BABZoN0dfbf972/xggoIBF81tAQAXunbz8k7O2o247dIiAAhbNbwEBne/jt0/e8f98+c9vDo+AElDApvkxIKDz3QuHPuM5JJ/TBAEFLJofAwI6W9wAPbt/4o6BhjNKrQ+Cu3Md+z8cAG++OXtw7xLQ2e77I6D9lui98lwSW6CARfNrQEDn+vT9cpf94c1Q1IiAAhbNzwEBnevhzfKs0eAeAgpYND8HBHSu4dXzbIECl8L8HBDQubqr57vLQAdJJaCARfNzQEBnSq6ejym9XR4UJaCARfN7QEBn+vjt7oDnw5uunN1Z+Q4BBSya3wMCOlN6wPPe+JcxEVDApPk9IKAzZdub7gtBh9/IREABi+b3gIDuAQ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159QJeLxWPfPVteU3w2AgpYJJj1ygO6WizagH7y7uLxH6g9GwEFLBLMet0Bdf1sAvroxmLx5I+1no2AAhYJZr3qgD642mx4PrrR7MK3BT3VejYCClgkmPWqA7psNztdQM+anfgrWs9GQAGLBLNec0CbaDZbnT6gZ2u9o6AEFLBIMOs1B9SnMwT0wVUCClRNMOsElIACaAlmveaAZrvwK73T8AQUsEgw6zUH9GzZHvf0AX1wlZNIQN0Es151QJtqtteANgFduc8jKSGggEWCWa86oOFCek/vw5wEFLBIMOt1BzQpqOKH4QkoYJFg1isPqPsykYXm5zjPCChgk2DWqw/oHhBQwCLBrM8bdveBx3W7ydaesn5wNd12ax7LNuXaj5cnu8b+4XCmpnks3L9yHwBqLyhyazsdWZGCqbPwil/BlCCggEWCWZ8fUL/P23Qv/BCa2B1NDFcDLeNtH6l1dnMkoN+JD5Yr0jB1Ib3mkc8eAQUsEsz67ID6sC1j4VZhWzH+cxnCt/Lbnu1maNhYjYtdORsNaBviT/54uCIVBBTANoJZnx9Q15wYxnAxenId+mrhPx8Zbjc/tD1cxa/q8IuPBdR/m1y5Ih2bvo1JHwEFLBLM+uyAdiHsdt3bH7pAhu+FW8eHw28UNRwJaPj9ckU6pq8D3cdRUAIKWCSY9dkBDdtsy5gel8o0dsVmnV9wnZ8WGgmof3TDis5jchc+xZeJAFUTzLrgLLyTBzRPUV8id8zU3Vxml6uPBLTb499H0ggogG0Es763gK6LMLmrlOJJewKaO/Z/OACOG9Ar5YLOab9gd+fp5oAqXr3U4UJ6ANsIZl0noP2x0WDV7a0v8y07f5VSH9BlHtDBinQcOKB35zr2fzgA3nxz9uDeVQpof1LeJ7DvYJPKZsHk3FD4Ds4+mFlAyxWJI5ZjCxTANoJZVwpovFDeHfs8TeK3WuSXMflHusfXiyKgxYqU7BLQR7/NMVCgZoJZVwpo943E4YNE/SeOFvHC+u5z7qfZYkVAyxXpmAzokpNIADzBrGsFtP8Iu8ted4L7ye/7YsaT8OHYaNywJhgAACAASURBVDzJ1DxcBLRYkY6JgMZXQUABvCmYdbWA5l+3FLbt0sOdPox5J0/Ls/AjK9IwEdD0C+kVDxgQUMAiwazX/H2gTambTK/bdqt+rwgBBSwSzHrNAfXVfHTDbwPzR+WAuglmve6AttEM6VzzZ42BuglmnYCeLd3Rz0c31E5aEVDAIsGsE9CzVfjqZ87CA1UTzHrNAf3kXZfOlbtg6sFVAgpUTTDrNQc0XO7/4GrTUc0PjhJQwCLBrFcd0PZy/8d/EC+n5yQSUDXBrFcd0Pbz9s1251r3g0gEFDBJMOt1B7TZc48f2Vf84CgBBSwSzHrlAd0LAgpYJJh1AqqPgAIWCWadgOojoIBFglmfOew/39n817JHfB8ogG0Es151QPf0N0AJKGCRYNarDmj+faAEFKiaYNZrDmj8+yLaCChgkWDWaw5oswe/j34SUMAkwazXHVDVvxvSIaCARYJZrzmg4ZtA1RFQwCLBrFcd0LXmBzh7BBSwSDDrVQc0/E1QbQQUsEgw63UGNL8AlMuYABDQSQQUwDaCWSegBBRASzDrdQZ0vwgoYJFg1gmoPgIKWCSY9csQ0PXWP2dEQAFsI5h1AqqPgAIWCWa93oA+uBo+yNl+J5PqZzoJKGCRYNarDegyVFP9jxoTUMAmwazvP6DrxbX27wafhlbFi4UeXF10XybnHmg/Vdn8cBoeDTfjL0yspd16PJUEdBk3O7vvpNcrKAEFLBLM+iEC+rWrLo8umbGa4buMr/klugdWoWOr9pH0F8bX4uv3nfkBbddyLfzQxnituRdPQAGLBLN+iID6r+x4dMN1zn/8vOnWtfah8HP7wLJN2KMbbtvyk3fdz8kvjK5l7Tq63L71OAjoKm79xh/WIagaCChgkWDWDxFQv22XbVyGG8t0q3PZ/tN/w5zbg89+YXQtSxe9Zp9+bkC7X2l+8EcDmh/UvpmJgAIWCWb9EAF1ZXIbla02jt2xzrPkuKdbcB02MK/lvzC6lviFyKvZAW22Y6+F1cTfVfxiJgIKWCSY9QMGNPnQefpd8N3Pbvfd/R+XyewXJtYSTzCJA7ruTmQRUKByglk/REBd3pLv7+jT5x8IP/sf2n14V8vsF0bX8uDquQO67M4dEVCgcoJZP2BAk9Pc01ugbnF3IDT/i0Xja5EGNB4D7Y98cgwUqJ1g1g8W0PSw59n0MdC2in/qwpj9wuha5MdAm0S79vbn3vuDoedHQAGLBLN+sIA2mfObeK6ToXnuH9lZ+PYfv3v1yuAXRtciPgsfropq9uTDBq3qn4gnoIBFglk/XECbWrXt86dt/HWgzf89za8DPfOX1Z8OfmHDWiTXgXYno66cxefU+/tyBBSwSDDrhwto94GjsHnZ/5x8EunMJTKczkl/YdNaBJ9Eimej3DO5tSh+nQgBBSwSzPoBA+o3+2KoRj8L7yzHfmFiLWvpZ+H9x0D77U/Nr2MioIBFglm/DN/GtN3m7wNdKx7/bBFQwCLBrBNQfQQUsEgw6wRUHwEFLBLMOgHVR0ABiwSzTkD1EVDAIsGsE1B9BBSwSDDrBFQfAQUsEsw6AdVHQAGLBLNOQPURUMAiwawTUH0EFLBIMOsEVB8BBSwSzPr8YbdoQ0CX7nPwS7U/yXlGQAGbBLNeeUDDFzF1f5xTBQEFLBLMet0B9V+H99h32y+34/tAgboJZr3qgD64Gv9CaFtQvpEeqJpg1mcO+z5fyx5NBHTp/65H+12gO/xdkJ0RUMAiwazXHFD/F+rCn6Zb82eNgboJZr3mgPp0hoDGPzKvgIACFglmnYASUAAtwazXHNBsF36ldxqegAIWCWa95oCeLdvjnj6g4W8rqyCggEWCWa86oE0122tAm4CuNP8uJwEFLBLMetUBjX+d3tH7MCcBBSwSzHrdAU0KqvhheAIKWCSY9coD6r5MZKH5Oc4zAgrYJJj16gO6BwQUsEgw6wRUHwEFLBLMOgHVR0ABiwSzXnNA269gyul8IRMBBSwSzPqFDeijGxMfrVwLrnjfNaA6XyhCQAGLBLNOQHMap+MJKGCRYNZrDqi7DPRaWGm71k/eVdmLJ6CARYJZrzqgyXeA+i8WOVtqfCKegAIWCWZ9/wFdL66t/fmZdgOvS9aDq+GkzSo0y4exuzsENPud9nNDp3oBDdGML7Pde19r7MMTUMAiwawfIqBfu+qOLbo2xlPdq+4DlPGLOJftA/3dPqDZ7/gPDX1H8Rho8gUi/mVs+1bQj98+cb7xo+7W64OFCChg0ezBPUxA/VbdoxuufKtFCOO1sAv9ybsuYy6Yyd3udvY7a9fR5ULzJFK6BbpLQB/eTAIabrz8k2IhAgpYNHtwDxNQv50Xd9VXbSPDjbDVee0s7MEnd7uAZr+zdMuJ/vrb5C58t8Meft62C3//5JXu52b78xVX0XIblIACFs0e3MME1DUpbGi2G3lP/jg7+tje4aOZ3t0GNPuduMO90juJtOqunV/HwwlbVn47qeV9v+358Kbfn+8RUMCi2YN70IAmV6tnRx9dJsMee3+3D2j2O37vWvEsfLJ+d5xhue3DSJ++//XvdTdCTD99/+SdfCkCClg0e3APE1AXvOSq9T6GXruD7pZK725/zn4nHp7UvA40nJdqhctAN6/747df/vOb4QhoF9N75T48AQUsmj24Bw1ostGZ3XA76Kvk77uFRYoN1T1sgbaWMZ8uoFu+VjmeQ2q3OT9+O+y630uOizoEFLBo9uAeMKDZYc/sRrsP/5/fbes4PAaaLLaHY6Cz3fdXLT282Wx8dgHtTyx9ENyda2//RQDY2ezBvXu4gHZ/N9gdEw0V7P7xtav57SvxLHzyO+pn4eeLG5vtXvtIQAO2QAGL5hfhgAF9dCNcKNRuVfoLPpv/67Yw28vl4w/x7ngdaPk7iteB5h799u7fxPTw5ss/IaDA5TJ7cA8ZUHepUHe8cZX83G5VhrNH/d3+kOfI7+h9EuksPYk066vs2kuXOAYKXC6zB/egAfVXDcXTQt2H3lv9cc3Rz8LH31nrfhY+v4xpXkBf/gln4YHLZfbgXpRvY1opfRf8lA0X0ve2v4SumW6v/ba//pPrQIHLYfbgXpCAfvKuyjfBT5v8KGezbRuuQN3pD8PHDyK5dvJJJOBSmT24FySg653qdQ6TXybSfe1T96nRjR7edFubPp18Fh64VGYP7kUIaHsgcs8boBu/zi6kc7dDq/fSb7O7f8K3MQGXx+zBvQgBPVsudtn4O5eN3we6DCetdvoqZfcVoK+kN/g+UOBymD24FyKgB7AxoP7r9Cb/hMh8BBSwSDDrNQc0fPbdf9xp21cpz0BAAYsEs15zQNvLmK6ETzilX658XgQUsEgw61UHtP26vP5bRxX+HqdHQAGLBLNedUDD32taz/0g0hYEFLBIMOt1B7TZc2+3O9stUbUdeAIK2CSY9fnDbpHW19nthoACFglmnYDqI6CARYJZrzmg2aWfK87CA3UTzDoBDZZ6Z5EIKGCRYNZnDvsXdzb/tezRIKDJ3/uUfB/oZgQUsEgw65UGtPgqUK4DBSCY9VoDOtwE1buOiYACFglmvdaAthS/PyRDQAGLBLNOQPURUMAiwazXHNB9IaCARYJZJ6D6CChgkWDWKw+o8O/Cb0ZAAYsEs151QPNT8QQUqJpg1qsOaH4xKAEFqiaY9ZoD2n6T8ukeno2AAhYJZr3mgPq/C6+PgAIWCWa97oDu5+8pE1DAIsGs1xzQ8Bfh1RFQwCLBrB8noOf8DNB67hd/TAR0rfmHPHoEFLBIMOtVB/Rspfin5HoEFLBIMOs1B7T4RqYjXsa0+9sKYF8Es05ACSiAlmDW9x/Q9eJa+4fXT/11lz5TIaD9HY0HV9uK+euKfNrCGZ5sqfba91MCCkCdYNYPEdCvXXVfV+wL6broA5rc0X8qvU1jfMBlcmSp72gdA90PAgpYJJj1QwTUn+tutvfa7LnzNi6g6R3NUu6aTPePZpOz3RB9cLW9q1iq7ehy9p/fIKAAthHM+iEC6i9XX4XqrZo6uoCmdzRRdDvvTTtPyz83PFiqWYiAAlAmmPVDBNRtgH7ybvjYz4OrT/64TWR2R1h26XbVm0B2BS1+LW/xzjYEtHnKZqVLzc90ElDAIsGsHzCgydkaH9Ds9E13Ruc0fkuSO+g5+DW/Sq2Aumd67Ltpss+PgAIWCWb9EAF1tUtOefsSZneEU0VX3C68O9YZTiJlSz24qhxQX+rHvts+yzH/Kuf+/pMAsCvBrB8woMk3d/iAJnfEw5ohoGehodeGv5ascncTAW2qHV5HW1C1z8UTUMAiwawfLKB9Gs98CYs7fCebkPV3rpqtwtGltI6BLtvNTr/S+SemphFQwCLBrB8soC6H/rY/iVTc4dO4brc64566O7uULqV8Ft7HOTz1mgvpgboJZv1wAW02LtsUuks543Wg3R2hiSu3297caB/w96VLtfvc1/SuA/XpDAGN1VZAQAGLBLN+uIDGM0O+iuGy+O4DR+HnJ7/f3oofPnJJS5cKZ32UPolEQAH0BLN+wID6S5JcrdLPwnfXeborl9Zx43MRPxefLeVyqvVZ+GwXfqV3Gp6AAhYJZr3yb6R3RxLagDb95iQSUDXBrFcd0Kaa7TWgTUBX/Tbu+RFQwCLBrFcd0OwPw+t9mJOAAhYJZr3ugCYFVfwwPAEFLBLMeuUBjd8wqvrH5QgoYJFg1qsP6B4QUMAiwawTUH0EFLBIMOuVB/TRDXfsc615CJSAAiYJZr3ugK7DB5zWin9SjoACNglmveqAPrgaTh+tFpoFJaDH9tzi6fyOZxZ/qVzmeXf2sLv72e56jF/xd/zaX21v/Ork4+V6/fLheZ9Kro8L97nn+8W/k77I4o78dWfLD9c3/npwLoJZrzqgy+zjomp78QT0yJqW5QF9bjEI6FN53poU5kGKt+PvlY+X6+2C9qvZ2rtniPd8rn+N2fOXrztffri+0deD8xHM+vxht2jys/B9NJd8Fv6yaNv0dHlHEdC+PyFAT+W3+8fDLz41Eqxkvc91D7uNxkHwnsluJf1M1pe+7mL56SATUEWCWa85oNm33fNtTJfF88V2nY9NHtDnwiJdAouN1ufDbzwfAzXYqC3W+1S/fLbc834bsr2/3TR9Nu6VPxO2LZ/pX1n6ugfLF+sbfz04J8GsE9CAgF4Sz5Q7xk2FPvdUEdBn4oZbW9C2VM8nhzv9492WovvN4vFyvbFr3fLRUz6Az8YOPuufuF/smfhI9rrL5cv1jb4enJdg1msOaPbnQtbswl8GbRB/8W9nm2fPN80pA/pUeuzyV76YFCs+Hm8+GzcF8y3BYr3PJ6eP0mcq+xcXfK7s38jrLlacr2/k9eDcBLM+c9g/2tn817JHm77OzuNvIl0Obtc2279tbvzqF8uA9kLK8tP0ze/Ekz3P+2QNT+Nn6+1+IfnNLyYbpuk9o6sbvu5s+cH6Ri4rwLkJZr3qgLaXMfltUPc9zVrPRkCP59f+xheLA4TPtD9PB/TZeNbnc8khzTygTw8eH643HNNsNyST4D012E5Mni5b3/B1Z8sP1jd8PTg/waxXHdDwTSKe2gYoAT22NETPucZMBjQs2vzjr6UntbNd/KeHjw/X2502z69yKoL4VHcI9Olnh8sPA/rUxPqGrwcKBLNed0CTgur1k4AeWxKicLJlMqDhHM7zyf+S+l3s5CTT54aPj6zXX8g0cSQ1PFd8POlfcVnU06PLD9Y3eD3QIJj1ygPK19ldRkmIniq3KHPhFFF/Rfyz/oe2hvHyo/aH8vHBevui9U/0/MjVVP3VU37BZ9NfKALaLz9Y3+D1QINg1qsP6B4Q0CPrQ/Rs90me0cw8O7wY6Nl4Uil4+qm8gv7xcr3d9Z9PJUF7ZvTSp3BEoD8b1C80egy0v2tsfWP/CpASzHrVAV0qfoNIgoAeWRei5+I+73hAnxm5Fuj5/JM+nyuj5h4frLfb5U9+yk/IRy548erTL+abqWNXx/eBHF9fuZmLcxDMes0BfXRD9VvsOgT0yLoQJR/YXAxDM1rVJL7u+OLzxUFG9/hgvf2q+sw9N3p40gUvudw+jeZYQPtAjq+PjyQpEsw6AdVHQI9sp4AOr9HMfzcod5FHA5psHPY/jm3fxvX3p4O2BbS/b9P6oEIw6zUHVPMLRFIE9Mh2CWi+69tvQZZbnD51xeMjAR1ugT6VBDr7/afTw5np8/UxLJffuD5Ow2sRzHrVAT1baX6PcoeAHtnY9ZTF3npx6LAPmt/OSz+L/rmRx8v1ZsdAu+//TK/mz4+R9t+DN34SaeSYarm+0deDcxHMes0BbXbhU3yZyGWxPaAjp4Z8kcInip4LV2A+s+i+ayR7vFxvvOypPfcUgpYdsux+/6nuMij/z2x9/asaLD+1vmfGD0RARDDrBJSAXjobAvpMcZWSP1OU3uH713/dZnkwoLi0vV9vcaQgP3jaf4G8v/f54nb5usvly/VNvB6ci2DWCSgBvXS2BjT5OuNF8Q3KoUeDL4wvHi/Xm1w42t0x+BhS2sPni9vl6y6Xn1of/VQkmPUDBHS146ckJ5dbn/tzllxIX5WtAe2/P74LaChav5fstgGTHf/y8Xy9Mbnpl40MjhossgOvLoGfKxZ5enL5cn2jrwfnIpj1/Qd01/xNL0dAAeyfYNYJqD4CClgkmPXqA7pcLB777tlS84p6AgpYJJj1fQe0/XvB7XfFrRfXwpcWu3viCZv2K43dHxSOyxWPt3+w/XSPAW3X3wS0eU7FC0IJKGCRYNYPF9CvXXXfGueTGb7/PX4d55U+oCOPf2dvAXX9bALano/X+1ASAQUsEsz6oXbh16FQTaram/4jQOuF+7OY/h9+ueLxtqPL83/b8fSf9Hj8B+5vc7YF5U96AFUTzPrhAur/hPAqxHDV7rcv/Zd5+L+OuQ7lHDyu8PfeNn0W3v9xY/6oHFA7wawfLqBuA/STd8OfYn9wtdtlXvoddrdc9nj8u+2rPQXUhzs8y5oL6YG6CWb94AHtLl9ue9V9FqgPaPL4oxu+afs6ieTTGQL64CoBBaommPXDBdRFMPn0ZNMrf8LoSrILnz0em0ZAAeyfYNYPHtCwi96Kxx2zgCaP73sLNNuFX+mdhieggEWCWT9wQH2zgljLZrMz2YUfPr6vY6Bny3Yz2D9LszGsdxLp7lzH/g8HwBe/OHtw7x46oN2GXntMNAZy7S6lj2fh+8f3fha+qWZ7DWjzKlaLRbLpe05sgQIWCWb9EAFtkxgD2mxt+pvNlmYo42oRAto+kD7eBu7aPq8DDRfSe3of5iSggEWCWd9/QB+4TyB1xzHX3YePup+f/H78CFLTzvTxELj9fRIpKajih+EJKGCRYNYP8X2gWUD9lUrd1Z7uEia/8bnyH1ZKH3c53edn4eOnRVX/uBwBBSwSzHrN30i/LwQUsEgw6wRUHwEFLBLMer0BXXVHWrURUMAiwazXGtD4rXl638HUI6CARYJZrzSgyUdG9QtKQAGLBLNeaUDjhfNL5RPwDgEFLBLMeqUBXcYvr1sqfgIpIqCARYJZrzOg/adD13vYhyeggEWCWa8zoI9uxE8e+S8y0UVAAYsEs05ANT/E6RFQwCLBrBNQAgqgJZj1+cNuEQEFsI1g1gkoAQXQEsw6ASWgAFqCWSegBBRASzDr1QZ0iL/KCVRNMOsElIACaAlmnYASUAAtwazXGdD9Iq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5r+nHwE4OsGsE1B9BBSwSDDrBFQfAQUsEsw6AdVHQAGLBLNOQPURUMAiwawTUH0EFLBIMOsEVB8BBSwSzDoB1UdAAYsEs05A9RFQwCLBrBNQfQQUsEgw6wRUHwEFLBLMOgHVR0ABiwSzTkD1EVDAIsGsE1B9BBSwSDDrBFQfAQUsEsw6AdVHQAGLBLNOQPURUMAiwawTUH0EFLBIMOsEVB8BBSwSzDoB1UdAAYsEs05A9RFQwCLBrBNQfQQUsEgw6wRUHwEFLBLMOgHVR0ABiwSzTkD1EdBj+h9/f7FYPPYH/R1vNbcXXxks9z//WXv/N/PfWzz+b8PNDxdR+qvv9QuMrjd9vPHDL38+vZG9sPL5B+srlt+6fpybYNYJqD4CekRvhex95k/8bZehYYmaFHkxSPH3Fp/PHy+bFpcfXW/yeKtp5OeTn0fXP7W+cvlt64cCwawTUH0E9Hj67vm0+O3KbNuyWM7f398OwXyruN1qoxZWM7re5PF48/PJz+n6yucv11cuv2390CCYdQKqj4AeTduhb37kdsD9ptxbPjnt9t1XiuXa+9t/tve3j7ct6hI1unH3Vt/L0fW+lfXUNTGu5L2wTfxe/7zp8w/WVyy/df3QIJh1AqqPgB7Nh3EX+EMfoiYy3RZeugn6XkxPE8r2/vdiB9uCftMv/83hyj/zz8vVpetNHv8obmOGwIWncXe3r7B8/nJ95fLb1g8VglknoPoI6PE1IWrb8mG3gfhecWIp3vrQBfOtLkzhNz4cHDRtVvnYH8TlxtabPu5C/Ni/7DZjmy3Lb6brKp+/XF+5/Lb1Q4Vg1gmoPgJ6fE1A2yL1eWuSlB1MjCeZwoKdkK7idLf/nW92oR1Zb/a4PwTQHwcoVjd4/nJ9w6ffvH6oEMw6AdVHQI8vbEH2W5Zhk9TLA/b50V/8zJ/khxzfa5eL6xtZb/b4R//zX/xJeiC1XV1yCHPw/OX6iuW3rh8qBLNOQPUR0KN7qzs3Mx7KbJc9jVBoUvOPv/Ll7CT4D7/c/kYf0HK9+ePZyvwPH6Yn1cvnL9Y3WH7L+qFDMOsEVB8BPa73usspky29PDbZSaO4iH/A/WZ/VVFYMJxUeqs7R1+sN3/8o+I5kx4vwqGF7PnL9Q2W37J+6BDMOgHVR0CP663u/HQepiSU7eVC7U0XyuT+D8Nng7or1j8Me9FvZVuOw/W+VW5Zhse6gIb1fNhfrpQ8f7m+wfJb1g8dglknoPoI6PH5PePJLdD+QvbPv5Xc/+FicPI7niX365naAi0e/6h4zmQ7971FOEmVPv/IFmi+/Jb1Q4dg1gmoPgJ6AcTLk6ZOFoVPGn3mvyQRem947ZL/vR9+OTwwcQx08LiXBfSb+evIn394DDRbftv6oUMw6wR0noc3T05OvvEj9/PHb5844WaHgF4A42e3E+7D519JL2PK6xS4SCUf9FwsRtY7eDz53fBDXL67L3v+Yn3l8tvWDx3ze0BA57ntk3nyenvDxZSAXkw+LhPXgSa6vfamXOnZpGw9g4AV690auLfSLwkpLptqn798ncXyBPQw5geBgM5y36fz9snXv+duvTK6FAE9mnKLc+qTSOlv+PunLnNyW4iDgBXr3Rq499Jd8izk/vnL11ksT0APY34RCOgst/2mZ/PPV5JbJQJ6NO8lIWp/mvosfPqZebfdWezh9wErPwK64bPwH00fo+y/hy6eFMqfv1xfufy29UPF/CIQ0Dk+fd9teYZtz+5WiYAeTfw2pvjtRu0/w2fLsw2/5rYrWLtp1y5fpqhbz3v5ZaJdwCbWOxm4+HrC+srnH6yvWH7r+qFhfhIIqIgL6Mdvv/znN4dHQAnoMfVfJO/DVH7P5nt9sNId4mwf+SvZHdmefxewie8ZnQxccmX+2PMP1lcuv2390DC/BARU4tP3T97pzyG1P2cI6BG9V3QnftN7sUecf+F78vXFi+Ibj/Mjp33AivUOHg+r7QLXFfGb8aH8gGa5vmL5reuHgvkpIKAS905e/kl3RunhzW5P/oPg7lzH/g/nMvFpyk4ILfr97P6Q4odJrn7YfW6yX9YXrDhznwZs7G8ibQqcS3K/P54+/+j6iuW3rh/nNntw7xJQgfv+JPy9cBL+XnkuiS1QwKL5LSCg84V+dh7ebLdHEwQUsGh+DAjobPeKfjYBLc4jEVDAovk1IKAzffr+4LQ7W6DApTC/BwR0nqafsZb5RaEpAgpYND8IBHSWpJ/px5KK65gIKGDR/CIQ0FnuJf1srwNty3n/pNiDJ6CASfOLQEDniN9f12ijeW/8y5gIKGDS/CQQ0Dnun2QB9UEdfiMTAQUsmp8EAroH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Jt/7iQAADFtJREFU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98HduY79Hw6Ajz6aPbh3CegesAU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5/Dx2ycnJ68P7iaggEXzE0BAz+HhzZPWyz8p7ieggEXzG0BA5Zrtz1dcRcttUAIKWDQ/AgRU7r7f9nx48xs/yh8goIBF8yNAQOVu+03PT98/eSd/gIACFs2PAAEV+/T9r3/P/XCv3IcnoIBF8ytAQMU+fjvsut9rD4WmCChg0fwKEFCxLqD3u4B+ENwFUAMCKjYS0KCO9xS5u8d+ATgCAipGQJEioDUioGKax0BhHwGtEQEV0zwLD/sIaI0IqNxtf/2nxnWgsI+A1oiAyil+Egn2EdAaEVA5xc/Cwz4CWiMCeg73T7S+jQn2EdAaEdDzUPs+UNhHQGtEQPegjvcUOQJaIwK6B3W8p8gR0BoR0D2o4z1FjoDWiIDuQR3vKXIEtEYEdA/qeE+RI6A1IqB7UMd7ihwBrREB3YM63lPkCGiNCOge1PGeIkdAa0RA96CO9xQ5AlojAroHdbynyBHQGhHQPajjPUWOgNaIgO5BHe8pcgS0RgR0D+p4T5EjoDUioHtQx3uKHAGtEQHdgzreU+QIaI0I6B7U8Z4iR0BrRED3oI73FDkCWiMCugd1vKfIEdAaEdA9qOM9RY6A1oiA7kEd7ylyBLRGBHQP6nhPkSOgNSKge1DHe4ocAa0RAd2DOt5T5AhojQjoHtTxniJHQGtEQPegjvcUOQJaIwK6B3W8p8gR0BoR0D34AEAlDpqWYyGgAPbhoGk5lsMGFDWqY5JQJQKKfSOguLQIKPaNgOLSIqDYNwKKS4uAYt8IKC4tAop9I6C4tAgoAAgRUAAQIqAAIERAAUCIgAKAEAEFACECCgBCBBQAhAgo9uveK5sevX3y+qFeCKCPgGKv7p8QUFxeBBR7RUBxmRFQ7BUBxWVGQDHh9sk7D2+exMB9+v7Jyck3ftT+eP/k9fvNjXfOztrH238WCzS/2S7w8k/8nYOEfvz2Sfy9JqDtSppFW259/hn7J0lWDFwwBBQTbp/8+5td/nzafPXun/y+b949f9/r5QK3T/6p+/kbPxoNaFz0Fbfo77tbrqC3T/oHuidJVwxcMAQUE267ft136Wq2Gduq3XNbgvdD75q0vd7eau/LFrjtGuh/c7gL30T1dffbX/9efJJmTW7R9p7wj/gk2YqBC4aAYsJt36x7flvTZ/CeT6YLXbzzdhu/bIHbcYPy9bGAfvx20sJ00XA8tAnsO4Mn8SsGLhgCigmhZ23vPn3f16zZVHQbpS56PnRevsBtH717fjt0ZAu0L2i6aLwnbLmGJ0lXDFwwBBQTbvs+tgnzhzLDcc3Yto/fDm07Cyd6ugVCeicCGg6dvhOepF80nFwqApquGLhgCCgmJAHtyhYC6pqY7ornC2wJaHt8sz+J1C/qTxe9EnfhXxmuGLhgCCgmZAHtNzaTtvV35gtsC+hZaOjr2aJNOF/xT5gFNF0xcMEQUEy4Ha9PclcjJVcR3U9D5+UL7BDQs3B2Klk0trLZ6Hxn9EmAC4eAYkI4Qe4yeC9c6n7fX9kUT4z3J4CyBTYHtC2y/+d4QO+fpGfvsxUDFwwBxYT0as5mq7DtV35pp78O1F/DmS2QB7QMX7NR2d7l99iHu/D3TrKAZisGLhgCigm3T/5d/0Gj+9mHhMJG5b3+vmyB8sxQkdD42SJ/zX3aWufl/5VtuaYrBi4YAooJ4RPt6Ufd4z52jNngs/B+gezapHuDgIZrk14fLBpWlx0nyFYMXDAEFBNus9MMbEFAMYGAAtsQUEwgoMA2BBQT9AIazwPxvXS4bAgoJhBQYBsCCgBCBBQAhAgoAAgRUAAQIqAAIERAAUCIgAKAEAEFACECCgBCBBQAhAgoAAgRUAAQIqAAIERAAUCIgAKAEAEFACECCgBCBBQ7e3RjsXjsu93NT95dLJ788RFfD3BsBBQ7awO6uNbdfHCVgKJyBBQ7cwG90t1cLQgoKkdAsbMmoL989fEfhFvtHjwBRd0IKHbWBPRv3lichlsPrj7+OwQUdSOg2FkT0CvLbh9+1d4goKgaAcXO2oCuF2EfvtmDP+0C6nbnk5q6o6X9CSf/cDiB3zwW7l+5dbUras9HuU3bckXAhUZAsbM2oI/iPnyzB/+DGNDVIghbp8t428d2nd0cCeh34oPlioCLjYBiZ21Az+I+/Mr97AK6CtuMyxC+ld/2bDdD29vN5mVc7MrZaEDbjdNP/ni4IuCCI6DYmQto3IdfNluiPqBNIEPuVm433S0Wlm8fX8W9/qX7YSygcaM2XxFw0RFQ7MyV8dEN17ZHN5r4LfNAti280u6xh/o1N/1+eVbDkYCG3y9XBFx0BBQ785uWS9e/tf+xCWgau+K0vN/kXOenhUYC6h/dsCLgYiKg2JkP6Nq1rd2D95kLZ9yz00Ytd0Ld3QznlK51aykD2u3xj64IuLAIKHbmA+r24d0e/GRA10UG3VVK8UImAorLg4BiZz6gTfCudZuhPqD58Up/LefCnWTKP/jpzhZtCigHPmELAcXOQuFWTTb9gdB4DDQ/Xrnq9taX+Xakv0qpD+gyD+hgRcBFR0CxsxDQB1cf+0/+VPwybIfGs+wugX0Hm+WbQibnhlwxuw3NcPq9f7xY0cH+vQApAoqdhfQ1dfvNeMF7uA401G7d7qP38Vst8suY/CPd4+tFEdBiRcCFR0Cxs7jtuIqn1PtPIrlEhg8S9Z84WsQL67vPuZ9mixUBLVcEXHQEFDuLAW22FP025eCz8O5mdzb9ye/7YsaT8CG78SRT83AR0GJFwEVHQLGzGNBuJ7z4NqbuA0fLcB1Sd7hzlX9DyMqfkF8NAlquCLjYCCgACBFQABAioAAgREABQIiAAoAQAQUAIQIKAEIEFACECCgACBFQABAioAAgREABQIiAAoAQAQUAof8P+G8F3c7duegAAAAASUVORK5CYII="/>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90600" y="990600"/>
            <a:ext cx="7879079" cy="5627914"/>
          </a:xfrm>
          <a:prstGeom prst="rect">
            <a:avLst/>
          </a:prstGeom>
        </p:spPr>
      </p:pic>
    </p:spTree>
    <p:extLst>
      <p:ext uri="{BB962C8B-B14F-4D97-AF65-F5344CB8AC3E}">
        <p14:creationId xmlns:p14="http://schemas.microsoft.com/office/powerpoint/2010/main" val="135567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76" y="-152400"/>
            <a:ext cx="9087507" cy="1132490"/>
          </a:xfrm>
        </p:spPr>
        <p:txBody>
          <a:bodyPr>
            <a:normAutofit/>
          </a:bodyPr>
          <a:lstStyle/>
          <a:p>
            <a:r>
              <a:rPr lang="en-US" sz="2400" b="1" dirty="0">
                <a:latin typeface="Times New Roman" panose="02020603050405020304" pitchFamily="18" charset="0"/>
                <a:cs typeface="Times New Roman" panose="02020603050405020304" pitchFamily="18" charset="0"/>
              </a:rPr>
              <a:t>INDUSTRIES   WITH   STACK  AND  FUGITIVE EMISSION</a:t>
            </a:r>
          </a:p>
        </p:txBody>
      </p:sp>
      <p:graphicFrame>
        <p:nvGraphicFramePr>
          <p:cNvPr id="4" name="Diagram 3"/>
          <p:cNvGraphicFramePr/>
          <p:nvPr>
            <p:extLst>
              <p:ext uri="{D42A27DB-BD31-4B8C-83A1-F6EECF244321}">
                <p14:modId xmlns:p14="http://schemas.microsoft.com/office/powerpoint/2010/main" val="3169468990"/>
              </p:ext>
            </p:extLst>
          </p:nvPr>
        </p:nvGraphicFramePr>
        <p:xfrm>
          <a:off x="599746" y="1371600"/>
          <a:ext cx="8001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60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04681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805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0"/>
            <a:ext cx="8229600" cy="1143000"/>
          </a:xfrm>
        </p:spPr>
        <p:txBody>
          <a:bodyPr>
            <a:normAutofit/>
          </a:bodyPr>
          <a:lstStyle/>
          <a:p>
            <a:r>
              <a:rPr lang="en-US" sz="2400" b="1" dirty="0">
                <a:cs typeface="Times New Roman" panose="02020603050405020304" pitchFamily="18" charset="0"/>
              </a:rPr>
              <a:t>INTRODUCTION</a:t>
            </a:r>
          </a:p>
        </p:txBody>
      </p:sp>
      <p:sp>
        <p:nvSpPr>
          <p:cNvPr id="9" name="TextBox 8"/>
          <p:cNvSpPr txBox="1"/>
          <p:nvPr/>
        </p:nvSpPr>
        <p:spPr>
          <a:xfrm>
            <a:off x="838200" y="1295400"/>
            <a:ext cx="75438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Located States and Counties of USA with high toxic releases in environment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Identified egregious  industries based on their waste release for 2014.</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Determined six most prominent chemicals in industrial effluents were evaluated</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Identified Industries sectors with Carcinogenic compound releases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Waste Management Distribution</a:t>
            </a:r>
          </a:p>
        </p:txBody>
      </p:sp>
    </p:spTree>
    <p:extLst>
      <p:ext uri="{BB962C8B-B14F-4D97-AF65-F5344CB8AC3E}">
        <p14:creationId xmlns:p14="http://schemas.microsoft.com/office/powerpoint/2010/main" val="257425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3818"/>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467600" y="5248656"/>
            <a:ext cx="1676400" cy="1609344"/>
          </a:xfrm>
          <a:prstGeom prst="rect">
            <a:avLst/>
          </a:prstGeom>
        </p:spPr>
      </p:pic>
      <p:sp>
        <p:nvSpPr>
          <p:cNvPr id="3" name="Content Placeholder 2"/>
          <p:cNvSpPr>
            <a:spLocks noGrp="1"/>
          </p:cNvSpPr>
          <p:nvPr>
            <p:ph idx="1"/>
          </p:nvPr>
        </p:nvSpPr>
        <p:spPr>
          <a:xfrm>
            <a:off x="228600" y="838200"/>
            <a:ext cx="8763000" cy="5181600"/>
          </a:xfrm>
        </p:spPr>
        <p:txBody>
          <a:bodyPr>
            <a:noAutofit/>
          </a:bodyPr>
          <a:lstStyle/>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As primary watchdogs of industry behavior, the federal government has the important job of regulating known carcinogenic chemicals that are emitted into the atmosphere and should hold certain companies, as well as industries, accountable putting the health of the American public in jeopardy.  </a:t>
            </a:r>
          </a:p>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The results of this report show that certain chemicals should be examined more rigorously, as well as their mode of waste disposal. </a:t>
            </a:r>
          </a:p>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EPA regulators and community climate change activists should use this information as added confirmation that the fight for more responsible industry disposal standards is a critical one for the safety of all Americans. </a:t>
            </a:r>
          </a:p>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Companies should be financially incentivized to dispose in more environmentally healthy ways.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86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743200"/>
            <a:ext cx="4133850" cy="3743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11463" y="152400"/>
            <a:ext cx="3387722" cy="1015663"/>
          </a:xfrm>
          <a:prstGeom prst="rect">
            <a:avLst/>
          </a:prstGeom>
          <a:noFill/>
        </p:spPr>
        <p:txBody>
          <a:bodyPr wrap="none" rtlCol="0">
            <a:spAutoFit/>
          </a:bodyPr>
          <a:lstStyle/>
          <a:p>
            <a:pPr algn="ctr"/>
            <a:r>
              <a:rPr lang="en-US" sz="6000" dirty="0">
                <a:latin typeface="+mj-lt"/>
                <a:cs typeface="Times New Roman" panose="02020603050405020304" pitchFamily="18" charset="0"/>
              </a:rPr>
              <a:t>Thank You</a:t>
            </a:r>
          </a:p>
        </p:txBody>
      </p:sp>
      <p:sp>
        <p:nvSpPr>
          <p:cNvPr id="3" name="Rectangle 2"/>
          <p:cNvSpPr/>
          <p:nvPr/>
        </p:nvSpPr>
        <p:spPr>
          <a:xfrm>
            <a:off x="1905000" y="1524000"/>
            <a:ext cx="6172200" cy="1015663"/>
          </a:xfrm>
          <a:prstGeom prst="rect">
            <a:avLst/>
          </a:prstGeom>
        </p:spPr>
        <p:txBody>
          <a:bodyPr wrap="square">
            <a:spAutoFit/>
          </a:bodyPr>
          <a:lstStyle/>
          <a:p>
            <a:pPr algn="ctr"/>
            <a:r>
              <a:rPr lang="en-US" sz="2000" i="1" dirty="0">
                <a:solidFill>
                  <a:srgbClr val="31849B"/>
                </a:solidFill>
                <a:latin typeface="Times New Roman" panose="02020603050405020304" pitchFamily="18" charset="0"/>
                <a:ea typeface="Calibri" panose="020F0502020204030204" pitchFamily="34" charset="0"/>
              </a:rPr>
              <a:t>Environment should be put in the category of national security. Defense of our resources is just as important as defense abroad. Else what is there to defend?</a:t>
            </a:r>
            <a:endParaRPr lang="en-US" sz="2000" dirty="0"/>
          </a:p>
        </p:txBody>
      </p:sp>
    </p:spTree>
    <p:extLst>
      <p:ext uri="{BB962C8B-B14F-4D97-AF65-F5344CB8AC3E}">
        <p14:creationId xmlns:p14="http://schemas.microsoft.com/office/powerpoint/2010/main" val="170264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35988" y="5082512"/>
            <a:ext cx="866775" cy="556288"/>
          </a:xfrm>
          <a:prstGeom prst="rect">
            <a:avLst/>
          </a:prstGeom>
        </p:spPr>
      </p:pic>
      <p:sp>
        <p:nvSpPr>
          <p:cNvPr id="2" name="Title 1"/>
          <p:cNvSpPr>
            <a:spLocks noGrp="1"/>
          </p:cNvSpPr>
          <p:nvPr>
            <p:ph type="ctrTitle"/>
          </p:nvPr>
        </p:nvSpPr>
        <p:spPr>
          <a:xfrm>
            <a:off x="135988" y="-128954"/>
            <a:ext cx="8839200" cy="914400"/>
          </a:xfrm>
        </p:spPr>
        <p:txBody>
          <a:bodyPr>
            <a:normAutofit/>
          </a:bodyPr>
          <a:lstStyle/>
          <a:p>
            <a:r>
              <a:rPr lang="en-US" sz="2400" b="1" dirty="0"/>
              <a:t>STATES ACCOUNTING FOR MAX POLLUTION AS OF 2014</a:t>
            </a:r>
          </a:p>
        </p:txBody>
      </p:sp>
      <p:sp>
        <p:nvSpPr>
          <p:cNvPr id="4" name="AutoShape 2"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Grp="1" noChangeAspect="1" noChangeArrowheads="1"/>
          </p:cNvSpPr>
          <p:nvPr>
            <p:ph type="subTitle" idx="1"/>
          </p:nvPr>
        </p:nvSpPr>
        <p:spPr bwMode="auto">
          <a:xfrm>
            <a:off x="-2286000" y="5791200"/>
            <a:ext cx="7515224" cy="15794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1800" b="1" dirty="0"/>
              <a:t>ALASKA:  </a:t>
            </a:r>
            <a:r>
              <a:rPr lang="en-US" sz="1800" b="1" dirty="0">
                <a:solidFill>
                  <a:srgbClr val="FF0000"/>
                </a:solidFill>
              </a:rPr>
              <a:t>11,64,041,073 </a:t>
            </a:r>
            <a:r>
              <a:rPr lang="en-US" sz="1800" b="1" dirty="0" err="1">
                <a:solidFill>
                  <a:srgbClr val="FF0000"/>
                </a:solidFill>
              </a:rPr>
              <a:t>lbs</a:t>
            </a:r>
            <a:endParaRPr lang="en-US" sz="1800" b="1" dirty="0">
              <a:solidFill>
                <a:srgbClr val="FF0000"/>
              </a:solidFill>
            </a:endParaRPr>
          </a:p>
          <a:p>
            <a:r>
              <a:rPr lang="en-US" sz="1800" b="1" dirty="0"/>
              <a:t>NEVADA:    </a:t>
            </a:r>
            <a:r>
              <a:rPr lang="en-US" sz="1800" b="1" dirty="0">
                <a:solidFill>
                  <a:srgbClr val="FFC000"/>
                </a:solidFill>
              </a:rPr>
              <a:t>286,752,417 </a:t>
            </a:r>
            <a:r>
              <a:rPr lang="en-US" sz="1800" b="1" dirty="0" err="1">
                <a:solidFill>
                  <a:srgbClr val="FFC000"/>
                </a:solidFill>
              </a:rPr>
              <a:t>lbs</a:t>
            </a:r>
            <a:endParaRPr lang="en-US" sz="1800" b="1" dirty="0">
              <a:solidFill>
                <a:srgbClr val="FFC000"/>
              </a:solidFill>
            </a:endParaRPr>
          </a:p>
          <a:p>
            <a:r>
              <a:rPr lang="en-US" sz="1800" b="1" dirty="0"/>
              <a:t>TEXAS:        </a:t>
            </a:r>
            <a:r>
              <a:rPr lang="en-US" sz="1800" b="1" dirty="0">
                <a:solidFill>
                  <a:srgbClr val="FFC000"/>
                </a:solidFill>
              </a:rPr>
              <a:t>258,702,678 </a:t>
            </a:r>
            <a:r>
              <a:rPr lang="en-US" sz="1800" b="1" dirty="0" err="1">
                <a:solidFill>
                  <a:srgbClr val="FFC000"/>
                </a:solidFill>
              </a:rPr>
              <a:t>lbs</a:t>
            </a:r>
            <a:endParaRPr lang="en-US" sz="1800" b="1" dirty="0">
              <a:solidFill>
                <a:srgbClr val="FFC000"/>
              </a:solidFill>
            </a:endParaRPr>
          </a:p>
        </p:txBody>
      </p:sp>
      <p:sp>
        <p:nvSpPr>
          <p:cNvPr id="6" name="AutoShape 6"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ChangeAspect="1" noChangeArrowheads="1"/>
          </p:cNvSpPr>
          <p:nvPr/>
        </p:nvSpPr>
        <p:spPr bwMode="auto">
          <a:xfrm>
            <a:off x="2057400" y="914400"/>
            <a:ext cx="26670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16412" y="706594"/>
            <a:ext cx="9144000" cy="4572000"/>
          </a:xfrm>
          <a:prstGeom prst="rect">
            <a:avLst/>
          </a:prstGeom>
        </p:spPr>
      </p:pic>
    </p:spTree>
    <p:extLst>
      <p:ext uri="{BB962C8B-B14F-4D97-AF65-F5344CB8AC3E}">
        <p14:creationId xmlns:p14="http://schemas.microsoft.com/office/powerpoint/2010/main" val="88312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88" y="-128954"/>
            <a:ext cx="8839200" cy="914400"/>
          </a:xfrm>
        </p:spPr>
        <p:txBody>
          <a:bodyPr>
            <a:normAutofit/>
          </a:bodyPr>
          <a:lstStyle/>
          <a:p>
            <a:r>
              <a:rPr lang="en-US" sz="2400" b="1" dirty="0"/>
              <a:t>TOP 3 STATE-INDUSTRIES CASUING MAX POLLUTION AS OF 2014</a:t>
            </a:r>
            <a:endParaRPr lang="en-US" sz="2400" b="1" dirty="0"/>
          </a:p>
        </p:txBody>
      </p:sp>
      <p:sp>
        <p:nvSpPr>
          <p:cNvPr id="6" name="AutoShape 6"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ChangeAspect="1" noChangeArrowheads="1"/>
          </p:cNvSpPr>
          <p:nvPr/>
        </p:nvSpPr>
        <p:spPr bwMode="auto">
          <a:xfrm>
            <a:off x="2057400" y="914400"/>
            <a:ext cx="26670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04800" y="5188018"/>
            <a:ext cx="866775" cy="556288"/>
          </a:xfrm>
          <a:prstGeom prst="rect">
            <a:avLst/>
          </a:prstGeom>
        </p:spPr>
      </p:pic>
      <p:pic>
        <p:nvPicPr>
          <p:cNvPr id="3" name="Picture 2"/>
          <p:cNvPicPr>
            <a:picLocks noChangeAspect="1"/>
          </p:cNvPicPr>
          <p:nvPr/>
        </p:nvPicPr>
        <p:blipFill>
          <a:blip r:embed="rId3"/>
          <a:stretch>
            <a:fillRect/>
          </a:stretch>
        </p:blipFill>
        <p:spPr>
          <a:xfrm>
            <a:off x="0" y="659423"/>
            <a:ext cx="9144000" cy="5843954"/>
          </a:xfrm>
          <a:prstGeom prst="rect">
            <a:avLst/>
          </a:prstGeom>
        </p:spPr>
      </p:pic>
      <p:pic>
        <p:nvPicPr>
          <p:cNvPr id="9" name="Picture 8"/>
          <p:cNvPicPr>
            <a:picLocks noChangeAspect="1"/>
          </p:cNvPicPr>
          <p:nvPr/>
        </p:nvPicPr>
        <p:blipFill rotWithShape="1">
          <a:blip r:embed="rId4"/>
          <a:srcRect b="17173"/>
          <a:stretch/>
        </p:blipFill>
        <p:spPr>
          <a:xfrm rot="5400000">
            <a:off x="294383" y="5650911"/>
            <a:ext cx="1014697" cy="1331487"/>
          </a:xfrm>
          <a:prstGeom prst="rect">
            <a:avLst/>
          </a:prstGeom>
        </p:spPr>
      </p:pic>
      <p:sp>
        <p:nvSpPr>
          <p:cNvPr id="10" name="TextBox 9"/>
          <p:cNvSpPr txBox="1"/>
          <p:nvPr/>
        </p:nvSpPr>
        <p:spPr>
          <a:xfrm>
            <a:off x="1295400" y="5993006"/>
            <a:ext cx="1724025" cy="830997"/>
          </a:xfrm>
          <a:prstGeom prst="rect">
            <a:avLst/>
          </a:prstGeom>
          <a:noFill/>
        </p:spPr>
        <p:txBody>
          <a:bodyPr wrap="square" rtlCol="0">
            <a:spAutoFit/>
          </a:bodyPr>
          <a:lstStyle/>
          <a:p>
            <a:r>
              <a:rPr lang="en-US" sz="1600" b="1" dirty="0">
                <a:solidFill>
                  <a:srgbClr val="C00000"/>
                </a:solidFill>
              </a:rPr>
              <a:t>1,162,896,885 </a:t>
            </a:r>
            <a:r>
              <a:rPr lang="en-US" sz="1600" b="1" dirty="0" err="1">
                <a:solidFill>
                  <a:srgbClr val="C00000"/>
                </a:solidFill>
              </a:rPr>
              <a:t>lbs</a:t>
            </a:r>
            <a:br>
              <a:rPr lang="en-US" sz="1600" b="1" dirty="0"/>
            </a:br>
            <a:r>
              <a:rPr lang="en-US" sz="1600" b="1" dirty="0"/>
              <a:t>   </a:t>
            </a:r>
            <a:r>
              <a:rPr lang="en-US" sz="1600" b="1" dirty="0">
                <a:solidFill>
                  <a:srgbClr val="FF0000"/>
                </a:solidFill>
              </a:rPr>
              <a:t>274,381,795 </a:t>
            </a:r>
            <a:r>
              <a:rPr lang="en-US" sz="1600" b="1" dirty="0" err="1">
                <a:solidFill>
                  <a:srgbClr val="FF0000"/>
                </a:solidFill>
              </a:rPr>
              <a:t>lbs</a:t>
            </a:r>
            <a:endParaRPr lang="en-US" sz="1600" b="1" dirty="0">
              <a:solidFill>
                <a:srgbClr val="FF0000"/>
              </a:solidFill>
            </a:endParaRPr>
          </a:p>
          <a:p>
            <a:r>
              <a:rPr lang="en-US" sz="1600" b="1" dirty="0"/>
              <a:t>   </a:t>
            </a:r>
            <a:r>
              <a:rPr lang="en-US" sz="1600" b="1" dirty="0">
                <a:solidFill>
                  <a:srgbClr val="FFC000"/>
                </a:solidFill>
              </a:rPr>
              <a:t>134,328,840 </a:t>
            </a:r>
            <a:r>
              <a:rPr lang="en-US" sz="1600" b="1" dirty="0" err="1">
                <a:solidFill>
                  <a:srgbClr val="FFC000"/>
                </a:solidFill>
              </a:rPr>
              <a:t>lbs</a:t>
            </a:r>
            <a:endParaRPr lang="en-US" sz="1600" b="1" dirty="0">
              <a:solidFill>
                <a:srgbClr val="FFC000"/>
              </a:solidFill>
            </a:endParaRPr>
          </a:p>
        </p:txBody>
      </p:sp>
    </p:spTree>
    <p:extLst>
      <p:ext uri="{BB962C8B-B14F-4D97-AF65-F5344CB8AC3E}">
        <p14:creationId xmlns:p14="http://schemas.microsoft.com/office/powerpoint/2010/main" val="90599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28954"/>
            <a:ext cx="9144001" cy="914400"/>
          </a:xfrm>
        </p:spPr>
        <p:txBody>
          <a:bodyPr>
            <a:normAutofit/>
          </a:bodyPr>
          <a:lstStyle/>
          <a:p>
            <a:r>
              <a:rPr lang="en-US" sz="2400" b="1" dirty="0">
                <a:cs typeface="Times New Roman" panose="02020603050405020304" pitchFamily="18" charset="0"/>
              </a:rPr>
              <a:t>COUNTIES ACCOUNTING FOR MAX POLLUTION AS OF 2014</a:t>
            </a:r>
          </a:p>
        </p:txBody>
      </p:sp>
      <p:pic>
        <p:nvPicPr>
          <p:cNvPr id="5" name="Picture 4"/>
          <p:cNvPicPr>
            <a:picLocks noChangeAspect="1"/>
          </p:cNvPicPr>
          <p:nvPr/>
        </p:nvPicPr>
        <p:blipFill>
          <a:blip r:embed="rId2"/>
          <a:stretch>
            <a:fillRect/>
          </a:stretch>
        </p:blipFill>
        <p:spPr>
          <a:xfrm>
            <a:off x="4219575" y="2838450"/>
            <a:ext cx="704850" cy="1181100"/>
          </a:xfrm>
          <a:prstGeom prst="rect">
            <a:avLst/>
          </a:prstGeom>
        </p:spPr>
      </p:pic>
      <p:pic>
        <p:nvPicPr>
          <p:cNvPr id="10" name="Picture 9"/>
          <p:cNvPicPr>
            <a:picLocks noChangeAspect="1"/>
          </p:cNvPicPr>
          <p:nvPr/>
        </p:nvPicPr>
        <p:blipFill>
          <a:blip r:embed="rId3"/>
          <a:stretch>
            <a:fillRect/>
          </a:stretch>
        </p:blipFill>
        <p:spPr>
          <a:xfrm>
            <a:off x="4210050" y="2557462"/>
            <a:ext cx="723900" cy="1743075"/>
          </a:xfrm>
          <a:prstGeom prst="rect">
            <a:avLst/>
          </a:prstGeom>
        </p:spPr>
      </p:pic>
      <p:sp>
        <p:nvSpPr>
          <p:cNvPr id="4" name="AutoShape 2"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Grp="1" noChangeAspect="1" noChangeArrowheads="1"/>
          </p:cNvSpPr>
          <p:nvPr>
            <p:ph type="subTitle" idx="1"/>
          </p:nvPr>
        </p:nvSpPr>
        <p:spPr bwMode="auto">
          <a:xfrm>
            <a:off x="2302552" y="5877916"/>
            <a:ext cx="5587819" cy="10691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l"/>
            <a:r>
              <a:rPr lang="en-US" sz="1800" b="1" dirty="0">
                <a:solidFill>
                  <a:srgbClr val="C00000"/>
                </a:solidFill>
              </a:rPr>
              <a:t>678,041,040 </a:t>
            </a:r>
            <a:r>
              <a:rPr lang="en-US" sz="1800" b="1" dirty="0" err="1">
                <a:solidFill>
                  <a:srgbClr val="C00000"/>
                </a:solidFill>
              </a:rPr>
              <a:t>lbs</a:t>
            </a:r>
            <a:endParaRPr lang="en-US" sz="1800" b="1" dirty="0">
              <a:solidFill>
                <a:srgbClr val="C00000"/>
              </a:solidFill>
            </a:endParaRPr>
          </a:p>
          <a:p>
            <a:pPr algn="l"/>
            <a:r>
              <a:rPr lang="en-US" sz="1800" b="1" dirty="0">
                <a:solidFill>
                  <a:srgbClr val="FF0000"/>
                </a:solidFill>
              </a:rPr>
              <a:t>124,989,494 </a:t>
            </a:r>
            <a:r>
              <a:rPr lang="en-US" sz="1800" b="1" dirty="0" err="1">
                <a:solidFill>
                  <a:srgbClr val="FF0000"/>
                </a:solidFill>
              </a:rPr>
              <a:t>lbs</a:t>
            </a:r>
            <a:endParaRPr lang="en-US" sz="1800" b="1" dirty="0">
              <a:solidFill>
                <a:srgbClr val="FF0000"/>
              </a:solidFill>
            </a:endParaRPr>
          </a:p>
          <a:p>
            <a:pPr algn="l"/>
            <a:r>
              <a:rPr lang="en-US" sz="1800" b="1" dirty="0">
                <a:solidFill>
                  <a:srgbClr val="FFC000"/>
                </a:solidFill>
              </a:rPr>
              <a:t>  34,172,792 </a:t>
            </a:r>
            <a:r>
              <a:rPr lang="en-US" sz="1800" b="1" dirty="0" err="1">
                <a:solidFill>
                  <a:srgbClr val="FFC000"/>
                </a:solidFill>
              </a:rPr>
              <a:t>lbs</a:t>
            </a:r>
            <a:endParaRPr lang="en-US" sz="1800" b="1" dirty="0">
              <a:solidFill>
                <a:srgbClr val="FFC000"/>
              </a:solidFill>
            </a:endParaRPr>
          </a:p>
        </p:txBody>
      </p:sp>
      <p:sp>
        <p:nvSpPr>
          <p:cNvPr id="6" name="AutoShape 6"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ChangeAspect="1" noChangeArrowheads="1"/>
          </p:cNvSpPr>
          <p:nvPr/>
        </p:nvSpPr>
        <p:spPr bwMode="auto">
          <a:xfrm>
            <a:off x="2057400" y="914400"/>
            <a:ext cx="26670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0" y="588481"/>
            <a:ext cx="9013371" cy="5105400"/>
          </a:xfrm>
          <a:prstGeom prst="rect">
            <a:avLst/>
          </a:prstGeom>
        </p:spPr>
      </p:pic>
      <p:pic>
        <p:nvPicPr>
          <p:cNvPr id="11" name="Picture 10"/>
          <p:cNvPicPr>
            <a:picLocks noChangeAspect="1"/>
          </p:cNvPicPr>
          <p:nvPr/>
        </p:nvPicPr>
        <p:blipFill>
          <a:blip r:embed="rId3"/>
          <a:stretch>
            <a:fillRect/>
          </a:stretch>
        </p:blipFill>
        <p:spPr>
          <a:xfrm rot="5400000">
            <a:off x="633694" y="5189141"/>
            <a:ext cx="1035163" cy="2302553"/>
          </a:xfrm>
          <a:prstGeom prst="rect">
            <a:avLst/>
          </a:prstGeom>
        </p:spPr>
      </p:pic>
    </p:spTree>
    <p:extLst>
      <p:ext uri="{BB962C8B-B14F-4D97-AF65-F5344CB8AC3E}">
        <p14:creationId xmlns:p14="http://schemas.microsoft.com/office/powerpoint/2010/main" val="228513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3" y="31652"/>
            <a:ext cx="9144000" cy="838200"/>
          </a:xfrm>
        </p:spPr>
        <p:txBody>
          <a:bodyPr>
            <a:noAutofit/>
          </a:bodyPr>
          <a:lstStyle/>
          <a:p>
            <a:br>
              <a:rPr lang="en-US" sz="2400" dirty="0"/>
            </a:br>
            <a:r>
              <a:rPr lang="en-US" sz="2400" b="1" dirty="0">
                <a:solidFill>
                  <a:srgbClr val="002060"/>
                </a:solidFill>
                <a:cs typeface="Times New Roman" panose="02020603050405020304" pitchFamily="18" charset="0"/>
              </a:rPr>
              <a:t>MOST POLLUTING STATES AS OF 2014</a:t>
            </a:r>
            <a:br>
              <a:rPr lang="en-US" sz="2400" b="1" dirty="0">
                <a:solidFill>
                  <a:srgbClr val="002060"/>
                </a:solidFill>
              </a:rPr>
            </a:br>
            <a:endParaRPr lang="en-US" sz="2400" b="1" dirty="0">
              <a:solidFill>
                <a:srgbClr val="002060"/>
              </a:solidFill>
            </a:endParaRPr>
          </a:p>
        </p:txBody>
      </p:sp>
      <mc:AlternateContent xmlns:mc="http://schemas.openxmlformats.org/markup-compatibility/2006">
        <mc:Choice xmlns:a14="http://schemas.microsoft.com/office/drawing/2010/main" Requires="a14">
          <p:graphicFrame>
            <p:nvGraphicFramePr>
              <p:cNvPr id="4" name="Diagram 3"/>
              <p:cNvGraphicFramePr/>
              <p:nvPr>
                <p:extLst>
                  <p:ext uri="{D42A27DB-BD31-4B8C-83A1-F6EECF244321}">
                    <p14:modId xmlns:p14="http://schemas.microsoft.com/office/powerpoint/2010/main" val="3132384879"/>
                  </p:ext>
                </p:extLst>
              </p:nvPr>
            </p:nvGraphicFramePr>
            <p:xfrm>
              <a:off x="685800" y="1066800"/>
              <a:ext cx="8813054"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4" name="Diagram 3"/>
              <p:cNvGraphicFramePr/>
              <p:nvPr>
                <p:extLst>
                  <p:ext uri="{D42A27DB-BD31-4B8C-83A1-F6EECF244321}">
                    <p14:modId xmlns:p14="http://schemas.microsoft.com/office/powerpoint/2010/main" val="3132384879"/>
                  </p:ext>
                </p:extLst>
              </p:nvPr>
            </p:nvGraphicFramePr>
            <p:xfrm>
              <a:off x="685800" y="1066800"/>
              <a:ext cx="8813054" cy="5410200"/>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23688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17"/>
            <a:ext cx="9144000" cy="838200"/>
          </a:xfrm>
        </p:spPr>
        <p:txBody>
          <a:bodyPr>
            <a:noAutofit/>
          </a:bodyPr>
          <a:lstStyle/>
          <a:p>
            <a:br>
              <a:rPr lang="en-US" sz="2800" dirty="0"/>
            </a:br>
            <a:r>
              <a:rPr lang="en-US" sz="2800" b="1" dirty="0">
                <a:solidFill>
                  <a:srgbClr val="002060"/>
                </a:solidFill>
                <a:cs typeface="Times New Roman" panose="02020603050405020304" pitchFamily="18" charset="0"/>
              </a:rPr>
              <a:t>MOST POLLUTING INDUSTRIES OF 2014</a:t>
            </a:r>
            <a:br>
              <a:rPr lang="en-US" sz="2800" b="1" dirty="0">
                <a:solidFill>
                  <a:srgbClr val="002060"/>
                </a:solidFill>
              </a:rPr>
            </a:br>
            <a:endParaRPr lang="en-US" sz="2800" b="1" dirty="0">
              <a:solidFill>
                <a:srgbClr val="002060"/>
              </a:solidFill>
            </a:endParaRPr>
          </a:p>
        </p:txBody>
      </p:sp>
      <mc:AlternateContent xmlns:mc="http://schemas.openxmlformats.org/markup-compatibility/2006">
        <mc:Choice xmlns:a14="http://schemas.microsoft.com/office/drawing/2010/main" Requires="a14">
          <p:graphicFrame>
            <p:nvGraphicFramePr>
              <p:cNvPr id="4" name="Diagram 3"/>
              <p:cNvGraphicFramePr/>
              <p:nvPr>
                <p:extLst>
                  <p:ext uri="{D42A27DB-BD31-4B8C-83A1-F6EECF244321}">
                    <p14:modId xmlns:p14="http://schemas.microsoft.com/office/powerpoint/2010/main" val="385711913"/>
                  </p:ext>
                </p:extLst>
              </p:nvPr>
            </p:nvGraphicFramePr>
            <p:xfrm>
              <a:off x="609600" y="1066800"/>
              <a:ext cx="8813054"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4" name="Diagram 3"/>
              <p:cNvGraphicFramePr/>
              <p:nvPr>
                <p:extLst>
                  <p:ext uri="{D42A27DB-BD31-4B8C-83A1-F6EECF244321}">
                    <p14:modId xmlns:p14="http://schemas.microsoft.com/office/powerpoint/2010/main" val="385711913"/>
                  </p:ext>
                </p:extLst>
              </p:nvPr>
            </p:nvGraphicFramePr>
            <p:xfrm>
              <a:off x="609600" y="1066800"/>
              <a:ext cx="8813054" cy="5410200"/>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396923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138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 y="0"/>
            <a:ext cx="9144000" cy="1143000"/>
          </a:xfrm>
        </p:spPr>
        <p:txBody>
          <a:bodyPr>
            <a:noAutofit/>
          </a:bodyPr>
          <a:lstStyle/>
          <a:p>
            <a:r>
              <a:rPr lang="en-US" sz="2400" b="1" dirty="0">
                <a:cs typeface="Times New Roman" panose="02020603050405020304" pitchFamily="18" charset="0"/>
              </a:rPr>
              <a:t>INDUSTRY WISE CHEMICAL EMISSION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3559435"/>
              </p:ext>
            </p:extLst>
          </p:nvPr>
        </p:nvGraphicFramePr>
        <p:xfrm>
          <a:off x="76200" y="1202788"/>
          <a:ext cx="9067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343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491</Words>
  <Application>Microsoft Office PowerPoint</Application>
  <PresentationFormat>On-screen Show (4:3)</PresentationFormat>
  <Paragraphs>76</Paragraphs>
  <Slides>21</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Times New Roman</vt:lpstr>
      <vt:lpstr>Wingdings</vt:lpstr>
      <vt:lpstr>Office Theme</vt:lpstr>
      <vt:lpstr>PowerPoint Presentation</vt:lpstr>
      <vt:lpstr>INTRODUCTION</vt:lpstr>
      <vt:lpstr>STATES ACCOUNTING FOR MAX POLLUTION AS OF 2014</vt:lpstr>
      <vt:lpstr>TOP 3 STATE-INDUSTRIES CASUING MAX POLLUTION AS OF 2014</vt:lpstr>
      <vt:lpstr>COUNTIES ACCOUNTING FOR MAX POLLUTION AS OF 2014</vt:lpstr>
      <vt:lpstr> MOST POLLUTING STATES AS OF 2014 </vt:lpstr>
      <vt:lpstr> MOST POLLUTING INDUSTRIES OF 2014 </vt:lpstr>
      <vt:lpstr>PowerPoint Presentation</vt:lpstr>
      <vt:lpstr>INDUSTRY WISE CHEMICAL EMISSION</vt:lpstr>
      <vt:lpstr>SIX MOST POLLUTING CHEMICALS PRESENT IN INDUSTRIAL WASTES</vt:lpstr>
      <vt:lpstr>PowerPoint Presentation</vt:lpstr>
      <vt:lpstr>INDUSTRIES WITH CARCEOGENIC POLLUTANT EMISSION </vt:lpstr>
      <vt:lpstr>PowerPoint Presentation</vt:lpstr>
      <vt:lpstr>PowerPoint Presentation</vt:lpstr>
      <vt:lpstr>PowerPoint Presentation</vt:lpstr>
      <vt:lpstr>WASTE MANAGEMENT</vt:lpstr>
      <vt:lpstr>INDUSTRIES   WITH   STACK  AND  FUGITIVE EMISSION</vt:lpstr>
      <vt:lpstr>PowerPoint Presentation</vt:lpstr>
      <vt:lpstr>PowerPoint Presentation</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Sanchari Chowdhuri</dc:creator>
  <cp:lastModifiedBy>Rohit Kudva</cp:lastModifiedBy>
  <cp:revision>57</cp:revision>
  <dcterms:created xsi:type="dcterms:W3CDTF">2016-12-12T02:01:13Z</dcterms:created>
  <dcterms:modified xsi:type="dcterms:W3CDTF">2016-12-14T21:06:39Z</dcterms:modified>
</cp:coreProperties>
</file>