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8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4CA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69808-94AA-4038-8E7A-AB2A9ADC81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41020-6E99-438C-AFC1-6CBA7C819070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Microcontroller</a:t>
          </a:r>
        </a:p>
      </dgm:t>
    </dgm:pt>
    <dgm:pt modelId="{5E1A67E2-2BB3-4E4A-841D-51818AEB70A3}" type="parTrans" cxnId="{37BA1ED8-DAD1-4707-B749-94DC2F96AA7D}">
      <dgm:prSet/>
      <dgm:spPr/>
      <dgm:t>
        <a:bodyPr/>
        <a:lstStyle/>
        <a:p>
          <a:endParaRPr lang="en-US"/>
        </a:p>
      </dgm:t>
    </dgm:pt>
    <dgm:pt modelId="{6C3C213D-3BBC-4C3E-ADE6-D97D683C5E56}" type="sibTrans" cxnId="{37BA1ED8-DAD1-4707-B749-94DC2F96AA7D}">
      <dgm:prSet/>
      <dgm:spPr/>
      <dgm:t>
        <a:bodyPr/>
        <a:lstStyle/>
        <a:p>
          <a:endParaRPr lang="en-US"/>
        </a:p>
      </dgm:t>
    </dgm:pt>
    <dgm:pt modelId="{0EBA3BB5-6AC3-486E-8100-76D0F888B1A6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Battery</a:t>
          </a:r>
        </a:p>
      </dgm:t>
    </dgm:pt>
    <dgm:pt modelId="{685DDF6E-F5E0-449B-B231-38505A297EA0}" type="parTrans" cxnId="{126D7E0B-2CE5-441C-B83B-DA7ABF0E73B9}">
      <dgm:prSet/>
      <dgm:spPr/>
      <dgm:t>
        <a:bodyPr/>
        <a:lstStyle/>
        <a:p>
          <a:endParaRPr lang="en-US"/>
        </a:p>
      </dgm:t>
    </dgm:pt>
    <dgm:pt modelId="{AA71DC73-0182-4B9A-9162-A34FE0972F8E}" type="sibTrans" cxnId="{126D7E0B-2CE5-441C-B83B-DA7ABF0E73B9}">
      <dgm:prSet/>
      <dgm:spPr/>
      <dgm:t>
        <a:bodyPr/>
        <a:lstStyle/>
        <a:p>
          <a:endParaRPr lang="en-US"/>
        </a:p>
      </dgm:t>
    </dgm:pt>
    <dgm:pt modelId="{94AF55B3-EEA5-436C-954A-13043373F6CB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Temperature Sensor</a:t>
          </a:r>
        </a:p>
      </dgm:t>
    </dgm:pt>
    <dgm:pt modelId="{D6AE7C17-501A-4545-9D27-247BC86BABF9}" type="parTrans" cxnId="{C6B00828-AB5E-4C46-A6CA-94023C33DD70}">
      <dgm:prSet/>
      <dgm:spPr/>
      <dgm:t>
        <a:bodyPr/>
        <a:lstStyle/>
        <a:p>
          <a:endParaRPr lang="en-US"/>
        </a:p>
      </dgm:t>
    </dgm:pt>
    <dgm:pt modelId="{1352D21C-09DA-4C72-AB11-7E59B46BA891}" type="sibTrans" cxnId="{C6B00828-AB5E-4C46-A6CA-94023C33DD70}">
      <dgm:prSet/>
      <dgm:spPr/>
      <dgm:t>
        <a:bodyPr/>
        <a:lstStyle/>
        <a:p>
          <a:endParaRPr lang="en-US"/>
        </a:p>
      </dgm:t>
    </dgm:pt>
    <dgm:pt modelId="{87B8BFA3-6F89-4F35-A94D-AD4EEF35A608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Gas Sensor</a:t>
          </a:r>
        </a:p>
      </dgm:t>
    </dgm:pt>
    <dgm:pt modelId="{55EB0EB2-89E3-4697-9F8C-B02F8C2E43BB}" type="parTrans" cxnId="{1B9B44F8-E0BA-473E-B080-24671B823DFD}">
      <dgm:prSet/>
      <dgm:spPr/>
      <dgm:t>
        <a:bodyPr/>
        <a:lstStyle/>
        <a:p>
          <a:endParaRPr lang="en-US"/>
        </a:p>
      </dgm:t>
    </dgm:pt>
    <dgm:pt modelId="{2FF4364B-EE41-43C5-84C8-F400D97A8A4A}" type="sibTrans" cxnId="{1B9B44F8-E0BA-473E-B080-24671B823DFD}">
      <dgm:prSet/>
      <dgm:spPr/>
      <dgm:t>
        <a:bodyPr/>
        <a:lstStyle/>
        <a:p>
          <a:endParaRPr lang="en-US"/>
        </a:p>
      </dgm:t>
    </dgm:pt>
    <dgm:pt modelId="{D00270AC-BF17-4A33-AFB9-A43385BD3336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Humidity Sensor</a:t>
          </a:r>
        </a:p>
      </dgm:t>
    </dgm:pt>
    <dgm:pt modelId="{763E0F97-4A6D-4C91-8D6F-8F5F51F5A9A6}" type="parTrans" cxnId="{CE80A9AC-99C3-47B9-A49D-924BCB8AB31B}">
      <dgm:prSet/>
      <dgm:spPr/>
      <dgm:t>
        <a:bodyPr/>
        <a:lstStyle/>
        <a:p>
          <a:endParaRPr lang="en-US"/>
        </a:p>
      </dgm:t>
    </dgm:pt>
    <dgm:pt modelId="{05B92422-A6E5-4319-B525-791CA932AB68}" type="sibTrans" cxnId="{CE80A9AC-99C3-47B9-A49D-924BCB8AB31B}">
      <dgm:prSet/>
      <dgm:spPr/>
      <dgm:t>
        <a:bodyPr/>
        <a:lstStyle/>
        <a:p>
          <a:endParaRPr lang="en-US"/>
        </a:p>
      </dgm:t>
    </dgm:pt>
    <dgm:pt modelId="{780B07EE-1E3C-4580-853B-EBA76E84FD5E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Motor</a:t>
          </a:r>
        </a:p>
      </dgm:t>
    </dgm:pt>
    <dgm:pt modelId="{D0C874E1-A447-4BBD-A0A0-4768B94F9341}" type="parTrans" cxnId="{1660BC7E-CA33-44E5-A2DC-F3F197634B91}">
      <dgm:prSet/>
      <dgm:spPr/>
      <dgm:t>
        <a:bodyPr/>
        <a:lstStyle/>
        <a:p>
          <a:endParaRPr lang="en-US"/>
        </a:p>
      </dgm:t>
    </dgm:pt>
    <dgm:pt modelId="{4F6FEB41-99AC-4AED-A67B-7BADA80CA7F8}" type="sibTrans" cxnId="{1660BC7E-CA33-44E5-A2DC-F3F197634B91}">
      <dgm:prSet/>
      <dgm:spPr/>
      <dgm:t>
        <a:bodyPr/>
        <a:lstStyle/>
        <a:p>
          <a:endParaRPr lang="en-US"/>
        </a:p>
      </dgm:t>
    </dgm:pt>
    <dgm:pt modelId="{690E499E-00B5-4655-B0DC-0426570BBC47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Wheels </a:t>
          </a:r>
        </a:p>
      </dgm:t>
    </dgm:pt>
    <dgm:pt modelId="{A33EFB6D-E1D1-4A0A-AB4F-8405987C52A8}" type="parTrans" cxnId="{EA082F6D-9DF6-4726-980F-1ADC1D6830F4}">
      <dgm:prSet/>
      <dgm:spPr/>
      <dgm:t>
        <a:bodyPr/>
        <a:lstStyle/>
        <a:p>
          <a:endParaRPr lang="en-US"/>
        </a:p>
      </dgm:t>
    </dgm:pt>
    <dgm:pt modelId="{FF4D2F5A-F8F6-4FEF-8A99-E815F2526966}" type="sibTrans" cxnId="{EA082F6D-9DF6-4726-980F-1ADC1D6830F4}">
      <dgm:prSet/>
      <dgm:spPr/>
      <dgm:t>
        <a:bodyPr/>
        <a:lstStyle/>
        <a:p>
          <a:endParaRPr lang="en-US"/>
        </a:p>
      </dgm:t>
    </dgm:pt>
    <dgm:pt modelId="{691DECF4-D056-46A5-B574-9B77AB4A2A7B}">
      <dgm:prSet custT="1"/>
      <dgm:spPr/>
      <dgm:t>
        <a:bodyPr/>
        <a:lstStyle/>
        <a:p>
          <a:pPr rtl="0"/>
          <a:r>
            <a:rPr lang="en-US" sz="1800" dirty="0">
              <a:latin typeface="Bahnschrift" pitchFamily="34" charset="0"/>
            </a:rPr>
            <a:t>Transmitter And Receiver</a:t>
          </a:r>
        </a:p>
      </dgm:t>
    </dgm:pt>
    <dgm:pt modelId="{70A53365-92F1-49BA-ADA3-0EACA0152306}" type="parTrans" cxnId="{2BB5E498-D23F-48B8-943A-34ADAE5E2843}">
      <dgm:prSet/>
      <dgm:spPr/>
      <dgm:t>
        <a:bodyPr/>
        <a:lstStyle/>
        <a:p>
          <a:endParaRPr lang="en-US"/>
        </a:p>
      </dgm:t>
    </dgm:pt>
    <dgm:pt modelId="{73490A3F-924C-4B03-AB22-83E40BD474BB}" type="sibTrans" cxnId="{2BB5E498-D23F-48B8-943A-34ADAE5E2843}">
      <dgm:prSet/>
      <dgm:spPr/>
      <dgm:t>
        <a:bodyPr/>
        <a:lstStyle/>
        <a:p>
          <a:endParaRPr lang="en-US"/>
        </a:p>
      </dgm:t>
    </dgm:pt>
    <dgm:pt modelId="{D5007663-53D5-417F-8716-DA5B006A80EA}" type="pres">
      <dgm:prSet presAssocID="{94869808-94AA-4038-8E7A-AB2A9ADC8181}" presName="Name0" presStyleCnt="0">
        <dgm:presLayoutVars>
          <dgm:dir/>
          <dgm:animLvl val="lvl"/>
          <dgm:resizeHandles val="exact"/>
        </dgm:presLayoutVars>
      </dgm:prSet>
      <dgm:spPr/>
    </dgm:pt>
    <dgm:pt modelId="{F732AD16-D554-4F05-BA06-A6A239D66946}" type="pres">
      <dgm:prSet presAssocID="{94A41020-6E99-438C-AFC1-6CBA7C819070}" presName="linNode" presStyleCnt="0"/>
      <dgm:spPr/>
    </dgm:pt>
    <dgm:pt modelId="{215F23EF-A86C-44BB-B2B2-1A2157360F5D}" type="pres">
      <dgm:prSet presAssocID="{94A41020-6E99-438C-AFC1-6CBA7C819070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A087E086-1043-4368-AA98-EDDE184BAE34}" type="pres">
      <dgm:prSet presAssocID="{6C3C213D-3BBC-4C3E-ADE6-D97D683C5E56}" presName="sp" presStyleCnt="0"/>
      <dgm:spPr/>
    </dgm:pt>
    <dgm:pt modelId="{D5541C34-D96F-498D-8AF5-C9954ED5A56B}" type="pres">
      <dgm:prSet presAssocID="{0EBA3BB5-6AC3-486E-8100-76D0F888B1A6}" presName="linNode" presStyleCnt="0"/>
      <dgm:spPr/>
    </dgm:pt>
    <dgm:pt modelId="{8B52FFCA-BE5E-4EC1-80E1-0A8B5C066803}" type="pres">
      <dgm:prSet presAssocID="{0EBA3BB5-6AC3-486E-8100-76D0F888B1A6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52376C77-A38C-40EF-9C09-A4C92682925D}" type="pres">
      <dgm:prSet presAssocID="{AA71DC73-0182-4B9A-9162-A34FE0972F8E}" presName="sp" presStyleCnt="0"/>
      <dgm:spPr/>
    </dgm:pt>
    <dgm:pt modelId="{61D93AF7-A983-4A38-BA1C-8E2148E485D9}" type="pres">
      <dgm:prSet presAssocID="{94AF55B3-EEA5-436C-954A-13043373F6CB}" presName="linNode" presStyleCnt="0"/>
      <dgm:spPr/>
    </dgm:pt>
    <dgm:pt modelId="{2CF52630-DDF0-4AA0-AD6F-AB581B3E359D}" type="pres">
      <dgm:prSet presAssocID="{94AF55B3-EEA5-436C-954A-13043373F6CB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8E5173F9-DF38-43B8-9D92-BB0CABDF83E9}" type="pres">
      <dgm:prSet presAssocID="{1352D21C-09DA-4C72-AB11-7E59B46BA891}" presName="sp" presStyleCnt="0"/>
      <dgm:spPr/>
    </dgm:pt>
    <dgm:pt modelId="{3D56DD72-0EEA-4405-837F-04738DC784B8}" type="pres">
      <dgm:prSet presAssocID="{87B8BFA3-6F89-4F35-A94D-AD4EEF35A608}" presName="linNode" presStyleCnt="0"/>
      <dgm:spPr/>
    </dgm:pt>
    <dgm:pt modelId="{A3831252-BD29-46CC-B601-9E1D0C47C3EA}" type="pres">
      <dgm:prSet presAssocID="{87B8BFA3-6F89-4F35-A94D-AD4EEF35A60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5444BB3-C01C-4AE3-9FF1-F00829472297}" type="pres">
      <dgm:prSet presAssocID="{2FF4364B-EE41-43C5-84C8-F400D97A8A4A}" presName="sp" presStyleCnt="0"/>
      <dgm:spPr/>
    </dgm:pt>
    <dgm:pt modelId="{F852D037-7200-4758-A768-374DC158FA44}" type="pres">
      <dgm:prSet presAssocID="{D00270AC-BF17-4A33-AFB9-A43385BD3336}" presName="linNode" presStyleCnt="0"/>
      <dgm:spPr/>
    </dgm:pt>
    <dgm:pt modelId="{EFEA2383-037D-4325-A0DE-31359B7B383C}" type="pres">
      <dgm:prSet presAssocID="{D00270AC-BF17-4A33-AFB9-A43385BD333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7C93E236-E73F-4442-8BE9-4CFAA97299E6}" type="pres">
      <dgm:prSet presAssocID="{05B92422-A6E5-4319-B525-791CA932AB68}" presName="sp" presStyleCnt="0"/>
      <dgm:spPr/>
    </dgm:pt>
    <dgm:pt modelId="{F2E5BB8D-988A-4A04-B853-2A8E515677A9}" type="pres">
      <dgm:prSet presAssocID="{780B07EE-1E3C-4580-853B-EBA76E84FD5E}" presName="linNode" presStyleCnt="0"/>
      <dgm:spPr/>
    </dgm:pt>
    <dgm:pt modelId="{C17F84EB-3934-4D1F-BB60-DA057EF36714}" type="pres">
      <dgm:prSet presAssocID="{780B07EE-1E3C-4580-853B-EBA76E84FD5E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47AF89-44D6-4343-9DF1-2419C86D5E1A}" type="pres">
      <dgm:prSet presAssocID="{4F6FEB41-99AC-4AED-A67B-7BADA80CA7F8}" presName="sp" presStyleCnt="0"/>
      <dgm:spPr/>
    </dgm:pt>
    <dgm:pt modelId="{1F626FF4-65EC-4ED5-8928-999276CF9D46}" type="pres">
      <dgm:prSet presAssocID="{691DECF4-D056-46A5-B574-9B77AB4A2A7B}" presName="linNode" presStyleCnt="0"/>
      <dgm:spPr/>
    </dgm:pt>
    <dgm:pt modelId="{67791713-D99A-4606-ACF3-61B5F0C71C0B}" type="pres">
      <dgm:prSet presAssocID="{691DECF4-D056-46A5-B574-9B77AB4A2A7B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6B9801C8-28D4-4EFA-A59E-AC7274E93E80}" type="pres">
      <dgm:prSet presAssocID="{73490A3F-924C-4B03-AB22-83E40BD474BB}" presName="sp" presStyleCnt="0"/>
      <dgm:spPr/>
    </dgm:pt>
    <dgm:pt modelId="{57DD2921-6DA2-4EC7-A27E-95EBC2F66AF2}" type="pres">
      <dgm:prSet presAssocID="{690E499E-00B5-4655-B0DC-0426570BBC47}" presName="linNode" presStyleCnt="0"/>
      <dgm:spPr/>
    </dgm:pt>
    <dgm:pt modelId="{593449D8-D437-4ACC-B345-93E27C57E585}" type="pres">
      <dgm:prSet presAssocID="{690E499E-00B5-4655-B0DC-0426570BBC4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D00CA802-632E-499D-87DC-81C6108B6D22}" type="presOf" srcId="{94AF55B3-EEA5-436C-954A-13043373F6CB}" destId="{2CF52630-DDF0-4AA0-AD6F-AB581B3E359D}" srcOrd="0" destOrd="0" presId="urn:microsoft.com/office/officeart/2005/8/layout/vList5"/>
    <dgm:cxn modelId="{34CD8E06-4BB5-4765-8758-FF195687DA7F}" type="presOf" srcId="{D00270AC-BF17-4A33-AFB9-A43385BD3336}" destId="{EFEA2383-037D-4325-A0DE-31359B7B383C}" srcOrd="0" destOrd="0" presId="urn:microsoft.com/office/officeart/2005/8/layout/vList5"/>
    <dgm:cxn modelId="{C9750008-0B8C-444D-BF4E-AA1E28752EE8}" type="presOf" srcId="{94A41020-6E99-438C-AFC1-6CBA7C819070}" destId="{215F23EF-A86C-44BB-B2B2-1A2157360F5D}" srcOrd="0" destOrd="0" presId="urn:microsoft.com/office/officeart/2005/8/layout/vList5"/>
    <dgm:cxn modelId="{BD51D409-A78F-4A28-A3AB-30B55447CA99}" type="presOf" srcId="{87B8BFA3-6F89-4F35-A94D-AD4EEF35A608}" destId="{A3831252-BD29-46CC-B601-9E1D0C47C3EA}" srcOrd="0" destOrd="0" presId="urn:microsoft.com/office/officeart/2005/8/layout/vList5"/>
    <dgm:cxn modelId="{126D7E0B-2CE5-441C-B83B-DA7ABF0E73B9}" srcId="{94869808-94AA-4038-8E7A-AB2A9ADC8181}" destId="{0EBA3BB5-6AC3-486E-8100-76D0F888B1A6}" srcOrd="1" destOrd="0" parTransId="{685DDF6E-F5E0-449B-B231-38505A297EA0}" sibTransId="{AA71DC73-0182-4B9A-9162-A34FE0972F8E}"/>
    <dgm:cxn modelId="{C6B00828-AB5E-4C46-A6CA-94023C33DD70}" srcId="{94869808-94AA-4038-8E7A-AB2A9ADC8181}" destId="{94AF55B3-EEA5-436C-954A-13043373F6CB}" srcOrd="2" destOrd="0" parTransId="{D6AE7C17-501A-4545-9D27-247BC86BABF9}" sibTransId="{1352D21C-09DA-4C72-AB11-7E59B46BA891}"/>
    <dgm:cxn modelId="{F125C329-80B8-4E78-891A-A4A6D902141E}" type="presOf" srcId="{780B07EE-1E3C-4580-853B-EBA76E84FD5E}" destId="{C17F84EB-3934-4D1F-BB60-DA057EF36714}" srcOrd="0" destOrd="0" presId="urn:microsoft.com/office/officeart/2005/8/layout/vList5"/>
    <dgm:cxn modelId="{118CC24A-74FC-4AFE-8806-70BC00E2825A}" type="presOf" srcId="{691DECF4-D056-46A5-B574-9B77AB4A2A7B}" destId="{67791713-D99A-4606-ACF3-61B5F0C71C0B}" srcOrd="0" destOrd="0" presId="urn:microsoft.com/office/officeart/2005/8/layout/vList5"/>
    <dgm:cxn modelId="{22CD7B4C-9F8A-4370-8366-EE43128AA3DB}" type="presOf" srcId="{0EBA3BB5-6AC3-486E-8100-76D0F888B1A6}" destId="{8B52FFCA-BE5E-4EC1-80E1-0A8B5C066803}" srcOrd="0" destOrd="0" presId="urn:microsoft.com/office/officeart/2005/8/layout/vList5"/>
    <dgm:cxn modelId="{EA082F6D-9DF6-4726-980F-1ADC1D6830F4}" srcId="{94869808-94AA-4038-8E7A-AB2A9ADC8181}" destId="{690E499E-00B5-4655-B0DC-0426570BBC47}" srcOrd="7" destOrd="0" parTransId="{A33EFB6D-E1D1-4A0A-AB4F-8405987C52A8}" sibTransId="{FF4D2F5A-F8F6-4FEF-8A99-E815F2526966}"/>
    <dgm:cxn modelId="{1660BC7E-CA33-44E5-A2DC-F3F197634B91}" srcId="{94869808-94AA-4038-8E7A-AB2A9ADC8181}" destId="{780B07EE-1E3C-4580-853B-EBA76E84FD5E}" srcOrd="5" destOrd="0" parTransId="{D0C874E1-A447-4BBD-A0A0-4768B94F9341}" sibTransId="{4F6FEB41-99AC-4AED-A67B-7BADA80CA7F8}"/>
    <dgm:cxn modelId="{2BB5E498-D23F-48B8-943A-34ADAE5E2843}" srcId="{94869808-94AA-4038-8E7A-AB2A9ADC8181}" destId="{691DECF4-D056-46A5-B574-9B77AB4A2A7B}" srcOrd="6" destOrd="0" parTransId="{70A53365-92F1-49BA-ADA3-0EACA0152306}" sibTransId="{73490A3F-924C-4B03-AB22-83E40BD474BB}"/>
    <dgm:cxn modelId="{CE80A9AC-99C3-47B9-A49D-924BCB8AB31B}" srcId="{94869808-94AA-4038-8E7A-AB2A9ADC8181}" destId="{D00270AC-BF17-4A33-AFB9-A43385BD3336}" srcOrd="4" destOrd="0" parTransId="{763E0F97-4A6D-4C91-8D6F-8F5F51F5A9A6}" sibTransId="{05B92422-A6E5-4319-B525-791CA932AB68}"/>
    <dgm:cxn modelId="{37BA1ED8-DAD1-4707-B749-94DC2F96AA7D}" srcId="{94869808-94AA-4038-8E7A-AB2A9ADC8181}" destId="{94A41020-6E99-438C-AFC1-6CBA7C819070}" srcOrd="0" destOrd="0" parTransId="{5E1A67E2-2BB3-4E4A-841D-51818AEB70A3}" sibTransId="{6C3C213D-3BBC-4C3E-ADE6-D97D683C5E56}"/>
    <dgm:cxn modelId="{17347CD9-E75F-4A62-8E98-922C09AB8138}" type="presOf" srcId="{690E499E-00B5-4655-B0DC-0426570BBC47}" destId="{593449D8-D437-4ACC-B345-93E27C57E585}" srcOrd="0" destOrd="0" presId="urn:microsoft.com/office/officeart/2005/8/layout/vList5"/>
    <dgm:cxn modelId="{42205DF3-64FA-4D5F-BE35-E1F25F8D2A8E}" type="presOf" srcId="{94869808-94AA-4038-8E7A-AB2A9ADC8181}" destId="{D5007663-53D5-417F-8716-DA5B006A80EA}" srcOrd="0" destOrd="0" presId="urn:microsoft.com/office/officeart/2005/8/layout/vList5"/>
    <dgm:cxn modelId="{1B9B44F8-E0BA-473E-B080-24671B823DFD}" srcId="{94869808-94AA-4038-8E7A-AB2A9ADC8181}" destId="{87B8BFA3-6F89-4F35-A94D-AD4EEF35A608}" srcOrd="3" destOrd="0" parTransId="{55EB0EB2-89E3-4697-9F8C-B02F8C2E43BB}" sibTransId="{2FF4364B-EE41-43C5-84C8-F400D97A8A4A}"/>
    <dgm:cxn modelId="{5E3EF7BD-147D-4A5B-98A4-E6E5D15EC645}" type="presParOf" srcId="{D5007663-53D5-417F-8716-DA5B006A80EA}" destId="{F732AD16-D554-4F05-BA06-A6A239D66946}" srcOrd="0" destOrd="0" presId="urn:microsoft.com/office/officeart/2005/8/layout/vList5"/>
    <dgm:cxn modelId="{12614FD7-B49D-405B-AB3D-20A8756BE8C4}" type="presParOf" srcId="{F732AD16-D554-4F05-BA06-A6A239D66946}" destId="{215F23EF-A86C-44BB-B2B2-1A2157360F5D}" srcOrd="0" destOrd="0" presId="urn:microsoft.com/office/officeart/2005/8/layout/vList5"/>
    <dgm:cxn modelId="{F7BFD0A6-128E-4E4F-987A-D2FE66E59D40}" type="presParOf" srcId="{D5007663-53D5-417F-8716-DA5B006A80EA}" destId="{A087E086-1043-4368-AA98-EDDE184BAE34}" srcOrd="1" destOrd="0" presId="urn:microsoft.com/office/officeart/2005/8/layout/vList5"/>
    <dgm:cxn modelId="{4B83E72D-E52D-465E-B586-9041ABA0888A}" type="presParOf" srcId="{D5007663-53D5-417F-8716-DA5B006A80EA}" destId="{D5541C34-D96F-498D-8AF5-C9954ED5A56B}" srcOrd="2" destOrd="0" presId="urn:microsoft.com/office/officeart/2005/8/layout/vList5"/>
    <dgm:cxn modelId="{27DAD271-11AA-4902-B182-0B0A17A38CF2}" type="presParOf" srcId="{D5541C34-D96F-498D-8AF5-C9954ED5A56B}" destId="{8B52FFCA-BE5E-4EC1-80E1-0A8B5C066803}" srcOrd="0" destOrd="0" presId="urn:microsoft.com/office/officeart/2005/8/layout/vList5"/>
    <dgm:cxn modelId="{4517FA77-7335-4062-9101-340FFDEFC113}" type="presParOf" srcId="{D5007663-53D5-417F-8716-DA5B006A80EA}" destId="{52376C77-A38C-40EF-9C09-A4C92682925D}" srcOrd="3" destOrd="0" presId="urn:microsoft.com/office/officeart/2005/8/layout/vList5"/>
    <dgm:cxn modelId="{6BE74E4C-1F51-47FE-97F2-E61DB74D63B3}" type="presParOf" srcId="{D5007663-53D5-417F-8716-DA5B006A80EA}" destId="{61D93AF7-A983-4A38-BA1C-8E2148E485D9}" srcOrd="4" destOrd="0" presId="urn:microsoft.com/office/officeart/2005/8/layout/vList5"/>
    <dgm:cxn modelId="{1C6158AD-FACC-4939-BD29-4BBC0365B38E}" type="presParOf" srcId="{61D93AF7-A983-4A38-BA1C-8E2148E485D9}" destId="{2CF52630-DDF0-4AA0-AD6F-AB581B3E359D}" srcOrd="0" destOrd="0" presId="urn:microsoft.com/office/officeart/2005/8/layout/vList5"/>
    <dgm:cxn modelId="{D64735D9-C96D-425A-84DD-CC563963C756}" type="presParOf" srcId="{D5007663-53D5-417F-8716-DA5B006A80EA}" destId="{8E5173F9-DF38-43B8-9D92-BB0CABDF83E9}" srcOrd="5" destOrd="0" presId="urn:microsoft.com/office/officeart/2005/8/layout/vList5"/>
    <dgm:cxn modelId="{B93688D4-13E5-467F-9D54-4E57FB646EE9}" type="presParOf" srcId="{D5007663-53D5-417F-8716-DA5B006A80EA}" destId="{3D56DD72-0EEA-4405-837F-04738DC784B8}" srcOrd="6" destOrd="0" presId="urn:microsoft.com/office/officeart/2005/8/layout/vList5"/>
    <dgm:cxn modelId="{7C19A1BA-2310-480E-A52E-F863CD0FB454}" type="presParOf" srcId="{3D56DD72-0EEA-4405-837F-04738DC784B8}" destId="{A3831252-BD29-46CC-B601-9E1D0C47C3EA}" srcOrd="0" destOrd="0" presId="urn:microsoft.com/office/officeart/2005/8/layout/vList5"/>
    <dgm:cxn modelId="{010F5226-A208-4413-98D6-F9F44C3D1EB4}" type="presParOf" srcId="{D5007663-53D5-417F-8716-DA5B006A80EA}" destId="{95444BB3-C01C-4AE3-9FF1-F00829472297}" srcOrd="7" destOrd="0" presId="urn:microsoft.com/office/officeart/2005/8/layout/vList5"/>
    <dgm:cxn modelId="{78DE03C5-9AA7-4751-A340-E218E25EE147}" type="presParOf" srcId="{D5007663-53D5-417F-8716-DA5B006A80EA}" destId="{F852D037-7200-4758-A768-374DC158FA44}" srcOrd="8" destOrd="0" presId="urn:microsoft.com/office/officeart/2005/8/layout/vList5"/>
    <dgm:cxn modelId="{E48BA4DE-465B-483E-A05C-98649787CA74}" type="presParOf" srcId="{F852D037-7200-4758-A768-374DC158FA44}" destId="{EFEA2383-037D-4325-A0DE-31359B7B383C}" srcOrd="0" destOrd="0" presId="urn:microsoft.com/office/officeart/2005/8/layout/vList5"/>
    <dgm:cxn modelId="{EC25D8AD-5E84-49EF-BCC8-FBCC1E7984C1}" type="presParOf" srcId="{D5007663-53D5-417F-8716-DA5B006A80EA}" destId="{7C93E236-E73F-4442-8BE9-4CFAA97299E6}" srcOrd="9" destOrd="0" presId="urn:microsoft.com/office/officeart/2005/8/layout/vList5"/>
    <dgm:cxn modelId="{6778B0C1-8EE6-4F5F-ADA1-3B5E8F5F3417}" type="presParOf" srcId="{D5007663-53D5-417F-8716-DA5B006A80EA}" destId="{F2E5BB8D-988A-4A04-B853-2A8E515677A9}" srcOrd="10" destOrd="0" presId="urn:microsoft.com/office/officeart/2005/8/layout/vList5"/>
    <dgm:cxn modelId="{59E04446-1B25-4372-9A37-FB6851188042}" type="presParOf" srcId="{F2E5BB8D-988A-4A04-B853-2A8E515677A9}" destId="{C17F84EB-3934-4D1F-BB60-DA057EF36714}" srcOrd="0" destOrd="0" presId="urn:microsoft.com/office/officeart/2005/8/layout/vList5"/>
    <dgm:cxn modelId="{B363E7DE-5CE3-433E-8F3C-B32B24F07D0D}" type="presParOf" srcId="{D5007663-53D5-417F-8716-DA5B006A80EA}" destId="{8447AF89-44D6-4343-9DF1-2419C86D5E1A}" srcOrd="11" destOrd="0" presId="urn:microsoft.com/office/officeart/2005/8/layout/vList5"/>
    <dgm:cxn modelId="{EF4773AF-2534-43FC-81AC-3AD9BC552674}" type="presParOf" srcId="{D5007663-53D5-417F-8716-DA5B006A80EA}" destId="{1F626FF4-65EC-4ED5-8928-999276CF9D46}" srcOrd="12" destOrd="0" presId="urn:microsoft.com/office/officeart/2005/8/layout/vList5"/>
    <dgm:cxn modelId="{B245BB9C-29CF-4FCF-BCAF-555747557B65}" type="presParOf" srcId="{1F626FF4-65EC-4ED5-8928-999276CF9D46}" destId="{67791713-D99A-4606-ACF3-61B5F0C71C0B}" srcOrd="0" destOrd="0" presId="urn:microsoft.com/office/officeart/2005/8/layout/vList5"/>
    <dgm:cxn modelId="{7386CA31-6DA9-4FEA-A758-26F6BB232E24}" type="presParOf" srcId="{D5007663-53D5-417F-8716-DA5B006A80EA}" destId="{6B9801C8-28D4-4EFA-A59E-AC7274E93E80}" srcOrd="13" destOrd="0" presId="urn:microsoft.com/office/officeart/2005/8/layout/vList5"/>
    <dgm:cxn modelId="{06D609E5-DF95-4561-BC6F-B90AE9265762}" type="presParOf" srcId="{D5007663-53D5-417F-8716-DA5B006A80EA}" destId="{57DD2921-6DA2-4EC7-A27E-95EBC2F66AF2}" srcOrd="14" destOrd="0" presId="urn:microsoft.com/office/officeart/2005/8/layout/vList5"/>
    <dgm:cxn modelId="{E193270C-E614-4360-B8D3-BFE5D8A35063}" type="presParOf" srcId="{57DD2921-6DA2-4EC7-A27E-95EBC2F66AF2}" destId="{593449D8-D437-4ACC-B345-93E27C57E5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F23EF-A86C-44BB-B2B2-1A2157360F5D}">
      <dsp:nvSpPr>
        <dsp:cNvPr id="0" name=""/>
        <dsp:cNvSpPr/>
      </dsp:nvSpPr>
      <dsp:spPr>
        <a:xfrm>
          <a:off x="2537477" y="136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Microcontroller</a:t>
          </a:r>
        </a:p>
      </dsp:txBody>
      <dsp:txXfrm>
        <a:off x="2557522" y="20181"/>
        <a:ext cx="2814572" cy="370538"/>
      </dsp:txXfrm>
    </dsp:sp>
    <dsp:sp modelId="{8B52FFCA-BE5E-4EC1-80E1-0A8B5C066803}">
      <dsp:nvSpPr>
        <dsp:cNvPr id="0" name=""/>
        <dsp:cNvSpPr/>
      </dsp:nvSpPr>
      <dsp:spPr>
        <a:xfrm>
          <a:off x="2537477" y="431296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Battery</a:t>
          </a:r>
        </a:p>
      </dsp:txBody>
      <dsp:txXfrm>
        <a:off x="2557522" y="451341"/>
        <a:ext cx="2814572" cy="370538"/>
      </dsp:txXfrm>
    </dsp:sp>
    <dsp:sp modelId="{2CF52630-DDF0-4AA0-AD6F-AB581B3E359D}">
      <dsp:nvSpPr>
        <dsp:cNvPr id="0" name=""/>
        <dsp:cNvSpPr/>
      </dsp:nvSpPr>
      <dsp:spPr>
        <a:xfrm>
          <a:off x="2537477" y="862456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Temperature Sensor</a:t>
          </a:r>
        </a:p>
      </dsp:txBody>
      <dsp:txXfrm>
        <a:off x="2557522" y="882501"/>
        <a:ext cx="2814572" cy="370538"/>
      </dsp:txXfrm>
    </dsp:sp>
    <dsp:sp modelId="{A3831252-BD29-46CC-B601-9E1D0C47C3EA}">
      <dsp:nvSpPr>
        <dsp:cNvPr id="0" name=""/>
        <dsp:cNvSpPr/>
      </dsp:nvSpPr>
      <dsp:spPr>
        <a:xfrm>
          <a:off x="2537477" y="1293617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Gas Sensor</a:t>
          </a:r>
        </a:p>
      </dsp:txBody>
      <dsp:txXfrm>
        <a:off x="2557522" y="1313662"/>
        <a:ext cx="2814572" cy="370538"/>
      </dsp:txXfrm>
    </dsp:sp>
    <dsp:sp modelId="{EFEA2383-037D-4325-A0DE-31359B7B383C}">
      <dsp:nvSpPr>
        <dsp:cNvPr id="0" name=""/>
        <dsp:cNvSpPr/>
      </dsp:nvSpPr>
      <dsp:spPr>
        <a:xfrm>
          <a:off x="2537477" y="1724777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Humidity Sensor</a:t>
          </a:r>
        </a:p>
      </dsp:txBody>
      <dsp:txXfrm>
        <a:off x="2557522" y="1744822"/>
        <a:ext cx="2814572" cy="370538"/>
      </dsp:txXfrm>
    </dsp:sp>
    <dsp:sp modelId="{C17F84EB-3934-4D1F-BB60-DA057EF36714}">
      <dsp:nvSpPr>
        <dsp:cNvPr id="0" name=""/>
        <dsp:cNvSpPr/>
      </dsp:nvSpPr>
      <dsp:spPr>
        <a:xfrm>
          <a:off x="2537477" y="2155938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Motor</a:t>
          </a:r>
        </a:p>
      </dsp:txBody>
      <dsp:txXfrm>
        <a:off x="2557522" y="2175983"/>
        <a:ext cx="2814572" cy="370538"/>
      </dsp:txXfrm>
    </dsp:sp>
    <dsp:sp modelId="{67791713-D99A-4606-ACF3-61B5F0C71C0B}">
      <dsp:nvSpPr>
        <dsp:cNvPr id="0" name=""/>
        <dsp:cNvSpPr/>
      </dsp:nvSpPr>
      <dsp:spPr>
        <a:xfrm>
          <a:off x="2537477" y="2587098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Transmitter And Receiver</a:t>
          </a:r>
        </a:p>
      </dsp:txBody>
      <dsp:txXfrm>
        <a:off x="2557522" y="2607143"/>
        <a:ext cx="2814572" cy="370538"/>
      </dsp:txXfrm>
    </dsp:sp>
    <dsp:sp modelId="{593449D8-D437-4ACC-B345-93E27C57E585}">
      <dsp:nvSpPr>
        <dsp:cNvPr id="0" name=""/>
        <dsp:cNvSpPr/>
      </dsp:nvSpPr>
      <dsp:spPr>
        <a:xfrm>
          <a:off x="2537477" y="3018258"/>
          <a:ext cx="2854662" cy="4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itchFamily="34" charset="0"/>
            </a:rPr>
            <a:t>Wheels </a:t>
          </a:r>
        </a:p>
      </dsp:txBody>
      <dsp:txXfrm>
        <a:off x="2557522" y="3038303"/>
        <a:ext cx="2814572" cy="37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B5B1-80F9-49A0-AD78-5D5C79B1491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580BC-9212-45A8-8B97-4B64AA5B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80BC-9212-45A8-8B97-4B64AA5BA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580BC-9212-45A8-8B97-4B64AA5BA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580BC-9212-45A8-8B97-4B64AA5BAA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467BC44-23CE-4AB1-BA52-4D163F864E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86F05B0-4C32-4CE4-9FDA-55A26DB39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141234" TargetMode="External"/><Relationship Id="rId7" Type="http://schemas.openxmlformats.org/officeDocument/2006/relationships/hyperlink" Target="https://www.sciencedirect.com/topics/engineering/mine-explosions" TargetMode="External"/><Relationship Id="rId2" Type="http://schemas.openxmlformats.org/officeDocument/2006/relationships/hyperlink" Target="https://www.researchgate.net/publication/341131035_Mine_Safety_Robot/link/5fbdf64b92851c933f57c681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al.gov.in/sites/default/files/2019-11/chap11AnnualReport1718en.pdf" TargetMode="External"/><Relationship Id="rId5" Type="http://schemas.openxmlformats.org/officeDocument/2006/relationships/hyperlink" Target="https://www.tandfonline.com/doi/abs/10.1080/02564602.2014.995142" TargetMode="External"/><Relationship Id="rId4" Type="http://schemas.openxmlformats.org/officeDocument/2006/relationships/hyperlink" Target="https://www.jamris.org/index.php/JAMRIS/article/download/247/2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75365"/>
            <a:ext cx="900115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err="1">
                <a:solidFill>
                  <a:srgbClr val="FFFFFF"/>
                </a:solidFill>
              </a:rPr>
              <a:t>Bundelkhand</a:t>
            </a:r>
            <a:r>
              <a:rPr lang="en-US" sz="2200" dirty="0">
                <a:solidFill>
                  <a:srgbClr val="FFFFFF"/>
                </a:solidFill>
              </a:rPr>
              <a:t> Institute Of Engineering And Technology, Jhansi ( U.P. )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C4CAA6"/>
                </a:solidFill>
              </a:rPr>
              <a:t> </a:t>
            </a:r>
            <a:r>
              <a:rPr lang="en-US" sz="1600" b="0" i="0" u="none" strike="noStrike" dirty="0">
                <a:solidFill>
                  <a:srgbClr val="C4CAA6"/>
                </a:solidFill>
                <a:latin typeface="Times New Roman"/>
              </a:rPr>
              <a:t>(An autonomous institute affiliated to Dr. Abdul </a:t>
            </a:r>
            <a:r>
              <a:rPr lang="en-US" sz="1600" b="0" i="0" u="none" strike="noStrike" dirty="0" err="1">
                <a:solidFill>
                  <a:srgbClr val="C4CAA6"/>
                </a:solidFill>
                <a:latin typeface="Times New Roman"/>
              </a:rPr>
              <a:t>Kalam</a:t>
            </a:r>
            <a:r>
              <a:rPr lang="en-US" sz="1600" b="0" i="0" u="none" strike="noStrike" dirty="0">
                <a:solidFill>
                  <a:srgbClr val="C4CAA6"/>
                </a:solidFill>
                <a:latin typeface="Times New Roman"/>
              </a:rPr>
              <a:t> Technology University (A.K.T.U.) )</a:t>
            </a:r>
            <a:endParaRPr lang="en-US" sz="1600" b="0" dirty="0">
              <a:solidFill>
                <a:srgbClr val="C4CAA6"/>
              </a:solidFill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314" name="Picture 2" descr="https://lh6.googleusercontent.com/oip0tc3nfJ7tf00N5bCHb8OnKKB1G1Fi8IQMexwVy3-gZFRvjULW53cMcAznRkTRLWYXZWwwKaARhq6k_U0ZhMjMFqq4XkKO3x9WCAv8Bq64t4ggn0OMsXbdlveGxYwIabuRJNJbbBo75bontN3HVN1vjiSqgL03bEa5Y30qbMSpDPaPLkGXZRV0YUCY8RyHxxJx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142984"/>
            <a:ext cx="1104898" cy="113516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44" y="4286256"/>
            <a:ext cx="39290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Head Of Department :</a:t>
            </a:r>
          </a:p>
          <a:p>
            <a:pPr>
              <a:lnSpc>
                <a:spcPct val="150000"/>
              </a:lnSpc>
            </a:pPr>
            <a:r>
              <a:rPr lang="en-IN" dirty="0"/>
              <a:t>Dr. Deepak </a:t>
            </a:r>
            <a:r>
              <a:rPr lang="en-IN" dirty="0" err="1"/>
              <a:t>Nagaria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Under the guidance of :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Er</a:t>
            </a:r>
            <a:r>
              <a:rPr lang="en-IN" dirty="0"/>
              <a:t>. </a:t>
            </a:r>
            <a:r>
              <a:rPr lang="en-IN" dirty="0" err="1"/>
              <a:t>Akansha</a:t>
            </a:r>
            <a:r>
              <a:rPr lang="en-IN" dirty="0"/>
              <a:t> </a:t>
            </a:r>
            <a:r>
              <a:rPr lang="en-IN" dirty="0" err="1"/>
              <a:t>Kaushal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357694"/>
            <a:ext cx="40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Submitted By :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Abhishek</a:t>
            </a:r>
            <a:r>
              <a:rPr lang="en-IN" dirty="0"/>
              <a:t> </a:t>
            </a:r>
            <a:r>
              <a:rPr lang="en-IN" dirty="0" err="1"/>
              <a:t>Parmar</a:t>
            </a:r>
            <a:r>
              <a:rPr lang="en-IN" dirty="0"/>
              <a:t>         ( 1904320002)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Aniruddh</a:t>
            </a:r>
            <a:r>
              <a:rPr lang="en-IN" dirty="0"/>
              <a:t> </a:t>
            </a:r>
            <a:r>
              <a:rPr lang="en-IN" dirty="0" err="1"/>
              <a:t>Parashar</a:t>
            </a:r>
            <a:r>
              <a:rPr lang="en-IN" dirty="0"/>
              <a:t>      ( 1904320009)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Ankit</a:t>
            </a:r>
            <a:r>
              <a:rPr lang="en-IN" dirty="0"/>
              <a:t> </a:t>
            </a:r>
            <a:r>
              <a:rPr lang="en-IN" dirty="0" err="1"/>
              <a:t>Srivastava</a:t>
            </a:r>
            <a:r>
              <a:rPr lang="en-IN" dirty="0"/>
              <a:t>           ( 1904320011 )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2428868"/>
            <a:ext cx="52149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Major Project Presentation</a:t>
            </a:r>
          </a:p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On  </a:t>
            </a:r>
          </a:p>
          <a:p>
            <a:pPr algn="ctr"/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Coal Mining Safety Robot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2214554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200" dirty="0">
              <a:latin typeface="Bodoni MT" pitchFamily="18" charset="0"/>
            </a:endParaRPr>
          </a:p>
          <a:p>
            <a:r>
              <a:rPr lang="en-IN" sz="7200" dirty="0">
                <a:latin typeface="Bodoni MT" pitchFamily="18" charset="0"/>
              </a:rPr>
              <a:t> 	  Thank You</a:t>
            </a:r>
            <a:endParaRPr lang="en-US" sz="7200" dirty="0">
              <a:latin typeface="Bodoni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Bahnschrift" pitchFamily="34" charset="0"/>
              </a:rPr>
              <a:t>  Content</a:t>
            </a:r>
            <a:endParaRPr lang="en-US" sz="3600" b="1" dirty="0">
              <a:latin typeface="Bahnschrif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072494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Block Diagram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Components Used In Working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Work Progress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References</a:t>
            </a:r>
            <a:endParaRPr lang="en-US" sz="2400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864399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Introduction:</a:t>
            </a:r>
          </a:p>
          <a:p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Bahnschrift" pitchFamily="34" charset="0"/>
              </a:rPr>
              <a:t>This project is used for the inspection of Coal Mines.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Bahnschrif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Bahnschrift" pitchFamily="34" charset="0"/>
              </a:rPr>
              <a:t>In this robot, we are using different sensors : Temperature Sensor, Humidity Sensor, Gas Sensor.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Bahnschrif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Bahnschrift" pitchFamily="34" charset="0"/>
              </a:rPr>
              <a:t>These sensors will help in analyzing the conditions inside the coal mine 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Bahnschrif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Bahnschrift" pitchFamily="34" charset="0"/>
              </a:rPr>
              <a:t>The data sent by these sensors can be seen on the operating device.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Bahnschrif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Bahnschrif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8198627" cy="4643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642918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" pitchFamily="34" charset="0"/>
              </a:rPr>
              <a:t>Block Diagram of Model :</a:t>
            </a:r>
            <a:endParaRPr lang="en-US" sz="3200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Components Used in Working Model: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71472" y="1785926"/>
          <a:ext cx="792961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as sens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261" y="2057385"/>
            <a:ext cx="2158992" cy="1187446"/>
          </a:xfrm>
          <a:prstGeom prst="rect">
            <a:avLst/>
          </a:prstGeom>
        </p:spPr>
      </p:pic>
      <p:pic>
        <p:nvPicPr>
          <p:cNvPr id="6" name="Picture 5" descr="temp sensor.jpg"/>
          <p:cNvPicPr>
            <a:picLocks noChangeAspect="1"/>
          </p:cNvPicPr>
          <p:nvPr/>
        </p:nvPicPr>
        <p:blipFill>
          <a:blip r:embed="rId8"/>
          <a:srcRect l="4446"/>
          <a:stretch>
            <a:fillRect/>
          </a:stretch>
        </p:blipFill>
        <p:spPr>
          <a:xfrm>
            <a:off x="6786578" y="1500174"/>
            <a:ext cx="1535441" cy="1816787"/>
          </a:xfrm>
          <a:prstGeom prst="rect">
            <a:avLst/>
          </a:prstGeom>
        </p:spPr>
      </p:pic>
      <p:pic>
        <p:nvPicPr>
          <p:cNvPr id="7" name="Picture 6" descr="humid.jpg"/>
          <p:cNvPicPr>
            <a:picLocks noChangeAspect="1"/>
          </p:cNvPicPr>
          <p:nvPr/>
        </p:nvPicPr>
        <p:blipFill>
          <a:blip r:embed="rId9"/>
          <a:srcRect l="9277" t="9783"/>
          <a:stretch>
            <a:fillRect/>
          </a:stretch>
        </p:blipFill>
        <p:spPr>
          <a:xfrm>
            <a:off x="6643702" y="4000504"/>
            <a:ext cx="2095928" cy="1317622"/>
          </a:xfrm>
          <a:prstGeom prst="rect">
            <a:avLst/>
          </a:prstGeom>
        </p:spPr>
      </p:pic>
      <p:pic>
        <p:nvPicPr>
          <p:cNvPr id="8" name="Picture 7" descr="moto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34" y="4000504"/>
            <a:ext cx="19288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941C-EA11-6D90-1272-3D11E0F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F568-63B1-C6B7-2D21-E9D11BE8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                                 </a:t>
            </a:r>
          </a:p>
          <a:p>
            <a:pPr marL="109728" indent="0">
              <a:buNone/>
            </a:pPr>
            <a:r>
              <a:rPr lang="en-US" dirty="0"/>
              <a:t>                   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             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3E45D-A8D4-786C-AE86-1E7B3BAA7BC9}"/>
              </a:ext>
            </a:extLst>
          </p:cNvPr>
          <p:cNvSpPr txBox="1"/>
          <p:nvPr/>
        </p:nvSpPr>
        <p:spPr>
          <a:xfrm>
            <a:off x="611560" y="224942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Mine Rover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93C16-3B02-7874-B4D7-C89ED546B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95" y="1143000"/>
            <a:ext cx="4242756" cy="3150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0F32E-CE3E-9E71-5764-198DBBE13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" y="3354696"/>
            <a:ext cx="4479051" cy="33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F3EE-D945-70CD-29E2-BE69ABA0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09832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 pitchFamily="34" charset="0"/>
              </a:rPr>
              <a:t>                        </a:t>
            </a:r>
            <a:r>
              <a:rPr lang="en-US" sz="3200" dirty="0">
                <a:latin typeface="Bahnschrift" panose="020B0502040204020203" pitchFamily="34" charset="0"/>
              </a:rPr>
              <a:t>Testing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E0B5B-9792-0614-7E89-3A144384E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" y="1722848"/>
            <a:ext cx="2880320" cy="3840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FBBEC1-964B-44AD-1090-983474FC7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32" y="2852936"/>
            <a:ext cx="5360100" cy="38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BA2A0D-A183-1054-2CE3-6E5B322C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12" y="1988840"/>
            <a:ext cx="4209876" cy="46448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4D97D-19B0-E9C0-B08D-5640449F6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548680"/>
            <a:ext cx="403244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References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757242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2"/>
              </a:rPr>
              <a:t>https://www.researchgate.net/publication/341131035_Mine_Safety_Robot/link/5fbdf64b92851c933f57c681/download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3"/>
              </a:rPr>
              <a:t>https://ieeexplore.ieee.org/abstract/document/9141234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4"/>
              </a:rPr>
              <a:t>https://www.jamris.org/index.php/JAMRIS/article/download/247/247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5"/>
              </a:rPr>
              <a:t>https://www.tandfonline.com/doi/abs/10.1080/02564602.2014.995142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6"/>
              </a:rPr>
              <a:t>https://coal.gov.in/sites/default/files/2019-11/chap11AnnualReport1718en.pdf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7"/>
              </a:rPr>
              <a:t>https://www.sciencedirect.com/topics/engineering/mine-explosions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431</TotalTime>
  <Words>300</Words>
  <Application>Microsoft Office PowerPoint</Application>
  <PresentationFormat>On-screen Show (4:3)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Bahnschrift</vt:lpstr>
      <vt:lpstr>Bodoni MT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Progress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Aniruddh Parashar</cp:lastModifiedBy>
  <cp:revision>33</cp:revision>
  <dcterms:created xsi:type="dcterms:W3CDTF">2022-09-29T06:34:55Z</dcterms:created>
  <dcterms:modified xsi:type="dcterms:W3CDTF">2022-11-10T17:31:15Z</dcterms:modified>
</cp:coreProperties>
</file>