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Google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oogleSans-bold.fntdata"/><Relationship Id="rId16" Type="http://schemas.openxmlformats.org/officeDocument/2006/relationships/font" Target="fonts/Google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oogleSans-boldItalic.fntdata"/><Relationship Id="rId6" Type="http://schemas.openxmlformats.org/officeDocument/2006/relationships/slide" Target="slides/slide1.xml"/><Relationship Id="rId18" Type="http://schemas.openxmlformats.org/officeDocument/2006/relationships/font" Target="fonts/Google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b357bd6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b357bd6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b357bd68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b357bd68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b357bd68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b357bd68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b357bd68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b357bd6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b357bd68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b357bd6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b357bd68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b357bd68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b357bd68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b357bd68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b357bd6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b357bd6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b357bd68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b357bd68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Frame 155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5450" y="3133200"/>
            <a:ext cx="85206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 title="Frame 1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01000" y="78417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Brief about the idea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01000" y="784175"/>
            <a:ext cx="89430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oogle Sans"/>
              <a:buChar char="●"/>
            </a:pPr>
            <a:r>
              <a:rPr lang="en-GB" sz="1600"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oogle Sans"/>
              <a:buChar char="●"/>
            </a:pPr>
            <a:r>
              <a:rPr lang="en-GB" sz="1600"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oogle Sans"/>
              <a:buChar char="●"/>
            </a:pPr>
            <a:r>
              <a:rPr lang="en-GB" sz="1600"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