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EE16EA-12DD-4B64-BCA1-55CDF5AFA2C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aniketmaithani.net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CI the right way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Aniket Maithani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DevOps @Radiowalla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76000" y="331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a Broken Build -&gt; Success Build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6000" y="305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60360" y="302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all Folks....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: github.com/aniketmaithani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FB : fb.com/aniket.maithani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 : @2aniketmaithani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Blog :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www.aniketmaithani.net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CI?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64000" y="6665040"/>
            <a:ext cx="7488000" cy="53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https://c1.staticflickr.com/3/2763/4188523384_849313daee_b.jpg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581480" y="1728000"/>
            <a:ext cx="6554520" cy="43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Integration [CI]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Integration (CI) is a development practice that requires developers to integrate code into a shared repository several times a day.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check-in is then verified by an automated build, allowing teams to detect problems early.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 of CI [1]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Integration doesn’t get rid of bugs, but it does make them dramatically easier to find and remove.”</a:t>
            </a:r>
            <a:endParaRPr b="0" i="1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 </a:t>
            </a: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 Fowler, Chief Scientist, ThoughtWorks</a:t>
            </a:r>
            <a:endParaRPr b="0" i="1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 and Fixes [CI]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 Tests Are Only a Snapshot [ it worked on my machine :P ].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 Your Code Coverage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 Your Code to Production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Ship Broken Code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tests to decrease code review time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 of CI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Integration brings multiple benefits to your organization: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Say goodbye to long and tense integrations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 visibility enabling greater communication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issues early and nip them in the bud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Spend less time debugging and more time adding features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solid foundation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waiting to find out if your code’s going to work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integration problems allowing you to deliver software more rapidly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of CI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Jenkins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TeamCity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Bamboo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Circle CI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76360" y="298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head to the console......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Good Practices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run the tests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 for the commit test to pass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Go Home on a broken build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prepared to revert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Don’t!!!! DON’T !! DON’T EVER COMMENT OUT FAILING TEST!!!!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2017-07-29T10:20:17Z</dcterms:created>
  <dc:creator/>
  <dc:description/>
  <dc:language>en-IN</dc:language>
  <cp:lastModifiedBy/>
  <dcterms:modified xsi:type="dcterms:W3CDTF">2017-07-29T10:39:39Z</dcterms:modified>
  <cp:revision>1</cp:revision>
  <dc:subject/>
  <dc:title/>
</cp:coreProperties>
</file>