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24189-35DB-DC5C-48A9-5BB337E77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FF46D-43E7-4855-E8EA-A82112A2A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FE1B1-42BA-CAC7-92D3-AA927EC0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A994-475B-4804-BC5F-D387CCD50CE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093F2-3726-4019-66C7-C72465F6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6862F-EF16-2667-E3AF-49D1FF53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CA56-D2B1-48D3-9373-A16DA0574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4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59F7C-4EF8-FD43-8E2B-47E1AE6C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8A9E4-F375-E6F3-1F17-E1F88D2A6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1B847-3BE2-9304-BEC1-60E85701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A994-475B-4804-BC5F-D387CCD50CE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7637-DD2E-F426-B006-41D12D5B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F838F-E74A-61BC-5CBC-632FD389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CA56-D2B1-48D3-9373-A16DA0574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1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68594-16FD-73D8-1405-FB9F160D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8C3E28-6085-B193-B166-D998384A0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6AAB1-1D8C-9C58-D7EF-D5007B63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A994-475B-4804-BC5F-D387CCD50CE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7CF8F-162B-9AF3-8E88-05442999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567A5-550B-2C00-BCF1-5E2D3DBD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CA56-D2B1-48D3-9373-A16DA0574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6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E71C3-6073-E4BF-A4BB-604ED2BE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DA49A-0FB9-D89E-7099-5A07B924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3D14C-F5A0-8428-C8E2-A4AF7941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A994-475B-4804-BC5F-D387CCD50CE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7D327-1AC7-00FF-C30C-15CA9D3C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48853-4EA6-5296-BF87-03CE3277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CA56-D2B1-48D3-9373-A16DA0574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9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3B854-DDF4-21BA-51BF-245167C3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C2395-A1AF-C02C-199D-AC55938D8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B82D8-5F00-16B4-ABE1-A0FCCF77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A994-475B-4804-BC5F-D387CCD50CE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644E4-2BC5-E0C1-E967-0EA5BF8A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D7A-2369-D1DB-0C52-B2904A80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CA56-D2B1-48D3-9373-A16DA0574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2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3206C-DCF0-D98F-76C5-A1C9565F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047FE-8FB8-3C54-9978-FBAC7B251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6A3C94-3155-D8EF-9487-CDAAC823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08473-1FD2-241E-FE6F-5728AB73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A994-475B-4804-BC5F-D387CCD50CE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A2A1F1-74B4-922F-B4EB-941F13E8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889DA-A7E3-53C7-CB17-0D4A63F0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CA56-D2B1-48D3-9373-A16DA0574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26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C43B8-34F7-728A-F2C3-2B3A69AE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6D2705-7487-4064-D0EB-B553BE2E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58138F-B55D-D84A-9986-0533B8728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4B7F54-4B58-1E65-823E-930C3D322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F0907B-10F3-DB8D-6B86-2087D9823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09679D-B1ED-FAFA-01FF-7C79FE3A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A994-475B-4804-BC5F-D387CCD50CE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6639EF-70FA-3306-DDFA-83F72460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631D62-70CC-4ACB-DF4A-EA87DE0C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CA56-D2B1-48D3-9373-A16DA0574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8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89193-76E7-87FE-B83B-CD4F34AC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683B4F-DBD1-F7C9-BF74-AF7F974C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A994-475B-4804-BC5F-D387CCD50CE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DD3D3-7C7A-6BA6-DCF1-AF6CB5B5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A9E2BF-2198-4F7F-8FD5-EF24C73B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CA56-D2B1-48D3-9373-A16DA0574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5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4FF41D-FD8D-0EFF-564C-85491AD2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A994-475B-4804-BC5F-D387CCD50CE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9DD0B0-EA4D-E1CD-7D5D-29B771B5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2E2A9A-1283-A133-BABF-A12E5AE0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CA56-D2B1-48D3-9373-A16DA0574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46644-9420-6E29-09CC-BABC8DC3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E8F4F-0C6B-FAEF-53AF-AB2AD4D70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A5738-536F-083B-13FC-793819BF1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DEF84-A35C-166B-06BF-B025719E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A994-475B-4804-BC5F-D387CCD50CE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738B7-1D56-104C-10F3-B16F4E7D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93FDB-2239-E0FD-8BE4-C0DF6205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CA56-D2B1-48D3-9373-A16DA0574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5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4FBE9-DD7F-D145-BF04-FDEE0EF2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3D5D13-E30A-9003-84CD-33345BD19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ADBACD-8C6E-D3DC-DA83-645B9E137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07AD9-445D-46F2-C0CC-9D100640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A994-475B-4804-BC5F-D387CCD50CE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68DA4-8641-3089-1C0A-E9C3EAAE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D8EBA-3923-5CEE-B1B4-4165C9F8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CA56-D2B1-48D3-9373-A16DA0574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2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FF49FA-1BFB-0C58-45EE-330EF4D5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40473-B333-C46B-3764-9E281236D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3CDCF-A88E-720D-DAF5-B04B6F4B3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A994-475B-4804-BC5F-D387CCD50CE8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35383-22E4-78EB-9930-253409A3D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CA575-ADD6-B4CB-CEAB-BEBA04BBA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CA56-D2B1-48D3-9373-A16DA0574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3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1DBC3-A05D-00AB-6707-27D3CC141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수박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36717A-A7E0-9BE8-51F1-454C893BF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7471"/>
            <a:ext cx="9144000" cy="1655762"/>
          </a:xfrm>
        </p:spPr>
        <p:txBody>
          <a:bodyPr/>
          <a:lstStyle/>
          <a:p>
            <a:r>
              <a:rPr lang="en-US" altLang="ko-KR" dirty="0"/>
              <a:t>202218026 </a:t>
            </a:r>
            <a:r>
              <a:rPr lang="ko-KR" altLang="en-US" dirty="0" err="1"/>
              <a:t>신유찬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11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B2443-2EA6-6FFA-E3C7-BB9C9861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A233A-8FF0-D532-D9DB-C46D452F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</a:t>
            </a:r>
            <a:r>
              <a:rPr lang="ko-KR" altLang="en-US" sz="2000" dirty="0"/>
              <a:t>작은 과일</a:t>
            </a:r>
            <a:r>
              <a:rPr lang="en-US" altLang="ko-KR" sz="2000" dirty="0"/>
              <a:t>＂</a:t>
            </a:r>
            <a:r>
              <a:rPr lang="ko-KR" altLang="en-US" sz="2000" dirty="0"/>
              <a:t>들을 합쳐서 </a:t>
            </a:r>
            <a:r>
              <a:rPr lang="en-US" altLang="ko-KR" sz="2000" dirty="0"/>
              <a:t>“</a:t>
            </a:r>
            <a:r>
              <a:rPr lang="ko-KR" altLang="en-US" sz="2000" dirty="0"/>
              <a:t>큰 과일</a:t>
            </a:r>
            <a:r>
              <a:rPr lang="en-US" altLang="ko-KR" sz="2000" dirty="0"/>
              <a:t>＂</a:t>
            </a:r>
            <a:r>
              <a:rPr lang="ko-KR" altLang="en-US" sz="2000" dirty="0"/>
              <a:t>을 만드는 게임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과일이 일정한 선을 넘어가게 되면 남아있는 과일들이 터지면서 게임이 종료된다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012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DA2F8-ED2B-792B-0A0D-3EED07B1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캐릭터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9F3AF-8FC2-CD4A-8555-C393F439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체리</a:t>
            </a:r>
            <a:endParaRPr lang="en-US" altLang="ko-KR" sz="2000" dirty="0" smtClean="0"/>
          </a:p>
          <a:p>
            <a:r>
              <a:rPr lang="ko-KR" altLang="en-US" sz="2000" dirty="0" smtClean="0"/>
              <a:t>딸기</a:t>
            </a:r>
            <a:endParaRPr lang="en-US" altLang="ko-KR" sz="2000" dirty="0"/>
          </a:p>
          <a:p>
            <a:r>
              <a:rPr lang="ko-KR" altLang="en-US" sz="2000" dirty="0"/>
              <a:t>포도</a:t>
            </a:r>
            <a:endParaRPr lang="en-US" altLang="ko-KR" sz="2000" dirty="0"/>
          </a:p>
          <a:p>
            <a:r>
              <a:rPr lang="ko-KR" altLang="en-US" sz="2000" dirty="0" smtClean="0"/>
              <a:t>사과</a:t>
            </a:r>
            <a:endParaRPr lang="en-US" altLang="ko-KR" sz="2000" dirty="0"/>
          </a:p>
          <a:p>
            <a:r>
              <a:rPr lang="ko-KR" altLang="en-US" sz="2000" dirty="0" smtClean="0"/>
              <a:t>오렌지</a:t>
            </a:r>
            <a:endParaRPr lang="en-US" altLang="ko-KR" sz="2000" dirty="0"/>
          </a:p>
          <a:p>
            <a:r>
              <a:rPr lang="ko-KR" altLang="en-US" sz="2000" dirty="0" smtClean="0"/>
              <a:t>레몬</a:t>
            </a:r>
            <a:endParaRPr lang="en-US" altLang="ko-KR" sz="2000" dirty="0"/>
          </a:p>
          <a:p>
            <a:r>
              <a:rPr lang="ko-KR" altLang="en-US" sz="2000" dirty="0"/>
              <a:t>배</a:t>
            </a:r>
            <a:endParaRPr lang="en-US" altLang="ko-KR" sz="2000" dirty="0"/>
          </a:p>
          <a:p>
            <a:r>
              <a:rPr lang="ko-KR" altLang="en-US" sz="2000" dirty="0" smtClean="0"/>
              <a:t>복숭아</a:t>
            </a:r>
            <a:endParaRPr lang="en-US" altLang="ko-KR" sz="2000" dirty="0"/>
          </a:p>
          <a:p>
            <a:r>
              <a:rPr lang="ko-KR" altLang="en-US" sz="2000" dirty="0" smtClean="0"/>
              <a:t>레모네이드</a:t>
            </a:r>
            <a:endParaRPr lang="en-US" altLang="ko-KR" sz="2000" dirty="0"/>
          </a:p>
          <a:p>
            <a:r>
              <a:rPr lang="ko-KR" altLang="en-US" sz="2000" dirty="0" smtClean="0"/>
              <a:t>멜론</a:t>
            </a:r>
            <a:endParaRPr lang="en-US" altLang="ko-KR" sz="2000" dirty="0" smtClean="0"/>
          </a:p>
          <a:p>
            <a:r>
              <a:rPr lang="ko-KR" altLang="en-US" sz="2000" dirty="0" smtClean="0"/>
              <a:t>수박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363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3AC55-8DB4-1144-8723-4C194302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게임을 해보고 느낀 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61297-97AA-4350-DD2C-6A0832636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게임이 단순하면서도 쉽지 않아서 재미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과일이 막히다가 뚫렸을 때 쾌감이 느껴진다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점수제를 활용해서 목표 의식을 생기게 만든다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943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3B262-93B6-A593-B66D-D88EAB58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개발 </a:t>
            </a:r>
            <a:r>
              <a:rPr lang="ko-KR" altLang="en-US" sz="2800" dirty="0" err="1"/>
              <a:t>할때</a:t>
            </a:r>
            <a:r>
              <a:rPr lang="ko-KR" altLang="en-US" sz="2800" dirty="0"/>
              <a:t>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BD819-E848-2F2A-CAAA-AD96FF64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캐릭터가 나오는 순서 </a:t>
            </a:r>
            <a:r>
              <a:rPr lang="ko-KR" altLang="en-US" sz="2000" dirty="0" smtClean="0"/>
              <a:t>랜덤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처음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번은 정해진 순서</a:t>
            </a:r>
            <a:r>
              <a:rPr lang="en-US" altLang="ko-KR" sz="2000" smtClean="0"/>
              <a:t>)</a:t>
            </a:r>
            <a:endParaRPr lang="en-US" altLang="ko-KR" sz="2000" dirty="0"/>
          </a:p>
          <a:p>
            <a:r>
              <a:rPr lang="ko-KR" altLang="en-US" sz="2000" dirty="0"/>
              <a:t>캐릭터 끼리 합쳐질 때 점수 부여</a:t>
            </a:r>
            <a:endParaRPr lang="en-US" altLang="ko-KR" sz="2000" dirty="0"/>
          </a:p>
          <a:p>
            <a:r>
              <a:rPr lang="ko-KR" altLang="en-US" sz="2000" dirty="0"/>
              <a:t>일정한 부분에 캐릭터가 닿을 경우 일정 시간이 </a:t>
            </a:r>
            <a:r>
              <a:rPr lang="ko-KR" altLang="en-US" sz="2000" dirty="0" smtClean="0"/>
              <a:t>지나면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대략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초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게임이 종료</a:t>
            </a:r>
          </a:p>
        </p:txBody>
      </p:sp>
    </p:spTree>
    <p:extLst>
      <p:ext uri="{BB962C8B-B14F-4D97-AF65-F5344CB8AC3E}">
        <p14:creationId xmlns:p14="http://schemas.microsoft.com/office/powerpoint/2010/main" val="121069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102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수박 게임</vt:lpstr>
      <vt:lpstr>규칙</vt:lpstr>
      <vt:lpstr>캐릭터</vt:lpstr>
      <vt:lpstr>게임을 해보고 느낀 소감</vt:lpstr>
      <vt:lpstr>개발 할때 포인트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수박 게임</dc:title>
  <dc:creator>유찬 신</dc:creator>
  <cp:lastModifiedBy>1-414</cp:lastModifiedBy>
  <cp:revision>21</cp:revision>
  <dcterms:created xsi:type="dcterms:W3CDTF">2024-03-13T09:47:30Z</dcterms:created>
  <dcterms:modified xsi:type="dcterms:W3CDTF">2024-03-14T05:58:18Z</dcterms:modified>
</cp:coreProperties>
</file>