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w Game" userId="5eecfe4861a71fa0" providerId="LiveId" clId="{B861FE61-76EF-4758-96B8-14FD53771C76}"/>
    <pc:docChg chg="modSld">
      <pc:chgData name="New Game" userId="5eecfe4861a71fa0" providerId="LiveId" clId="{B861FE61-76EF-4758-96B8-14FD53771C76}" dt="2024-03-18T16:49:47.145" v="70" actId="20577"/>
      <pc:docMkLst>
        <pc:docMk/>
      </pc:docMkLst>
      <pc:sldChg chg="modSp mod">
        <pc:chgData name="New Game" userId="5eecfe4861a71fa0" providerId="LiveId" clId="{B861FE61-76EF-4758-96B8-14FD53771C76}" dt="2024-03-18T16:49:47.145" v="70" actId="20577"/>
        <pc:sldMkLst>
          <pc:docMk/>
          <pc:sldMk cId="2176405506" sldId="257"/>
        </pc:sldMkLst>
        <pc:spChg chg="mod">
          <ac:chgData name="New Game" userId="5eecfe4861a71fa0" providerId="LiveId" clId="{B861FE61-76EF-4758-96B8-14FD53771C76}" dt="2024-03-18T16:49:47.145" v="70" actId="20577"/>
          <ac:spMkLst>
            <pc:docMk/>
            <pc:sldMk cId="2176405506" sldId="257"/>
            <ac:spMk id="3" creationId="{CA85B9C6-013E-7221-0593-7CA442562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5CBFA-9248-8356-6A39-F04934A2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605AA-89C5-AB94-B632-9FF635266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D2B69-1CF9-FDF0-F523-5E05BF1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60E4C-F7D0-DD47-9E4B-BA9097C2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3A0B2-D1B4-1485-A80A-2A339A0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AC063-B508-45CB-EA24-06FFC9D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66325-E294-F35F-74B5-EF9133A9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95830-A55C-D9F4-D5AC-4AE3645D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F109-6962-5939-5440-8BE8449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082CE-9C85-0BBE-CAF5-FCB97047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02567-2E4C-4973-EA2C-2A81A4E2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A1D0B-0B48-C310-8CF6-6C5FB696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C40C-4296-A3EE-4AF6-8867C299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91426-27B5-1670-6018-F0A0DC04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AA3A-E2A8-8AD0-0C16-A636BAE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685C-EAD4-7496-D883-4A6351F9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78D73-1D7A-BD5A-19E7-775CAEE3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CC6BD-9839-B1EF-69B5-4A9C4B14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2BE8-8C9B-4F61-64F2-0D40A8D7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4CCA-C316-948D-D1A6-D4513304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B5AA-626B-9CA0-0583-839DE178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8B1D2-471E-0228-7E3F-57D0F660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1B985-967F-92EA-036C-D2B7B8B5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99C7-FA5D-C736-62FB-2B0426C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C3779-2207-5CBB-4F6D-FD1025B5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8C72-80E4-99F1-B3DC-B31B6AD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AD489-7CEE-CC85-12C7-FF058F2D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5AEB9-F372-A4EA-F061-D88708FD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EBC09-7DA4-482D-6770-16CB4D86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A99DD-4569-2D4E-039A-705C154C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3D998-2F39-A742-A817-6812078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2444D-2C23-9135-42EC-20AAB41A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9408-8CA3-2808-51D1-7B675EEF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F3653-E5FF-FEC7-F078-6C453361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283C6-606C-DCB3-BE51-60EEB3364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6785D-AB43-7630-AD20-794372ACE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A0C55-DA13-4F7E-B310-02338AB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27FE4-B1EC-A497-5DD7-63B6911C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8454A-B4FF-21A5-A741-D5E14CA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63F-93F5-CC85-3B7F-2433E5EF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A47D4-FFCF-2251-E219-E5F5C43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D1B09-C9A8-3DEF-49AF-FAFD62AE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16AF2-CF20-271E-BA26-D277AA7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BD64E-0B48-4FB0-B2A3-1D7A392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C2573-9C98-7A3C-8A9E-A3F16A6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B7B49-4926-9367-BE01-C47744A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3F4A-C9CB-806D-273A-47A01B4C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C5A32-6026-B164-11F4-ACA3037F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8C8E5-5045-F37E-9314-AD84D7E8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9E314-02EF-0278-E542-5B6A166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27130-3381-617E-D0AE-2CF3D085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CAC08-DD3E-BE99-FD9B-9CD92AC9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63E3-2F73-03D0-FE87-EDDEB3A8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236D-8C0C-DE4F-9492-1E5375CE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6E32C-4DD2-9A4B-1C2C-A2D581BE8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5A4EE-F8B9-1B22-E4CA-E57948D8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F5EA3-71C6-2343-7F6A-69C51C2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1B9B7-3289-EEEC-0903-B52B84B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63313-6E11-B2F5-17BF-71CC98ED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9FFA-AFF8-0054-7037-4183C0CF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A96C0-9DC0-FFC2-A4C4-6F7359D7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FA4E-905E-4580-A0BE-F75910A45FA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0F5A-0A95-3B15-AFEE-9643277C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B0F95-6B37-4F13-CAF9-25DCC32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B56F-A95C-435F-9BE0-CA4EF6DAD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91FD-B66A-850C-E80F-C0B9C5221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수박게임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32685-63D4-F3AE-B46B-0686A0A81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7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361D9-5F61-1624-4AA3-841DBC3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5B9C6-013E-7221-0593-7CA44256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과일들을 위에서 떨어뜨려 같은 과일끼리 합친다</a:t>
            </a:r>
            <a:r>
              <a:rPr lang="en-US" altLang="ko-KR"/>
              <a:t>.</a:t>
            </a:r>
          </a:p>
          <a:p>
            <a:r>
              <a:rPr lang="ko-KR" altLang="en-US"/>
              <a:t>같은 과일은 서로 합쳐지며</a:t>
            </a:r>
            <a:r>
              <a:rPr lang="en-US" altLang="ko-KR"/>
              <a:t>, </a:t>
            </a:r>
            <a:r>
              <a:rPr lang="ko-KR" altLang="en-US"/>
              <a:t>더 큰 과일로 변화한다</a:t>
            </a:r>
            <a:r>
              <a:rPr lang="en-US" altLang="ko-KR"/>
              <a:t>.</a:t>
            </a:r>
          </a:p>
          <a:p>
            <a:r>
              <a:rPr lang="ko-KR" altLang="en-US"/>
              <a:t>과일은 총 </a:t>
            </a:r>
            <a:r>
              <a:rPr lang="en-US" altLang="ko-KR"/>
              <a:t>11</a:t>
            </a:r>
            <a:r>
              <a:rPr lang="ko-KR" altLang="en-US"/>
              <a:t>가지로 마지막 과일은 합쳐지지 않거나 합칠 시 사라진다</a:t>
            </a:r>
            <a:r>
              <a:rPr lang="en-US" altLang="ko-KR"/>
              <a:t>.</a:t>
            </a:r>
          </a:p>
          <a:p>
            <a:r>
              <a:rPr lang="ko-KR" altLang="en-US"/>
              <a:t>과일들을 합치며 쌓아 한계선을 넘기 전까지 높은 점수를 얻거나 마지막 과일을 많이 만드는 것이 목표이다</a:t>
            </a:r>
            <a:r>
              <a:rPr lang="en-US" altLang="ko-KR"/>
              <a:t>.</a:t>
            </a:r>
          </a:p>
          <a:p>
            <a:r>
              <a:rPr lang="ko-KR" altLang="en-US"/>
              <a:t>과일은 </a:t>
            </a:r>
            <a:r>
              <a:rPr lang="en-US" altLang="ko-KR"/>
              <a:t>5</a:t>
            </a:r>
            <a:r>
              <a:rPr lang="ko-KR" altLang="en-US"/>
              <a:t>번째 과일까지만 떨어뜨릴 수 있으며</a:t>
            </a:r>
            <a:r>
              <a:rPr lang="en-US" altLang="ko-KR"/>
              <a:t>, </a:t>
            </a:r>
            <a:r>
              <a:rPr lang="ko-KR" altLang="en-US"/>
              <a:t>더 큰 과일은 직접 합쳐야 만들 수 있다</a:t>
            </a:r>
            <a:r>
              <a:rPr lang="en-US" altLang="ko-KR"/>
              <a:t>. </a:t>
            </a:r>
          </a:p>
          <a:p>
            <a:r>
              <a:rPr lang="en-US" altLang="ko-KR"/>
              <a:t>5</a:t>
            </a:r>
            <a:r>
              <a:rPr lang="ko-KR" altLang="en-US"/>
              <a:t>개의 과일 등장 확률은 각각 </a:t>
            </a:r>
            <a:r>
              <a:rPr lang="en-US" altLang="ko-KR"/>
              <a:t>20%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3392-2A3A-278B-F6A6-5E99EDD5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점수 및 탈락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232BE-EB72-7EA3-2523-C1059076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과일들을 </a:t>
            </a:r>
            <a:r>
              <a:rPr lang="ko-KR" altLang="en-US" sz="2400" b="1"/>
              <a:t>합칠</a:t>
            </a:r>
            <a:r>
              <a:rPr lang="ko-KR" altLang="en-US" sz="2400"/>
              <a:t> 시 점수를 얻을 수 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상위 과일이 점수를 더 많이 주며</a:t>
            </a:r>
            <a:r>
              <a:rPr lang="en-US" altLang="ko-KR" sz="2400"/>
              <a:t>, </a:t>
            </a:r>
            <a:r>
              <a:rPr lang="ko-KR" altLang="en-US" sz="2400"/>
              <a:t>마지막 과일은 합쳐지지 않는다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화면의 상단에 과일들을 쌓는 한계 라인이 존재하며</a:t>
            </a:r>
            <a:r>
              <a:rPr lang="en-US" altLang="ko-KR" sz="2400"/>
              <a:t>, </a:t>
            </a:r>
            <a:r>
              <a:rPr lang="ko-KR" altLang="en-US" sz="2400"/>
              <a:t>과일이 이 라인 위로 넘어가면 게임 오버</a:t>
            </a:r>
            <a:endParaRPr lang="en-US" altLang="ko-KR" sz="2400"/>
          </a:p>
          <a:p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07162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8" y="-25317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현실적인 공의 크기와 순서</a:t>
            </a:r>
            <a:r>
              <a:rPr lang="en-US" altLang="ko-KR" sz="3200"/>
              <a:t>, </a:t>
            </a:r>
            <a:r>
              <a:rPr lang="ko-KR" altLang="en-US" sz="3200"/>
              <a:t>배율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45" y="978909"/>
            <a:ext cx="1143000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38" y="5589825"/>
            <a:ext cx="1227667" cy="1227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10" y="3584826"/>
            <a:ext cx="1107922" cy="11079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11" y="1090205"/>
            <a:ext cx="995345" cy="995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99" y="3591358"/>
            <a:ext cx="1094857" cy="10948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BB656C-EF99-C5DA-F704-39235CE8D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7" y="1133056"/>
            <a:ext cx="1116078" cy="11160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0A83F0-869C-0B4D-CDD8-A87C5CBEA082}"/>
              </a:ext>
            </a:extLst>
          </p:cNvPr>
          <p:cNvSpPr/>
          <p:nvPr/>
        </p:nvSpPr>
        <p:spPr>
          <a:xfrm>
            <a:off x="5001473" y="2197692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62~70mm 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8" y="3685277"/>
            <a:ext cx="982596" cy="9825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75" y="3564620"/>
            <a:ext cx="1028907" cy="102890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3" y="1017417"/>
            <a:ext cx="1045374" cy="10453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27" y="1133056"/>
            <a:ext cx="862241" cy="86224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47BC3-50AC-7030-7062-0E91A4C186C7}"/>
              </a:ext>
            </a:extLst>
          </p:cNvPr>
          <p:cNvSpPr/>
          <p:nvPr/>
        </p:nvSpPr>
        <p:spPr>
          <a:xfrm>
            <a:off x="4881310" y="2679036"/>
            <a:ext cx="2090816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195~220mm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88B6BB-ECCD-F16C-F891-591340603271}"/>
              </a:ext>
            </a:extLst>
          </p:cNvPr>
          <p:cNvSpPr/>
          <p:nvPr/>
        </p:nvSpPr>
        <p:spPr>
          <a:xfrm>
            <a:off x="561643" y="282173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134mm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01C9B2-5D4D-132F-0033-1110A6C4A0C5}"/>
              </a:ext>
            </a:extLst>
          </p:cNvPr>
          <p:cNvSpPr/>
          <p:nvPr/>
        </p:nvSpPr>
        <p:spPr>
          <a:xfrm>
            <a:off x="503604" y="2261026"/>
            <a:ext cx="195587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42.67 mm</a:t>
            </a:r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27" y="3498670"/>
            <a:ext cx="1094857" cy="109485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72D3D3-8C40-C9DD-CD81-342A90CC95DE}"/>
              </a:ext>
            </a:extLst>
          </p:cNvPr>
          <p:cNvSpPr/>
          <p:nvPr/>
        </p:nvSpPr>
        <p:spPr>
          <a:xfrm>
            <a:off x="7377595" y="2194051"/>
            <a:ext cx="154364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67mm 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D38241-4F45-F74C-23CE-0BF2969CCCB0}"/>
              </a:ext>
            </a:extLst>
          </p:cNvPr>
          <p:cNvSpPr/>
          <p:nvPr/>
        </p:nvSpPr>
        <p:spPr>
          <a:xfrm>
            <a:off x="7377595" y="2753384"/>
            <a:ext cx="1640093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210mm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391107-90A1-FEFF-FEE6-2524F9E24748}"/>
              </a:ext>
            </a:extLst>
          </p:cNvPr>
          <p:cNvSpPr/>
          <p:nvPr/>
        </p:nvSpPr>
        <p:spPr>
          <a:xfrm>
            <a:off x="374229" y="4655808"/>
            <a:ext cx="2110990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185~197mm 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DA02F1-DA68-D19F-0344-1BD2D9E7E116}"/>
              </a:ext>
            </a:extLst>
          </p:cNvPr>
          <p:cNvSpPr/>
          <p:nvPr/>
        </p:nvSpPr>
        <p:spPr>
          <a:xfrm>
            <a:off x="385892" y="5110081"/>
            <a:ext cx="2099327" cy="464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580~620mm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CC6EA9-F1AD-E75B-23E8-12D39691DC60}"/>
              </a:ext>
            </a:extLst>
          </p:cNvPr>
          <p:cNvSpPr/>
          <p:nvPr/>
        </p:nvSpPr>
        <p:spPr>
          <a:xfrm>
            <a:off x="2750541" y="2183033"/>
            <a:ext cx="184621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57.1mm 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1B722-0386-B057-1106-749CB832F2E1}"/>
              </a:ext>
            </a:extLst>
          </p:cNvPr>
          <p:cNvSpPr/>
          <p:nvPr/>
        </p:nvSpPr>
        <p:spPr>
          <a:xfrm>
            <a:off x="2682788" y="2833092"/>
            <a:ext cx="1839792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179mm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5D91F1-D1B5-4A67-9123-B63557B5A8AD}"/>
              </a:ext>
            </a:extLst>
          </p:cNvPr>
          <p:cNvSpPr/>
          <p:nvPr/>
        </p:nvSpPr>
        <p:spPr>
          <a:xfrm>
            <a:off x="9410285" y="285438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229~235mm 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032EC4-924C-5FA6-7815-0E47DBE8AFEE}"/>
              </a:ext>
            </a:extLst>
          </p:cNvPr>
          <p:cNvSpPr/>
          <p:nvPr/>
        </p:nvSpPr>
        <p:spPr>
          <a:xfrm>
            <a:off x="2615805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C3D00B-8881-5DE1-2C7C-DEEADD6A61A5}"/>
              </a:ext>
            </a:extLst>
          </p:cNvPr>
          <p:cNvSpPr/>
          <p:nvPr/>
        </p:nvSpPr>
        <p:spPr>
          <a:xfrm>
            <a:off x="9324681" y="2185206"/>
            <a:ext cx="2455797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73~75mm 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A211B2-D70C-DB8D-6DA0-40CB2B2779AA}"/>
              </a:ext>
            </a:extLst>
          </p:cNvPr>
          <p:cNvSpPr/>
          <p:nvPr/>
        </p:nvSpPr>
        <p:spPr>
          <a:xfrm>
            <a:off x="2636471" y="4692748"/>
            <a:ext cx="2097499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3B41FC-6A13-1638-2E05-8632B3E55291}"/>
              </a:ext>
            </a:extLst>
          </p:cNvPr>
          <p:cNvSpPr/>
          <p:nvPr/>
        </p:nvSpPr>
        <p:spPr>
          <a:xfrm>
            <a:off x="4919564" y="4676938"/>
            <a:ext cx="2097498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207~213mm 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30D73D-21C3-889D-48C1-DD6E4F2956F4}"/>
              </a:ext>
            </a:extLst>
          </p:cNvPr>
          <p:cNvSpPr/>
          <p:nvPr/>
        </p:nvSpPr>
        <p:spPr>
          <a:xfrm>
            <a:off x="4977058" y="518401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650~670mm 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EF4949-B385-5AD0-9914-1C98A562E22D}"/>
              </a:ext>
            </a:extLst>
          </p:cNvPr>
          <p:cNvSpPr/>
          <p:nvPr/>
        </p:nvSpPr>
        <p:spPr>
          <a:xfrm>
            <a:off x="9737757" y="5193458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680~700mm 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8F08E73-6593-4B24-22FB-CA95FFE4A7E3}"/>
              </a:ext>
            </a:extLst>
          </p:cNvPr>
          <p:cNvSpPr/>
          <p:nvPr/>
        </p:nvSpPr>
        <p:spPr>
          <a:xfrm>
            <a:off x="9737757" y="464894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217~223mm 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15E0BF-D692-A175-084A-6DDA05D4E646}"/>
              </a:ext>
            </a:extLst>
          </p:cNvPr>
          <p:cNvSpPr/>
          <p:nvPr/>
        </p:nvSpPr>
        <p:spPr>
          <a:xfrm>
            <a:off x="6508029" y="5691281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239mm 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26A68A-1D31-0961-DCD4-6D2A12B4332D}"/>
              </a:ext>
            </a:extLst>
          </p:cNvPr>
          <p:cNvSpPr/>
          <p:nvPr/>
        </p:nvSpPr>
        <p:spPr>
          <a:xfrm>
            <a:off x="6494040" y="6272303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750mm 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5478E4-3DE8-7B4D-C601-0563093142F1}"/>
              </a:ext>
            </a:extLst>
          </p:cNvPr>
          <p:cNvSpPr/>
          <p:nvPr/>
        </p:nvSpPr>
        <p:spPr>
          <a:xfrm>
            <a:off x="7338311" y="4686107"/>
            <a:ext cx="2113436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직경</a:t>
            </a:r>
            <a:r>
              <a:rPr lang="en-US" altLang="ko-KR"/>
              <a:t>: 218mm 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FD3F0-8894-A183-C2A5-958F06504415}"/>
              </a:ext>
            </a:extLst>
          </p:cNvPr>
          <p:cNvSpPr/>
          <p:nvPr/>
        </p:nvSpPr>
        <p:spPr>
          <a:xfrm>
            <a:off x="7377595" y="5180370"/>
            <a:ext cx="2183533" cy="397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둘레</a:t>
            </a:r>
            <a:r>
              <a:rPr lang="en-US" altLang="ko-KR"/>
              <a:t>: 686mm </a:t>
            </a: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B0D66C-FFD4-8737-2612-BF8D6083EFF8}"/>
              </a:ext>
            </a:extLst>
          </p:cNvPr>
          <p:cNvSpPr/>
          <p:nvPr/>
        </p:nvSpPr>
        <p:spPr>
          <a:xfrm>
            <a:off x="1205802" y="762269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8C7D93-F443-44DE-D230-8110670698C2}"/>
              </a:ext>
            </a:extLst>
          </p:cNvPr>
          <p:cNvSpPr/>
          <p:nvPr/>
        </p:nvSpPr>
        <p:spPr>
          <a:xfrm>
            <a:off x="3259556" y="730717"/>
            <a:ext cx="68625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1.335</a:t>
            </a:r>
            <a:r>
              <a:rPr lang="ko-KR" altLang="en-US" sz="1000"/>
              <a:t>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60489-0CA9-94AA-B7AB-BE4043B84C71}"/>
              </a:ext>
            </a:extLst>
          </p:cNvPr>
          <p:cNvSpPr/>
          <p:nvPr/>
        </p:nvSpPr>
        <p:spPr>
          <a:xfrm>
            <a:off x="5618420" y="63548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49CFE7-9EFA-2C45-AC7A-6EE9FDD0CC71}"/>
              </a:ext>
            </a:extLst>
          </p:cNvPr>
          <p:cNvSpPr/>
          <p:nvPr/>
        </p:nvSpPr>
        <p:spPr>
          <a:xfrm>
            <a:off x="7873681" y="606713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C5C84-4CAA-6F4A-CCA7-36659CE56CED}"/>
              </a:ext>
            </a:extLst>
          </p:cNvPr>
          <p:cNvSpPr/>
          <p:nvPr/>
        </p:nvSpPr>
        <p:spPr>
          <a:xfrm>
            <a:off x="10243002" y="573107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1.75</a:t>
            </a:r>
            <a:r>
              <a:rPr lang="ko-KR" altLang="en-US" sz="1000"/>
              <a:t>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67F0C9-DFBD-BEF0-B676-A5EB75F40178}"/>
              </a:ext>
            </a:extLst>
          </p:cNvPr>
          <p:cNvSpPr/>
          <p:nvPr/>
        </p:nvSpPr>
        <p:spPr>
          <a:xfrm>
            <a:off x="1153987" y="331419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4.5</a:t>
            </a:r>
            <a:r>
              <a:rPr lang="ko-KR" altLang="en-US" sz="1000"/>
              <a:t>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24871-92F0-2D0D-8D4E-FFBCC03A22C7}"/>
              </a:ext>
            </a:extLst>
          </p:cNvPr>
          <p:cNvSpPr/>
          <p:nvPr/>
        </p:nvSpPr>
        <p:spPr>
          <a:xfrm>
            <a:off x="3344634" y="325654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r>
              <a:rPr lang="ko-KR" altLang="en-US" sz="1000"/>
              <a:t>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32F39-2F38-095B-B53F-CC94F398BE99}"/>
              </a:ext>
            </a:extLst>
          </p:cNvPr>
          <p:cNvSpPr/>
          <p:nvPr/>
        </p:nvSpPr>
        <p:spPr>
          <a:xfrm>
            <a:off x="5648842" y="3181226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r>
              <a:rPr lang="ko-KR" altLang="en-US" sz="1000"/>
              <a:t>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EBC1DA-7A2D-60BA-441A-5D8546A20702}"/>
              </a:ext>
            </a:extLst>
          </p:cNvPr>
          <p:cNvSpPr/>
          <p:nvPr/>
        </p:nvSpPr>
        <p:spPr>
          <a:xfrm>
            <a:off x="10389091" y="3269173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5.15</a:t>
            </a:r>
            <a:r>
              <a:rPr lang="ko-KR" altLang="en-US" sz="1000"/>
              <a:t>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8E5295-0EB7-7E63-D229-1BA6B4A94B17}"/>
              </a:ext>
            </a:extLst>
          </p:cNvPr>
          <p:cNvSpPr/>
          <p:nvPr/>
        </p:nvSpPr>
        <p:spPr>
          <a:xfrm>
            <a:off x="8077803" y="3323422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5.1</a:t>
            </a:r>
            <a:r>
              <a:rPr lang="ko-KR" altLang="en-US" sz="1000"/>
              <a:t>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A0D289-F8CB-0B6E-358B-136466517A14}"/>
              </a:ext>
            </a:extLst>
          </p:cNvPr>
          <p:cNvSpPr/>
          <p:nvPr/>
        </p:nvSpPr>
        <p:spPr>
          <a:xfrm>
            <a:off x="3971107" y="5890247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5.6</a:t>
            </a:r>
            <a:r>
              <a:rPr lang="ko-KR" altLang="en-US" sz="1000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229666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E276-BDBD-B3D5-0B49-1DF4ADE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1" y="13663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제안하는 공의 배율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3CD56-55EB-0A67-2467-E613683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41" y="2052159"/>
            <a:ext cx="958689" cy="958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4682D-1805-4B3E-DB54-3279A9F3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3" y="3952606"/>
            <a:ext cx="2573566" cy="2573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F8B443-37EC-AD0E-9D8C-6830172ED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7" y="1672406"/>
            <a:ext cx="1496681" cy="14966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756FA1-B798-98AE-9E9E-6B4BB87E7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8" y="2656469"/>
            <a:ext cx="424240" cy="424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6EB0D6-571F-ED32-0277-D02FAE83E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35" y="4450984"/>
            <a:ext cx="1856273" cy="18562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FCBE06-A89E-BF1B-DBF0-3A54C04B2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04" y="1824285"/>
            <a:ext cx="1124362" cy="11243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F4974F-B55D-2BEB-DA80-D9F7B1137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5" y="4067725"/>
            <a:ext cx="2177653" cy="21776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F4EAFC2-21F5-EC79-35B3-D623629B4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23" y="2222509"/>
            <a:ext cx="793668" cy="7936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EEB2CE-338A-503A-C78B-7277278A8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34" y="2392397"/>
            <a:ext cx="602358" cy="60235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4984C31-3F31-B45E-DB94-BF27422BEE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" y="4357972"/>
            <a:ext cx="1516298" cy="1516298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B0D66C-FFD4-8737-2612-BF8D6083EFF8}"/>
              </a:ext>
            </a:extLst>
          </p:cNvPr>
          <p:cNvSpPr/>
          <p:nvPr/>
        </p:nvSpPr>
        <p:spPr>
          <a:xfrm>
            <a:off x="778535" y="1952620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8C7D93-F443-44DE-D230-8110670698C2}"/>
              </a:ext>
            </a:extLst>
          </p:cNvPr>
          <p:cNvSpPr/>
          <p:nvPr/>
        </p:nvSpPr>
        <p:spPr>
          <a:xfrm>
            <a:off x="2153771" y="1960575"/>
            <a:ext cx="686254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1.5</a:t>
            </a:r>
            <a:r>
              <a:rPr lang="ko-KR" altLang="en-US" sz="1000"/>
              <a:t>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60489-0CA9-94AA-B7AB-BE4043B84C71}"/>
              </a:ext>
            </a:extLst>
          </p:cNvPr>
          <p:cNvSpPr/>
          <p:nvPr/>
        </p:nvSpPr>
        <p:spPr>
          <a:xfrm>
            <a:off x="3507998" y="176522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2.1</a:t>
            </a:r>
            <a:r>
              <a:rPr lang="ko-KR" altLang="en-US" sz="1000"/>
              <a:t>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849CFE7-9EFA-2C45-AC7A-6EE9FDD0CC71}"/>
              </a:ext>
            </a:extLst>
          </p:cNvPr>
          <p:cNvSpPr/>
          <p:nvPr/>
        </p:nvSpPr>
        <p:spPr>
          <a:xfrm>
            <a:off x="4962062" y="1595105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2.5</a:t>
            </a:r>
            <a:r>
              <a:rPr lang="ko-KR" altLang="en-US" sz="1000"/>
              <a:t>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3C5C84-4CAA-6F4A-CCA7-36659CE56CED}"/>
              </a:ext>
            </a:extLst>
          </p:cNvPr>
          <p:cNvSpPr/>
          <p:nvPr/>
        </p:nvSpPr>
        <p:spPr>
          <a:xfrm>
            <a:off x="6564910" y="146709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67F0C9-DFBD-BEF0-B676-A5EB75F40178}"/>
              </a:ext>
            </a:extLst>
          </p:cNvPr>
          <p:cNvSpPr/>
          <p:nvPr/>
        </p:nvSpPr>
        <p:spPr>
          <a:xfrm>
            <a:off x="8443494" y="117427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3.8</a:t>
            </a:r>
            <a:r>
              <a:rPr lang="ko-KR" altLang="en-US" sz="1000"/>
              <a:t>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124871-92F0-2D0D-8D4E-FFBCC03A22C7}"/>
              </a:ext>
            </a:extLst>
          </p:cNvPr>
          <p:cNvSpPr/>
          <p:nvPr/>
        </p:nvSpPr>
        <p:spPr>
          <a:xfrm>
            <a:off x="10538228" y="1091262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4.7</a:t>
            </a:r>
            <a:r>
              <a:rPr lang="ko-KR" altLang="en-US" sz="1000"/>
              <a:t>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B32F39-2F38-095B-B53F-CC94F398BE99}"/>
              </a:ext>
            </a:extLst>
          </p:cNvPr>
          <p:cNvSpPr/>
          <p:nvPr/>
        </p:nvSpPr>
        <p:spPr>
          <a:xfrm>
            <a:off x="778536" y="3589866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4.9</a:t>
            </a:r>
            <a:r>
              <a:rPr lang="ko-KR" altLang="en-US" sz="1000"/>
              <a:t>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8EBC1DA-7A2D-60BA-441A-5D8546A20702}"/>
              </a:ext>
            </a:extLst>
          </p:cNvPr>
          <p:cNvSpPr/>
          <p:nvPr/>
        </p:nvSpPr>
        <p:spPr>
          <a:xfrm>
            <a:off x="6004442" y="3379297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6.8</a:t>
            </a:r>
            <a:r>
              <a:rPr lang="ko-KR" altLang="en-US" sz="1000"/>
              <a:t>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28E5295-0EB7-7E63-D229-1BA6B4A94B17}"/>
              </a:ext>
            </a:extLst>
          </p:cNvPr>
          <p:cNvSpPr/>
          <p:nvPr/>
        </p:nvSpPr>
        <p:spPr>
          <a:xfrm>
            <a:off x="3138183" y="365715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5.7</a:t>
            </a:r>
            <a:r>
              <a:rPr lang="ko-KR" altLang="en-US" sz="1000"/>
              <a:t>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A0D289-F8CB-0B6E-358B-136466517A14}"/>
              </a:ext>
            </a:extLst>
          </p:cNvPr>
          <p:cNvSpPr/>
          <p:nvPr/>
        </p:nvSpPr>
        <p:spPr>
          <a:xfrm>
            <a:off x="9041547" y="3294419"/>
            <a:ext cx="551473" cy="295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r>
              <a:rPr lang="ko-KR" altLang="en-US" sz="1000"/>
              <a:t>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7DD38-30EE-ABAA-3BF3-088C709310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3" y="2706516"/>
            <a:ext cx="324145" cy="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D14EF-2472-85A2-F871-3A9FE8DD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점수 계산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E23CD-BBAC-E833-7241-7358EC26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점수 지급을 조금 더 높게 잡아 점수 득점을 즐거움을 제공한다</a:t>
            </a:r>
            <a:r>
              <a:rPr lang="en-US" altLang="ko-KR"/>
              <a:t>.</a:t>
            </a:r>
          </a:p>
          <a:p>
            <a:r>
              <a:rPr lang="en-US" altLang="ko-KR"/>
              <a:t>n</a:t>
            </a:r>
            <a:r>
              <a:rPr lang="ko-KR" altLang="en-US"/>
              <a:t>번째 공 두 개를 합칠 시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[</a:t>
            </a:r>
            <a:r>
              <a:rPr lang="ko-KR" altLang="en-US"/>
              <a:t>제안 점수 계산식</a:t>
            </a:r>
            <a:r>
              <a:rPr lang="en-US" altLang="ko-KR"/>
              <a:t>] </a:t>
            </a:r>
            <a:r>
              <a:rPr lang="en-US" altLang="ko-KR" b="1"/>
              <a:t>n(n+1) </a:t>
            </a:r>
            <a:r>
              <a:rPr lang="en-US" altLang="ko-KR"/>
              <a:t>[</a:t>
            </a:r>
            <a:r>
              <a:rPr lang="ko-KR" altLang="en-US"/>
              <a:t>원작 점수 계산식</a:t>
            </a:r>
            <a:r>
              <a:rPr lang="en-US" altLang="ko-KR"/>
              <a:t>] </a:t>
            </a:r>
            <a:r>
              <a:rPr lang="en-US" altLang="ko-KR" b="1"/>
              <a:t>n(n+1)÷2 </a:t>
            </a:r>
            <a:endParaRPr lang="en-US" altLang="ko-KR"/>
          </a:p>
          <a:p>
            <a:r>
              <a:rPr lang="ko-KR" altLang="en-US"/>
              <a:t>이후 공의 크기의 배율만큼 점수 획득</a:t>
            </a:r>
            <a:endParaRPr lang="en-US" altLang="ko-KR"/>
          </a:p>
          <a:p>
            <a:r>
              <a:rPr lang="en-US" altLang="ko-KR"/>
              <a:t>)</a:t>
            </a:r>
            <a:r>
              <a:rPr lang="ko-KR" altLang="en-US"/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BFD51-A860-BDCB-47DA-67D6D7E21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89" y="4492698"/>
            <a:ext cx="324145" cy="3241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7006-7236-7378-CB9E-13385B0FE8C7}"/>
              </a:ext>
            </a:extLst>
          </p:cNvPr>
          <p:cNvSpPr/>
          <p:nvPr/>
        </p:nvSpPr>
        <p:spPr>
          <a:xfrm>
            <a:off x="1336626" y="5046384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7C9918-B367-93FB-9CE5-4CAA9241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98" y="4564792"/>
            <a:ext cx="424240" cy="424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B14D4A-791B-8FC1-9CF4-9011C94C386E}"/>
              </a:ext>
            </a:extLst>
          </p:cNvPr>
          <p:cNvSpPr/>
          <p:nvPr/>
        </p:nvSpPr>
        <p:spPr>
          <a:xfrm>
            <a:off x="2426734" y="5233481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r>
              <a:rPr lang="ko-KR" altLang="en-US" sz="1000"/>
              <a:t>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3A138E-8233-4F2B-395C-0F69122FA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33" y="4553587"/>
            <a:ext cx="602358" cy="6023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52CB9E-90A1-BE53-F401-811C9B904385}"/>
              </a:ext>
            </a:extLst>
          </p:cNvPr>
          <p:cNvSpPr/>
          <p:nvPr/>
        </p:nvSpPr>
        <p:spPr>
          <a:xfrm>
            <a:off x="3499676" y="5379889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r>
              <a:rPr lang="ko-KR" altLang="en-US" sz="1000"/>
              <a:t>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F809AC-57A8-0911-6A80-65DEABAA3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83" y="4534757"/>
            <a:ext cx="793668" cy="793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E54AF-F892-B2A8-9DA2-B745EB376FF5}"/>
              </a:ext>
            </a:extLst>
          </p:cNvPr>
          <p:cNvSpPr/>
          <p:nvPr/>
        </p:nvSpPr>
        <p:spPr>
          <a:xfrm>
            <a:off x="4761480" y="554927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20</a:t>
            </a:r>
            <a:r>
              <a:rPr lang="ko-KR" altLang="en-US" sz="1000"/>
              <a:t>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6F99A3-6CEF-9FB7-D870-80D7D2603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54" y="4509356"/>
            <a:ext cx="958689" cy="9586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611B07-6566-D4B4-1261-6B3B536BB652}"/>
              </a:ext>
            </a:extLst>
          </p:cNvPr>
          <p:cNvSpPr/>
          <p:nvPr/>
        </p:nvSpPr>
        <p:spPr>
          <a:xfrm>
            <a:off x="6023284" y="5663569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30</a:t>
            </a:r>
            <a:r>
              <a:rPr lang="ko-KR" altLang="en-US" sz="1000"/>
              <a:t>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8CCB34-6F54-11EA-70E7-E7DC78EE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04" y="4380078"/>
            <a:ext cx="1124362" cy="11243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8C2EAF-DB26-4BD9-C4E4-C13E2CC3E0AC}"/>
              </a:ext>
            </a:extLst>
          </p:cNvPr>
          <p:cNvSpPr/>
          <p:nvPr/>
        </p:nvSpPr>
        <p:spPr>
          <a:xfrm>
            <a:off x="7337795" y="5670418"/>
            <a:ext cx="551473" cy="324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42</a:t>
            </a:r>
            <a:r>
              <a:rPr lang="ko-KR" altLang="en-US" sz="100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05579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7C12-8D43-D591-64AC-4A120239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상자 크기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729A-7B70-CC31-04E8-B217EA67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가로는 첫번째 공의 크기의 </a:t>
            </a:r>
            <a:r>
              <a:rPr lang="en-US" altLang="ko-KR"/>
              <a:t>15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/>
              <a:t>세로는 첫번째 공의  크기의 </a:t>
            </a:r>
            <a:r>
              <a:rPr lang="en-US" altLang="ko-KR"/>
              <a:t>20</a:t>
            </a:r>
            <a:r>
              <a:rPr lang="ko-KR" altLang="en-US"/>
              <a:t>배</a:t>
            </a:r>
            <a:endParaRPr lang="en-US" altLang="ko-KR"/>
          </a:p>
          <a:p>
            <a:r>
              <a:rPr lang="ko-KR" altLang="en-US" sz="2400"/>
              <a:t>최종 공의 크기가 상자의 가로 길이보다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절반 정도로 크면</a:t>
            </a:r>
            <a:r>
              <a:rPr lang="en-US" altLang="ko-KR" sz="2400"/>
              <a:t> </a:t>
            </a:r>
            <a:r>
              <a:rPr lang="ko-KR" altLang="en-US" sz="2400"/>
              <a:t>빈공간이 생기면서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장애물 요소로 작용해</a:t>
            </a:r>
            <a:r>
              <a:rPr lang="en-US" altLang="ko-KR" sz="2400"/>
              <a:t>,</a:t>
            </a:r>
            <a:r>
              <a:rPr lang="ko-KR" altLang="en-US" sz="2400"/>
              <a:t> 완성이후 플레이가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힘들어질 것으로 보인다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3B7FE-AB5E-76E5-11CF-62FFA567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01" y="1106487"/>
            <a:ext cx="400029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81B6-BE1C-9A12-8123-BA9FC515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 고려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145A0-87FD-EC5B-DB57-5F44415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가지 게임모드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최대 점수모드</a:t>
            </a:r>
            <a:r>
              <a:rPr lang="en-US" altLang="ko-KR"/>
              <a:t>, </a:t>
            </a:r>
            <a:r>
              <a:rPr lang="ko-KR" altLang="en-US"/>
              <a:t>타임어택</a:t>
            </a:r>
            <a:r>
              <a:rPr lang="en-US" altLang="ko-KR"/>
              <a:t>, </a:t>
            </a:r>
            <a:r>
              <a:rPr lang="ko-KR" altLang="en-US"/>
              <a:t>수박 최대 개수 완성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맵의 다양화</a:t>
            </a:r>
            <a:endParaRPr lang="en-US" altLang="ko-KR"/>
          </a:p>
          <a:p>
            <a:r>
              <a:rPr lang="ko-KR" altLang="en-US"/>
              <a:t>도전과제 추가</a:t>
            </a:r>
            <a:endParaRPr lang="en-US" altLang="ko-KR"/>
          </a:p>
          <a:p>
            <a:r>
              <a:rPr lang="ko-KR" altLang="en-US"/>
              <a:t>얻은 점수를 이용해 구매할 수 있는 요소 추가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63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365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수박게임</vt:lpstr>
      <vt:lpstr>게임 방법</vt:lpstr>
      <vt:lpstr>점수 및 탈락 규칙</vt:lpstr>
      <vt:lpstr>현실적인 공의 크기와 순서, 배율</vt:lpstr>
      <vt:lpstr>제안하는 공의 배율</vt:lpstr>
      <vt:lpstr>점수 계산 제안</vt:lpstr>
      <vt:lpstr>상자 크기 제안</vt:lpstr>
      <vt:lpstr>추가 고려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수박게임</dc:title>
  <dc:creator>New Game</dc:creator>
  <cp:lastModifiedBy>New Game</cp:lastModifiedBy>
  <cp:revision>2</cp:revision>
  <dcterms:created xsi:type="dcterms:W3CDTF">2024-03-13T20:02:42Z</dcterms:created>
  <dcterms:modified xsi:type="dcterms:W3CDTF">2024-03-18T16:49:54Z</dcterms:modified>
</cp:coreProperties>
</file>