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70E28-85C9-12CA-357A-023F3A5FF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390992-FE77-B144-F0FC-FC638A18C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585B16-147E-5F39-D80E-3B015191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43E9-4D17-4F2B-A7EF-649927B269A4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9E3E08-9222-831D-4A30-5F1E71A0A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EE048-8C87-6883-F34B-ACA8D52ED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CFB1-B559-4B05-AFF5-622E13C3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55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BF10C-B87F-24E0-C4CA-C459EDDFD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DED078-59B7-74FD-A12C-87A3FC33D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EAD03B-0F74-00B3-3497-8F178BF66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43E9-4D17-4F2B-A7EF-649927B269A4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F8B8FF-747B-E6E6-7165-C12EFEB69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2AE015-1212-4064-C172-46169CFE1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CFB1-B559-4B05-AFF5-622E13C3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1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AAC547-B781-C380-C71D-5858CACDE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B0888E-5158-BC1A-515E-BBFF33AFA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A62C4B-DE37-7C4E-5822-E95E58E42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43E9-4D17-4F2B-A7EF-649927B269A4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05FCA6-9004-EE56-CA10-42604A420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03D6B9-1140-604C-FEE8-863C3F60D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CFB1-B559-4B05-AFF5-622E13C3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23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50A01-1A48-38E0-A62E-9F9484558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F1434-D638-E36C-95F9-450561E2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34FFDD-6923-F28E-C953-5161F4794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43E9-4D17-4F2B-A7EF-649927B269A4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EEF710-9E7C-9F17-14E9-846DC7EBB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82BB95-A185-8934-A606-BAAFA60EE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CFB1-B559-4B05-AFF5-622E13C3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32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09477-3EAC-1BC9-7751-F7BA75690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14D707-9A64-86F5-B264-AFC6C45BA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1E93DD-4229-506B-5CB2-10EF324F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43E9-4D17-4F2B-A7EF-649927B269A4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2947D2-766F-40CD-0D37-796364C50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7BBB8-C079-CDF2-4E6B-45E44B656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CFB1-B559-4B05-AFF5-622E13C3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74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6889A-B083-0CF3-C81C-7741845F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1C8B5B-1984-98C7-CB80-3914843C71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B00092-5653-4806-4209-F92B04B7F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E09625-A319-DFEB-A05F-0A68EA12A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43E9-4D17-4F2B-A7EF-649927B269A4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F1523F-CA76-1370-E3F0-E6285E4ED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E8C7B-DCEA-1E30-6087-A82EEBF72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CFB1-B559-4B05-AFF5-622E13C3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963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91296-9405-AC54-1661-EAE31180A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7D53A1-051E-FEA1-1C37-296FC4DAA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06E3EB-AF43-7704-BE39-F05067AD2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FF8045-3EF2-112B-7059-D8CEF6EE4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B0F60E-3BB3-8E47-ACA9-C8EE9C5A0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92FCA8-88CF-F908-C4EC-8412011F1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43E9-4D17-4F2B-A7EF-649927B269A4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78FB88-D7E1-7024-B0E5-CE08E06E3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5A0695-C512-F294-B5CF-07D74568A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CFB1-B559-4B05-AFF5-622E13C3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17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75842-8BA6-927F-78CA-9CF6E343F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653FBC-C6F0-676B-141E-890F3E192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43E9-4D17-4F2B-A7EF-649927B269A4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E0EFE3-025F-638A-CB45-2632EF997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216E09-EE6E-8C2A-5B0D-81BA8B9D7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CFB1-B559-4B05-AFF5-622E13C3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07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B1BCC8-6DE9-A6B1-28D2-5C30089B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43E9-4D17-4F2B-A7EF-649927B269A4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ED210F-BABA-7413-3C83-192B5F7E2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C92614-4FDF-AEBE-2B05-73692EFB8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CFB1-B559-4B05-AFF5-622E13C3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549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BB1C5-FDAC-52C4-DD24-657EB26B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671FB3-D952-5D2B-A44C-58E1AC4B5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D5510E-0042-7F15-6B4D-6D5FA4793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12EA90-B0F7-5260-87A9-D04F9E4FB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43E9-4D17-4F2B-A7EF-649927B269A4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C07BCF-0B20-10D8-31E3-4FA5AB24F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EE1645-30FA-CFC8-F789-CEB72CB34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CFB1-B559-4B05-AFF5-622E13C3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05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3A2A6-723C-E702-714E-361FAE50A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7D6B0A-AAE7-B58F-F496-ECBCDC59CF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ACC020-EDBC-DAE8-A854-BEB5A2AC6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A68139-7DCB-718A-F434-FEEEF05C0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43E9-4D17-4F2B-A7EF-649927B269A4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E2685E-0898-956C-841D-7175C8EBD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D8666E-3739-710E-AACF-13E01CA44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CFB1-B559-4B05-AFF5-622E13C3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06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C6D859-A533-C6AB-0246-3F020CF78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57B9CF-5406-D511-2B26-2E1211DAD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2ADCBC-FA26-FC27-E2BA-AB3AB605E9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543E9-4D17-4F2B-A7EF-649927B269A4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70313A-5DBD-871B-6CE9-2B866911D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86417A-379B-8496-F44D-433F0F1DA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DCFB1-B559-4B05-AFF5-622E13C3D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23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A4EF5-E33A-4707-EF6A-A674275F27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역기획서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E74BB1-58B7-07C4-0767-72B44061A3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202218026 </a:t>
            </a:r>
            <a:r>
              <a:rPr lang="ko-KR" altLang="en-US" dirty="0" err="1"/>
              <a:t>신유찬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954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3222D-385C-DDCD-43F7-9A6B5EB53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FD19EB-AE79-0957-CBC3-972288C0C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수박 게임과 동일</a:t>
            </a:r>
          </a:p>
        </p:txBody>
      </p:sp>
    </p:spTree>
    <p:extLst>
      <p:ext uri="{BB962C8B-B14F-4D97-AF65-F5344CB8AC3E}">
        <p14:creationId xmlns:p14="http://schemas.microsoft.com/office/powerpoint/2010/main" val="2289228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E7F60E7-5CA7-DE04-6569-384F938FB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655" y="885393"/>
            <a:ext cx="7850690" cy="46651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EEE0B0-71E1-F2AD-A09A-DC32815E8648}"/>
              </a:ext>
            </a:extLst>
          </p:cNvPr>
          <p:cNvSpPr txBox="1"/>
          <p:nvPr/>
        </p:nvSpPr>
        <p:spPr>
          <a:xfrm>
            <a:off x="5469622" y="5880683"/>
            <a:ext cx="385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타이틀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9147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BDFC131-02D8-D1B2-23E3-8280FF444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447" y="1027906"/>
            <a:ext cx="775998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BBF02A-36FA-3122-E30F-E216992C5125}"/>
              </a:ext>
            </a:extLst>
          </p:cNvPr>
          <p:cNvSpPr txBox="1"/>
          <p:nvPr/>
        </p:nvSpPr>
        <p:spPr>
          <a:xfrm>
            <a:off x="5410899" y="5956183"/>
            <a:ext cx="338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게임 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95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9537CBD-CDA9-1BB1-45AB-B735AB0B7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158" y="1146043"/>
            <a:ext cx="8100606" cy="45659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39C860-89A1-13A1-A328-C264D9B897CA}"/>
              </a:ext>
            </a:extLst>
          </p:cNvPr>
          <p:cNvSpPr txBox="1"/>
          <p:nvPr/>
        </p:nvSpPr>
        <p:spPr>
          <a:xfrm>
            <a:off x="5377343" y="6048462"/>
            <a:ext cx="360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게임화면</a:t>
            </a:r>
          </a:p>
        </p:txBody>
      </p:sp>
    </p:spTree>
    <p:extLst>
      <p:ext uri="{BB962C8B-B14F-4D97-AF65-F5344CB8AC3E}">
        <p14:creationId xmlns:p14="http://schemas.microsoft.com/office/powerpoint/2010/main" val="1835585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AB0315C-906C-0C18-77B2-ADCA71B30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239" y="1104172"/>
            <a:ext cx="554295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540FF6-BAF2-A6C9-9C83-1CEBF5982691}"/>
              </a:ext>
            </a:extLst>
          </p:cNvPr>
          <p:cNvSpPr txBox="1"/>
          <p:nvPr/>
        </p:nvSpPr>
        <p:spPr>
          <a:xfrm>
            <a:off x="5394121" y="5825225"/>
            <a:ext cx="25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종료화면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5301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A863D-DCE2-1099-3E54-D3727C555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이 게임에서 참고할만한 부분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5459CA-C14B-6588-1926-B6D828ED7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방향키를 이용해서 모바일에서 정확한 위치에 과일을 놓을 수 있도록 </a:t>
            </a:r>
            <a:r>
              <a:rPr lang="ko-KR" altLang="en-US" sz="2000" dirty="0" err="1"/>
              <a:t>만듬</a:t>
            </a:r>
            <a:endParaRPr lang="en-US" altLang="ko-KR" sz="2000" dirty="0"/>
          </a:p>
          <a:p>
            <a:r>
              <a:rPr lang="ko-KR" altLang="en-US" sz="2000" dirty="0"/>
              <a:t>과일 그대로 게임에 나오는 것이 아닌 과일 그림이 그려진 원을 만들어서 인상적이다</a:t>
            </a:r>
            <a:r>
              <a:rPr lang="en-US" altLang="ko-KR" sz="2000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417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40</Words>
  <Application>Microsoft Office PowerPoint</Application>
  <PresentationFormat>와이드스크린</PresentationFormat>
  <Paragraphs>11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역기획서</vt:lpstr>
      <vt:lpstr>규칙</vt:lpstr>
      <vt:lpstr>PowerPoint 프레젠테이션</vt:lpstr>
      <vt:lpstr>PowerPoint 프레젠테이션</vt:lpstr>
      <vt:lpstr>PowerPoint 프레젠테이션</vt:lpstr>
      <vt:lpstr>PowerPoint 프레젠테이션</vt:lpstr>
      <vt:lpstr>이 게임에서 참고할만한 부분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역기획서</dc:title>
  <dc:creator>유찬 신</dc:creator>
  <cp:lastModifiedBy>유찬 신</cp:lastModifiedBy>
  <cp:revision>2</cp:revision>
  <dcterms:created xsi:type="dcterms:W3CDTF">2024-03-19T09:22:51Z</dcterms:created>
  <dcterms:modified xsi:type="dcterms:W3CDTF">2024-03-20T09:57:22Z</dcterms:modified>
</cp:coreProperties>
</file>