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63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w Game" userId="5eecfe4861a71fa0" providerId="LiveId" clId="{B861FE61-76EF-4758-96B8-14FD53771C76}"/>
    <pc:docChg chg="modSld">
      <pc:chgData name="New Game" userId="5eecfe4861a71fa0" providerId="LiveId" clId="{B861FE61-76EF-4758-96B8-14FD53771C76}" dt="2024-03-18T16:49:47.145" v="70" actId="20577"/>
      <pc:docMkLst>
        <pc:docMk/>
      </pc:docMkLst>
      <pc:sldChg chg="modSp mod">
        <pc:chgData name="New Game" userId="5eecfe4861a71fa0" providerId="LiveId" clId="{B861FE61-76EF-4758-96B8-14FD53771C76}" dt="2024-03-18T16:49:47.145" v="70" actId="20577"/>
        <pc:sldMkLst>
          <pc:docMk/>
          <pc:sldMk cId="2176405506" sldId="257"/>
        </pc:sldMkLst>
        <pc:spChg chg="mod">
          <ac:chgData name="New Game" userId="5eecfe4861a71fa0" providerId="LiveId" clId="{B861FE61-76EF-4758-96B8-14FD53771C76}" dt="2024-03-18T16:49:47.145" v="70" actId="20577"/>
          <ac:spMkLst>
            <pc:docMk/>
            <pc:sldMk cId="2176405506" sldId="257"/>
            <ac:spMk id="3" creationId="{CA85B9C6-013E-7221-0593-7CA442562A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5CBFA-9248-8356-6A39-F04934A2F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1605AA-89C5-AB94-B632-9FF635266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FD2B69-1CF9-FDF0-F523-5E05BF1B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FA4E-905E-4580-A0BE-F75910A45FA9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D60E4C-F7D0-DD47-9E4B-BA9097C2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33A0B2-D1B4-1485-A80A-2A339A08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B56F-A95C-435F-9BE0-CA4EF6DAD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73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AC063-B508-45CB-EA24-06FFC9DF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666325-E294-F35F-74B5-EF9133A93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C95830-A55C-D9F4-D5AC-4AE3645D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FA4E-905E-4580-A0BE-F75910A45FA9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65F109-6962-5939-5440-8BE84499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D082CE-9C85-0BBE-CAF5-FCB97047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B56F-A95C-435F-9BE0-CA4EF6DAD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4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C02567-2E4C-4973-EA2C-2A81A4E2B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8A1D0B-0B48-C310-8CF6-6C5FB6969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4C40C-4296-A3EE-4AF6-8867C299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FA4E-905E-4580-A0BE-F75910A45FA9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91426-27B5-1670-6018-F0A0DC04C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D9AA3A-E2A8-8AD0-0C16-A636BAE2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B56F-A95C-435F-9BE0-CA4EF6DAD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9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0685C-EAD4-7496-D883-4A6351F90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E78D73-1D7A-BD5A-19E7-775CAEE3F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ACC6BD-9839-B1EF-69B5-4A9C4B140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FA4E-905E-4580-A0BE-F75910A45FA9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332BE8-8C9B-4F61-64F2-0D40A8D7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094CCA-C316-948D-D1A6-D4513304B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B56F-A95C-435F-9BE0-CA4EF6DAD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80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CB5AA-626B-9CA0-0583-839DE1783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E8B1D2-471E-0228-7E3F-57D0F6600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D1B985-967F-92EA-036C-D2B7B8B53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FA4E-905E-4580-A0BE-F75910A45FA9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4899C7-FA5D-C736-62FB-2B0426C7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6C3779-2207-5CBB-4F6D-FD1025B5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B56F-A95C-435F-9BE0-CA4EF6DAD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716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58C72-80E4-99F1-B3DC-B31B6ADC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2AD489-7CEE-CC85-12C7-FF058F2D6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C5AEB9-F372-A4EA-F061-D88708FDC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4EBC09-7DA4-482D-6770-16CB4D86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FA4E-905E-4580-A0BE-F75910A45FA9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A99DD-4569-2D4E-039A-705C154C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63D998-2F39-A742-A817-6812078E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B56F-A95C-435F-9BE0-CA4EF6DAD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99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2444D-2C23-9135-42EC-20AAB41A3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7B9408-8CA3-2808-51D1-7B675EEF5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F3653-E5FF-FEC7-F078-6C453361A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D283C6-606C-DCB3-BE51-60EEB3364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76785D-AB43-7630-AD20-794372ACE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AA0C55-DA13-4F7E-B310-02338AB1C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FA4E-905E-4580-A0BE-F75910A45FA9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C27FE4-B1EC-A497-5DD7-63B6911CD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08454A-B4FF-21A5-A741-D5E14CA63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B56F-A95C-435F-9BE0-CA4EF6DAD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83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3163F-93F5-CC85-3B7F-2433E5EF6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EA47D4-FFCF-2251-E219-E5F5C436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FA4E-905E-4580-A0BE-F75910A45FA9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FD1B09-C9A8-3DEF-49AF-FAFD62AE0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216AF2-CF20-271E-BA26-D277AA77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B56F-A95C-435F-9BE0-CA4EF6DAD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37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4BD64E-0B48-4FB0-B2A3-1D7A3925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FA4E-905E-4580-A0BE-F75910A45FA9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AC2573-9C98-7A3C-8A9E-A3F16A641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4B7B49-4926-9367-BE01-C47744A0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B56F-A95C-435F-9BE0-CA4EF6DAD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02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F3F4A-C9CB-806D-273A-47A01B4C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C5A32-6026-B164-11F4-ACA3037FC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58C8E5-5045-F37E-9314-AD84D7E8B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39E314-02EF-0278-E542-5B6A1668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FA4E-905E-4580-A0BE-F75910A45FA9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127130-3381-617E-D0AE-2CF3D0858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FCAC08-DD3E-BE99-FD9B-9CD92AC9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B56F-A95C-435F-9BE0-CA4EF6DAD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8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663E3-2F73-03D0-FE87-EDDEB3A8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AC236D-8C0C-DE4F-9492-1E5375CEB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36E32C-4DD2-9A4B-1C2C-A2D581BE8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85A4EE-F8B9-1B22-E4CA-E57948D82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FA4E-905E-4580-A0BE-F75910A45FA9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6F5EA3-71C6-2343-7F6A-69C51C2C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E1B9B7-3289-EEEC-0903-B52B84B0B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B56F-A95C-435F-9BE0-CA4EF6DAD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78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263313-6E11-B2F5-17BF-71CC98ED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B29FFA-AFF8-0054-7037-4183C0CFA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A96C0-9DC0-FFC2-A4C4-6F7359D75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FFA4E-905E-4580-A0BE-F75910A45FA9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F00F5A-0A95-3B15-AFEE-9643277C3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2B0F95-6B37-4F13-CAF9-25DCC3261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5B56F-A95C-435F-9BE0-CA4EF6DAD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08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12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391FD-B66A-850C-E80F-C0B9C5221E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수박게임 기획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532685-63D4-F3AE-B46B-0686A0A816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07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361D9-5F61-1624-4AA3-841DBC3D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85B9C6-013E-7221-0593-7CA442562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과일들을 위에서 떨어뜨려 같은 과일끼리 합친다</a:t>
            </a:r>
            <a:r>
              <a:rPr lang="en-US" altLang="ko-KR"/>
              <a:t>.</a:t>
            </a:r>
          </a:p>
          <a:p>
            <a:r>
              <a:rPr lang="ko-KR" altLang="en-US"/>
              <a:t>같은 과일은 서로 합쳐지며</a:t>
            </a:r>
            <a:r>
              <a:rPr lang="en-US" altLang="ko-KR"/>
              <a:t>, </a:t>
            </a:r>
            <a:r>
              <a:rPr lang="ko-KR" altLang="en-US"/>
              <a:t>더 큰 과일로 변화한다</a:t>
            </a:r>
            <a:r>
              <a:rPr lang="en-US" altLang="ko-KR"/>
              <a:t>.</a:t>
            </a:r>
          </a:p>
          <a:p>
            <a:r>
              <a:rPr lang="ko-KR" altLang="en-US"/>
              <a:t>과일은 총 </a:t>
            </a:r>
            <a:r>
              <a:rPr lang="en-US" altLang="ko-KR"/>
              <a:t>11</a:t>
            </a:r>
            <a:r>
              <a:rPr lang="ko-KR" altLang="en-US"/>
              <a:t>가지로 마지막 과일은 합쳐지지 않거나 합칠 시 사라진다</a:t>
            </a:r>
            <a:r>
              <a:rPr lang="en-US" altLang="ko-KR"/>
              <a:t>.</a:t>
            </a:r>
          </a:p>
          <a:p>
            <a:r>
              <a:rPr lang="ko-KR" altLang="en-US"/>
              <a:t>과일들을 합치며 쌓아 한계선을 넘기 전까지 높은 점수를 얻거나 마지막 과일을 많이 만드는 것이 목표이다</a:t>
            </a:r>
            <a:r>
              <a:rPr lang="en-US" altLang="ko-KR"/>
              <a:t>.</a:t>
            </a:r>
          </a:p>
          <a:p>
            <a:r>
              <a:rPr lang="ko-KR" altLang="en-US"/>
              <a:t>과일은 </a:t>
            </a:r>
            <a:r>
              <a:rPr lang="en-US" altLang="ko-KR"/>
              <a:t>5</a:t>
            </a:r>
            <a:r>
              <a:rPr lang="ko-KR" altLang="en-US"/>
              <a:t>번째 과일까지만 떨어뜨릴 수 있으며</a:t>
            </a:r>
            <a:r>
              <a:rPr lang="en-US" altLang="ko-KR"/>
              <a:t>, </a:t>
            </a:r>
            <a:r>
              <a:rPr lang="ko-KR" altLang="en-US"/>
              <a:t>더 큰 과일은 직접 합쳐야 만들 수 있다</a:t>
            </a:r>
            <a:r>
              <a:rPr lang="en-US" altLang="ko-KR"/>
              <a:t>. </a:t>
            </a:r>
          </a:p>
          <a:p>
            <a:r>
              <a:rPr lang="en-US" altLang="ko-KR"/>
              <a:t>5</a:t>
            </a:r>
            <a:r>
              <a:rPr lang="ko-KR" altLang="en-US"/>
              <a:t>개의 과일 등장 확률은 각각 </a:t>
            </a:r>
            <a:r>
              <a:rPr lang="en-US" altLang="ko-KR"/>
              <a:t>20%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40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13392-2A3A-278B-F6A6-5E99EDD56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점수 및 탈락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E232BE-EB72-7EA3-2523-C10590767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과일들을 </a:t>
            </a:r>
            <a:r>
              <a:rPr lang="ko-KR" altLang="en-US" sz="2400" b="1"/>
              <a:t>합칠</a:t>
            </a:r>
            <a:r>
              <a:rPr lang="ko-KR" altLang="en-US" sz="2400"/>
              <a:t> 시 점수를 얻을 수 있다</a:t>
            </a:r>
            <a:r>
              <a:rPr lang="en-US" altLang="ko-KR" sz="2400"/>
              <a:t>.</a:t>
            </a:r>
          </a:p>
          <a:p>
            <a:r>
              <a:rPr lang="ko-KR" altLang="en-US" sz="2400"/>
              <a:t>상위 과일이 점수를 더 많이 주며</a:t>
            </a:r>
            <a:r>
              <a:rPr lang="en-US" altLang="ko-KR" sz="2400"/>
              <a:t>, </a:t>
            </a:r>
            <a:r>
              <a:rPr lang="ko-KR" altLang="en-US" sz="2400"/>
              <a:t>마지막 과일은 합쳐지지 않는다</a:t>
            </a:r>
            <a:r>
              <a:rPr lang="en-US" altLang="ko-KR" sz="2400"/>
              <a:t>.</a:t>
            </a:r>
          </a:p>
          <a:p>
            <a:r>
              <a:rPr lang="ko-KR" altLang="en-US" sz="2400"/>
              <a:t>화면의 상단에 과일들을 쌓는 한계 라인이 존재하며</a:t>
            </a:r>
            <a:r>
              <a:rPr lang="en-US" altLang="ko-KR" sz="2400"/>
              <a:t>, </a:t>
            </a:r>
            <a:r>
              <a:rPr lang="ko-KR" altLang="en-US" sz="2400"/>
              <a:t>과일이 이 라인 위로 </a:t>
            </a:r>
            <a:r>
              <a:rPr lang="ko-KR" altLang="en-US" sz="2400" smtClean="0"/>
              <a:t>넘어가고 </a:t>
            </a:r>
            <a:r>
              <a:rPr lang="en-US" altLang="ko-KR" sz="2400" smtClean="0"/>
              <a:t>5</a:t>
            </a:r>
            <a:r>
              <a:rPr lang="ko-KR" altLang="en-US" sz="2400" smtClean="0"/>
              <a:t>초가 지나면 </a:t>
            </a:r>
            <a:r>
              <a:rPr lang="ko-KR" altLang="en-US" sz="2400"/>
              <a:t>게임 </a:t>
            </a:r>
            <a:r>
              <a:rPr lang="ko-KR" altLang="en-US" sz="2400" smtClean="0"/>
              <a:t>오버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1071622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플레이요소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공</a:t>
            </a:r>
            <a:r>
              <a:rPr lang="ko-KR" altLang="en-US" smtClean="0"/>
              <a:t>들의 다음 </a:t>
            </a:r>
            <a:r>
              <a:rPr lang="en-US" altLang="ko-KR" smtClean="0"/>
              <a:t>next </a:t>
            </a:r>
            <a:r>
              <a:rPr lang="ko-KR" altLang="en-US" smtClean="0"/>
              <a:t>과일을 미리 알 수 있다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endParaRPr lang="en-US" altLang="ko-KR" smtClean="0"/>
          </a:p>
          <a:p>
            <a:r>
              <a:rPr lang="ko-KR" altLang="en-US"/>
              <a:t>공</a:t>
            </a:r>
            <a:r>
              <a:rPr lang="ko-KR" altLang="en-US" smtClean="0"/>
              <a:t>이 어디로 떨어질지 선으로 표시된다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화면에 공들의 진화 과정이 표시된다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361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0E276-BDBD-B3D5-0B49-1DF4ADE8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08" y="-253173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/>
              <a:t>현실적인 공의 크기와 순서</a:t>
            </a:r>
            <a:r>
              <a:rPr lang="en-US" altLang="ko-KR" sz="3200"/>
              <a:t>, </a:t>
            </a:r>
            <a:r>
              <a:rPr lang="ko-KR" altLang="en-US" sz="3200"/>
              <a:t>배율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83CD56-55EB-0A67-2467-E61368349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945" y="978909"/>
            <a:ext cx="1143000" cy="1143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0B4682D-1805-4B3E-DB54-3279A9F3D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338" y="5589825"/>
            <a:ext cx="1227667" cy="12276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7F8B443-37EC-AD0E-9D8C-6830172ED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410" y="3584826"/>
            <a:ext cx="1107922" cy="110792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B756FA1-B798-98AE-9E9E-6B4BB87E76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011" y="1090205"/>
            <a:ext cx="995345" cy="99534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C6EB0D6-571F-ED32-0277-D02FAE83E9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599" y="3591358"/>
            <a:ext cx="1094857" cy="109485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BBB656C-EF99-C5DA-F704-39235CE8D1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47" y="1133056"/>
            <a:ext cx="1116078" cy="1116078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AE0A83F0-869C-0B4D-CDD8-A87C5CBEA082}"/>
              </a:ext>
            </a:extLst>
          </p:cNvPr>
          <p:cNvSpPr/>
          <p:nvPr/>
        </p:nvSpPr>
        <p:spPr>
          <a:xfrm>
            <a:off x="5001473" y="2197692"/>
            <a:ext cx="1846212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직경</a:t>
            </a:r>
            <a:r>
              <a:rPr lang="en-US" altLang="ko-KR"/>
              <a:t>: 62~70mm </a:t>
            </a:r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7FCBE06-A89E-BF1B-DBF0-3A54C04B26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88" y="3685277"/>
            <a:ext cx="982596" cy="98259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CF4974F-B55D-2BEB-DA80-D9F7B11376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375" y="3564620"/>
            <a:ext cx="1028907" cy="1028907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F4EAFC2-21F5-EC79-35B3-D623629B4C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223" y="1017417"/>
            <a:ext cx="1045374" cy="104537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A5EEB2CE-338A-503A-C78B-7277278A8F13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201" y="994617"/>
            <a:ext cx="862241" cy="862241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1A147BC3-50AC-7030-7062-0E91A4C186C7}"/>
              </a:ext>
            </a:extLst>
          </p:cNvPr>
          <p:cNvSpPr/>
          <p:nvPr/>
        </p:nvSpPr>
        <p:spPr>
          <a:xfrm>
            <a:off x="4881310" y="2679036"/>
            <a:ext cx="2090816" cy="464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둘레</a:t>
            </a:r>
            <a:r>
              <a:rPr lang="en-US" altLang="ko-KR"/>
              <a:t>: 195~220mm</a:t>
            </a:r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88B6BB-ECCD-F16C-F891-591340603271}"/>
              </a:ext>
            </a:extLst>
          </p:cNvPr>
          <p:cNvSpPr/>
          <p:nvPr/>
        </p:nvSpPr>
        <p:spPr>
          <a:xfrm>
            <a:off x="561643" y="2821732"/>
            <a:ext cx="1839792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둘레</a:t>
            </a:r>
            <a:r>
              <a:rPr lang="en-US" altLang="ko-KR"/>
              <a:t>: 134mm</a:t>
            </a:r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C01C9B2-5D4D-132F-0033-1110A6C4A0C5}"/>
              </a:ext>
            </a:extLst>
          </p:cNvPr>
          <p:cNvSpPr/>
          <p:nvPr/>
        </p:nvSpPr>
        <p:spPr>
          <a:xfrm>
            <a:off x="503604" y="2261026"/>
            <a:ext cx="1955870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직경</a:t>
            </a:r>
            <a:r>
              <a:rPr lang="en-US" altLang="ko-KR"/>
              <a:t>: 42.67 mm</a:t>
            </a:r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44984C31-3F31-B45E-DB94-BF27422BEE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27" y="3498670"/>
            <a:ext cx="1094857" cy="1094857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6672D3D3-8C40-C9DD-CD81-342A90CC95DE}"/>
              </a:ext>
            </a:extLst>
          </p:cNvPr>
          <p:cNvSpPr/>
          <p:nvPr/>
        </p:nvSpPr>
        <p:spPr>
          <a:xfrm>
            <a:off x="7377595" y="2194051"/>
            <a:ext cx="1543646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직경</a:t>
            </a:r>
            <a:r>
              <a:rPr lang="en-US" altLang="ko-KR"/>
              <a:t>: 67mm </a:t>
            </a:r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FD38241-4F45-F74C-23CE-0BF2969CCCB0}"/>
              </a:ext>
            </a:extLst>
          </p:cNvPr>
          <p:cNvSpPr/>
          <p:nvPr/>
        </p:nvSpPr>
        <p:spPr>
          <a:xfrm>
            <a:off x="7377595" y="2753384"/>
            <a:ext cx="1640093" cy="464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둘레</a:t>
            </a:r>
            <a:r>
              <a:rPr lang="en-US" altLang="ko-KR"/>
              <a:t>: 210mm</a:t>
            </a:r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6391107-90A1-FEFF-FEE6-2524F9E24748}"/>
              </a:ext>
            </a:extLst>
          </p:cNvPr>
          <p:cNvSpPr/>
          <p:nvPr/>
        </p:nvSpPr>
        <p:spPr>
          <a:xfrm>
            <a:off x="374229" y="4655808"/>
            <a:ext cx="2110990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직경</a:t>
            </a:r>
            <a:r>
              <a:rPr lang="en-US" altLang="ko-KR"/>
              <a:t>: 185~197mm </a:t>
            </a:r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1DA02F1-DA68-D19F-0344-1BD2D9E7E116}"/>
              </a:ext>
            </a:extLst>
          </p:cNvPr>
          <p:cNvSpPr/>
          <p:nvPr/>
        </p:nvSpPr>
        <p:spPr>
          <a:xfrm>
            <a:off x="385892" y="5110081"/>
            <a:ext cx="2099327" cy="464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둘레</a:t>
            </a:r>
            <a:r>
              <a:rPr lang="en-US" altLang="ko-KR"/>
              <a:t>: 580~620mm</a:t>
            </a:r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0CC6EA9-F1AD-E75B-23E8-12D39691DC60}"/>
              </a:ext>
            </a:extLst>
          </p:cNvPr>
          <p:cNvSpPr/>
          <p:nvPr/>
        </p:nvSpPr>
        <p:spPr>
          <a:xfrm>
            <a:off x="2750541" y="2183033"/>
            <a:ext cx="1846212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직경</a:t>
            </a:r>
            <a:r>
              <a:rPr lang="en-US" altLang="ko-KR"/>
              <a:t>: 57.1mm </a:t>
            </a:r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181B722-0386-B057-1106-749CB832F2E1}"/>
              </a:ext>
            </a:extLst>
          </p:cNvPr>
          <p:cNvSpPr/>
          <p:nvPr/>
        </p:nvSpPr>
        <p:spPr>
          <a:xfrm>
            <a:off x="2682788" y="2833092"/>
            <a:ext cx="1839792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둘레</a:t>
            </a:r>
            <a:r>
              <a:rPr lang="en-US" altLang="ko-KR"/>
              <a:t>: 179mm</a:t>
            </a:r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85D91F1-D1B5-4A67-9123-B63557B5A8AD}"/>
              </a:ext>
            </a:extLst>
          </p:cNvPr>
          <p:cNvSpPr/>
          <p:nvPr/>
        </p:nvSpPr>
        <p:spPr>
          <a:xfrm>
            <a:off x="9410285" y="2854388"/>
            <a:ext cx="2183533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둘레</a:t>
            </a:r>
            <a:r>
              <a:rPr lang="en-US" altLang="ko-KR"/>
              <a:t>: 229~235mm </a:t>
            </a:r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C032EC4-924C-5FA6-7815-0E47DBE8AFEE}"/>
              </a:ext>
            </a:extLst>
          </p:cNvPr>
          <p:cNvSpPr/>
          <p:nvPr/>
        </p:nvSpPr>
        <p:spPr>
          <a:xfrm>
            <a:off x="2615805" y="5193458"/>
            <a:ext cx="2183533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둘레</a:t>
            </a:r>
            <a:r>
              <a:rPr lang="en-US" altLang="ko-KR"/>
              <a:t>: 650~670mm </a:t>
            </a:r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3C3D00B-8881-5DE1-2C7C-DEEADD6A61A5}"/>
              </a:ext>
            </a:extLst>
          </p:cNvPr>
          <p:cNvSpPr/>
          <p:nvPr/>
        </p:nvSpPr>
        <p:spPr>
          <a:xfrm>
            <a:off x="9324681" y="2185206"/>
            <a:ext cx="2455797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직경</a:t>
            </a:r>
            <a:r>
              <a:rPr lang="en-US" altLang="ko-KR"/>
              <a:t>: 73~75mm </a:t>
            </a:r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CA211B2-D70C-DB8D-6DA0-40CB2B2779AA}"/>
              </a:ext>
            </a:extLst>
          </p:cNvPr>
          <p:cNvSpPr/>
          <p:nvPr/>
        </p:nvSpPr>
        <p:spPr>
          <a:xfrm>
            <a:off x="2636471" y="4692748"/>
            <a:ext cx="2097499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직경</a:t>
            </a:r>
            <a:r>
              <a:rPr lang="en-US" altLang="ko-KR"/>
              <a:t>: 207~213mm </a:t>
            </a:r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63B41FC-6A13-1638-2E05-8632B3E55291}"/>
              </a:ext>
            </a:extLst>
          </p:cNvPr>
          <p:cNvSpPr/>
          <p:nvPr/>
        </p:nvSpPr>
        <p:spPr>
          <a:xfrm>
            <a:off x="4919564" y="4676938"/>
            <a:ext cx="2097498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직경</a:t>
            </a:r>
            <a:r>
              <a:rPr lang="en-US" altLang="ko-KR"/>
              <a:t>: 207~213mm </a:t>
            </a:r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930D73D-21C3-889D-48C1-DD6E4F2956F4}"/>
              </a:ext>
            </a:extLst>
          </p:cNvPr>
          <p:cNvSpPr/>
          <p:nvPr/>
        </p:nvSpPr>
        <p:spPr>
          <a:xfrm>
            <a:off x="4977058" y="5184013"/>
            <a:ext cx="2183533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둘레</a:t>
            </a:r>
            <a:r>
              <a:rPr lang="en-US" altLang="ko-KR"/>
              <a:t>: 650~670mm </a:t>
            </a:r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6EF4949-B385-5AD0-9914-1C98A562E22D}"/>
              </a:ext>
            </a:extLst>
          </p:cNvPr>
          <p:cNvSpPr/>
          <p:nvPr/>
        </p:nvSpPr>
        <p:spPr>
          <a:xfrm>
            <a:off x="9737757" y="5193458"/>
            <a:ext cx="2183533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둘레</a:t>
            </a:r>
            <a:r>
              <a:rPr lang="en-US" altLang="ko-KR"/>
              <a:t>: 680~700mm </a:t>
            </a:r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8F08E73-6593-4B24-22FB-CA95FFE4A7E3}"/>
              </a:ext>
            </a:extLst>
          </p:cNvPr>
          <p:cNvSpPr/>
          <p:nvPr/>
        </p:nvSpPr>
        <p:spPr>
          <a:xfrm>
            <a:off x="9737757" y="4648947"/>
            <a:ext cx="2113436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직경</a:t>
            </a:r>
            <a:r>
              <a:rPr lang="en-US" altLang="ko-KR"/>
              <a:t>: 217~223mm </a:t>
            </a:r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B15E0BF-D692-A175-084A-6DDA05D4E646}"/>
              </a:ext>
            </a:extLst>
          </p:cNvPr>
          <p:cNvSpPr/>
          <p:nvPr/>
        </p:nvSpPr>
        <p:spPr>
          <a:xfrm>
            <a:off x="6508029" y="5691281"/>
            <a:ext cx="2113436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직경</a:t>
            </a:r>
            <a:r>
              <a:rPr lang="en-US" altLang="ko-KR"/>
              <a:t>: 239mm </a:t>
            </a:r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626A68A-1D31-0961-DCD4-6D2A12B4332D}"/>
              </a:ext>
            </a:extLst>
          </p:cNvPr>
          <p:cNvSpPr/>
          <p:nvPr/>
        </p:nvSpPr>
        <p:spPr>
          <a:xfrm>
            <a:off x="6494040" y="6272303"/>
            <a:ext cx="2183533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둘레</a:t>
            </a:r>
            <a:r>
              <a:rPr lang="en-US" altLang="ko-KR"/>
              <a:t>: 750mm </a:t>
            </a:r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C5478E4-3DE8-7B4D-C601-0563093142F1}"/>
              </a:ext>
            </a:extLst>
          </p:cNvPr>
          <p:cNvSpPr/>
          <p:nvPr/>
        </p:nvSpPr>
        <p:spPr>
          <a:xfrm>
            <a:off x="7338311" y="4686107"/>
            <a:ext cx="2113436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직경</a:t>
            </a:r>
            <a:r>
              <a:rPr lang="en-US" altLang="ko-KR"/>
              <a:t>: 218mm </a:t>
            </a:r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44FD3F0-8894-A183-C2A5-958F06504415}"/>
              </a:ext>
            </a:extLst>
          </p:cNvPr>
          <p:cNvSpPr/>
          <p:nvPr/>
        </p:nvSpPr>
        <p:spPr>
          <a:xfrm>
            <a:off x="7377595" y="5180370"/>
            <a:ext cx="2183533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둘레</a:t>
            </a:r>
            <a:r>
              <a:rPr lang="en-US" altLang="ko-KR"/>
              <a:t>: 686mm </a:t>
            </a:r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BB0D66C-FFD4-8737-2612-BF8D6083EFF8}"/>
              </a:ext>
            </a:extLst>
          </p:cNvPr>
          <p:cNvSpPr/>
          <p:nvPr/>
        </p:nvSpPr>
        <p:spPr>
          <a:xfrm>
            <a:off x="1205802" y="762269"/>
            <a:ext cx="551473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r>
              <a:rPr lang="ko-KR" altLang="en-US" sz="1000"/>
              <a:t>배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E8C7D93-F443-44DE-D230-8110670698C2}"/>
              </a:ext>
            </a:extLst>
          </p:cNvPr>
          <p:cNvSpPr/>
          <p:nvPr/>
        </p:nvSpPr>
        <p:spPr>
          <a:xfrm>
            <a:off x="3800033" y="736335"/>
            <a:ext cx="686254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1.335</a:t>
            </a:r>
            <a:r>
              <a:rPr lang="ko-KR" altLang="en-US" sz="1000"/>
              <a:t>배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7D60489-0CA9-94AA-B7AB-BE4043B84C71}"/>
              </a:ext>
            </a:extLst>
          </p:cNvPr>
          <p:cNvSpPr/>
          <p:nvPr/>
        </p:nvSpPr>
        <p:spPr>
          <a:xfrm>
            <a:off x="5618420" y="635484"/>
            <a:ext cx="551473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1.5</a:t>
            </a:r>
            <a:r>
              <a:rPr lang="ko-KR" altLang="en-US" sz="1000"/>
              <a:t>배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849CFE7-9EFA-2C45-AC7A-6EE9FDD0CC71}"/>
              </a:ext>
            </a:extLst>
          </p:cNvPr>
          <p:cNvSpPr/>
          <p:nvPr/>
        </p:nvSpPr>
        <p:spPr>
          <a:xfrm>
            <a:off x="7847173" y="604682"/>
            <a:ext cx="551473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1.5</a:t>
            </a:r>
            <a:r>
              <a:rPr lang="ko-KR" altLang="en-US" sz="1000"/>
              <a:t>배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43C5C84-4CAA-6F4A-CCA7-36659CE56CED}"/>
              </a:ext>
            </a:extLst>
          </p:cNvPr>
          <p:cNvSpPr/>
          <p:nvPr/>
        </p:nvSpPr>
        <p:spPr>
          <a:xfrm>
            <a:off x="10627809" y="569723"/>
            <a:ext cx="551473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1.75</a:t>
            </a:r>
            <a:r>
              <a:rPr lang="ko-KR" altLang="en-US" sz="1000"/>
              <a:t>배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467F0C9-DFBD-BEF0-B676-A5EB75F40178}"/>
              </a:ext>
            </a:extLst>
          </p:cNvPr>
          <p:cNvSpPr/>
          <p:nvPr/>
        </p:nvSpPr>
        <p:spPr>
          <a:xfrm>
            <a:off x="1153987" y="3314191"/>
            <a:ext cx="551473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4.5</a:t>
            </a:r>
            <a:r>
              <a:rPr lang="ko-KR" altLang="en-US" sz="1000"/>
              <a:t>배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7124871-92F0-2D0D-8D4E-FFBCC03A22C7}"/>
              </a:ext>
            </a:extLst>
          </p:cNvPr>
          <p:cNvSpPr/>
          <p:nvPr/>
        </p:nvSpPr>
        <p:spPr>
          <a:xfrm>
            <a:off x="3660274" y="3247048"/>
            <a:ext cx="551473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5</a:t>
            </a:r>
            <a:r>
              <a:rPr lang="ko-KR" altLang="en-US" sz="1000"/>
              <a:t>배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BB32F39-2F38-095B-B53F-CC94F398BE99}"/>
              </a:ext>
            </a:extLst>
          </p:cNvPr>
          <p:cNvSpPr/>
          <p:nvPr/>
        </p:nvSpPr>
        <p:spPr>
          <a:xfrm>
            <a:off x="5972524" y="3174508"/>
            <a:ext cx="551473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5</a:t>
            </a:r>
            <a:r>
              <a:rPr lang="ko-KR" altLang="en-US" sz="1000"/>
              <a:t>배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8EBC1DA-7A2D-60BA-441A-5D8546A20702}"/>
              </a:ext>
            </a:extLst>
          </p:cNvPr>
          <p:cNvSpPr/>
          <p:nvPr/>
        </p:nvSpPr>
        <p:spPr>
          <a:xfrm>
            <a:off x="10389091" y="3269173"/>
            <a:ext cx="551473" cy="295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5.15</a:t>
            </a:r>
            <a:r>
              <a:rPr lang="ko-KR" altLang="en-US" sz="1000"/>
              <a:t>배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28E5295-0EB7-7E63-D229-1BA6B4A94B17}"/>
              </a:ext>
            </a:extLst>
          </p:cNvPr>
          <p:cNvSpPr/>
          <p:nvPr/>
        </p:nvSpPr>
        <p:spPr>
          <a:xfrm>
            <a:off x="8102808" y="3301700"/>
            <a:ext cx="551473" cy="295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5.1</a:t>
            </a:r>
            <a:r>
              <a:rPr lang="ko-KR" altLang="en-US" sz="1000"/>
              <a:t>배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3A0D289-F8CB-0B6E-358B-136466517A14}"/>
              </a:ext>
            </a:extLst>
          </p:cNvPr>
          <p:cNvSpPr/>
          <p:nvPr/>
        </p:nvSpPr>
        <p:spPr>
          <a:xfrm>
            <a:off x="3971107" y="5890247"/>
            <a:ext cx="551473" cy="295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5.6</a:t>
            </a:r>
            <a:r>
              <a:rPr lang="ko-KR" altLang="en-US" sz="1000"/>
              <a:t>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80210" y="768785"/>
            <a:ext cx="911667" cy="25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포켓볼 기준</a:t>
            </a:r>
            <a:endParaRPr lang="ko-KR" altLang="en-US" sz="1000"/>
          </a:p>
        </p:txBody>
      </p:sp>
      <p:sp>
        <p:nvSpPr>
          <p:cNvPr id="55" name="직사각형 54"/>
          <p:cNvSpPr/>
          <p:nvPr/>
        </p:nvSpPr>
        <p:spPr>
          <a:xfrm>
            <a:off x="5118926" y="3236707"/>
            <a:ext cx="739395" cy="25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5</a:t>
            </a:r>
            <a:r>
              <a:rPr lang="ko-KR" altLang="en-US" sz="1000" smtClean="0"/>
              <a:t>호 기준</a:t>
            </a:r>
            <a:endParaRPr lang="ko-KR" altLang="en-US" sz="1000"/>
          </a:p>
        </p:txBody>
      </p:sp>
      <p:sp>
        <p:nvSpPr>
          <p:cNvPr id="74" name="직사각형 73"/>
          <p:cNvSpPr/>
          <p:nvPr/>
        </p:nvSpPr>
        <p:spPr>
          <a:xfrm>
            <a:off x="2816201" y="3271425"/>
            <a:ext cx="739395" cy="25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5</a:t>
            </a:r>
            <a:r>
              <a:rPr lang="ko-KR" altLang="en-US" sz="1000" smtClean="0"/>
              <a:t>호 기준</a:t>
            </a:r>
            <a:endParaRPr lang="ko-KR" altLang="en-US" sz="1000"/>
          </a:p>
        </p:txBody>
      </p:sp>
      <p:sp>
        <p:nvSpPr>
          <p:cNvPr id="75" name="직사각형 74"/>
          <p:cNvSpPr/>
          <p:nvPr/>
        </p:nvSpPr>
        <p:spPr>
          <a:xfrm>
            <a:off x="3916656" y="6272303"/>
            <a:ext cx="739395" cy="25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7</a:t>
            </a:r>
            <a:r>
              <a:rPr lang="ko-KR" altLang="en-US" sz="1000" smtClean="0"/>
              <a:t>호 기준</a:t>
            </a:r>
            <a:endParaRPr lang="ko-KR" altLang="en-US" sz="1000"/>
          </a:p>
        </p:txBody>
      </p:sp>
      <p:sp>
        <p:nvSpPr>
          <p:cNvPr id="4" name="직사각형 3"/>
          <p:cNvSpPr/>
          <p:nvPr/>
        </p:nvSpPr>
        <p:spPr>
          <a:xfrm>
            <a:off x="5230168" y="1878053"/>
            <a:ext cx="1327973" cy="2429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원으로 가정한 둘레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296664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0E276-BDBD-B3D5-0B49-1DF4ADE8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101" y="136634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/>
              <a:t>제안하는 공의 배율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83CD56-55EB-0A67-2467-E61368349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241" y="2052159"/>
            <a:ext cx="958689" cy="9586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0B4682D-1805-4B3E-DB54-3279A9F3D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683" y="3952606"/>
            <a:ext cx="2573566" cy="257356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7F8B443-37EC-AD0E-9D8C-6830172ED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697" y="1672406"/>
            <a:ext cx="1496681" cy="149668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B756FA1-B798-98AE-9E9E-6B4BB87E76D7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08" y="2656469"/>
            <a:ext cx="424240" cy="424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C6EB0D6-571F-ED32-0277-D02FAE83E9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135" y="4450984"/>
            <a:ext cx="1856273" cy="185627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7FCBE06-A89E-BF1B-DBF0-3A54C04B26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104" y="1824285"/>
            <a:ext cx="1124362" cy="112436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CF4974F-B55D-2BEB-DA80-D9F7B11376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935" y="4067725"/>
            <a:ext cx="2177653" cy="217765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F4EAFC2-21F5-EC79-35B3-D623629B4CC0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23" y="2222509"/>
            <a:ext cx="793668" cy="79366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A5EEB2CE-338A-503A-C78B-7277278A8F13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034" y="2392397"/>
            <a:ext cx="602358" cy="602358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44984C31-3F31-B45E-DB94-BF27422BEE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88" y="4357972"/>
            <a:ext cx="1516298" cy="1516298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DBB0D66C-FFD4-8737-2612-BF8D6083EFF8}"/>
              </a:ext>
            </a:extLst>
          </p:cNvPr>
          <p:cNvSpPr/>
          <p:nvPr/>
        </p:nvSpPr>
        <p:spPr>
          <a:xfrm>
            <a:off x="778535" y="1952620"/>
            <a:ext cx="551473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r>
              <a:rPr lang="ko-KR" altLang="en-US" sz="1000"/>
              <a:t>배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E8C7D93-F443-44DE-D230-8110670698C2}"/>
              </a:ext>
            </a:extLst>
          </p:cNvPr>
          <p:cNvSpPr/>
          <p:nvPr/>
        </p:nvSpPr>
        <p:spPr>
          <a:xfrm>
            <a:off x="2153771" y="1960575"/>
            <a:ext cx="686254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1.5</a:t>
            </a:r>
            <a:r>
              <a:rPr lang="ko-KR" altLang="en-US" sz="1000"/>
              <a:t>배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7D60489-0CA9-94AA-B7AB-BE4043B84C71}"/>
              </a:ext>
            </a:extLst>
          </p:cNvPr>
          <p:cNvSpPr/>
          <p:nvPr/>
        </p:nvSpPr>
        <p:spPr>
          <a:xfrm>
            <a:off x="3507998" y="1765224"/>
            <a:ext cx="551473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2.1</a:t>
            </a:r>
            <a:r>
              <a:rPr lang="ko-KR" altLang="en-US" sz="1000"/>
              <a:t>배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849CFE7-9EFA-2C45-AC7A-6EE9FDD0CC71}"/>
              </a:ext>
            </a:extLst>
          </p:cNvPr>
          <p:cNvSpPr/>
          <p:nvPr/>
        </p:nvSpPr>
        <p:spPr>
          <a:xfrm>
            <a:off x="4962062" y="1595105"/>
            <a:ext cx="551473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2.5</a:t>
            </a:r>
            <a:r>
              <a:rPr lang="ko-KR" altLang="en-US" sz="1000"/>
              <a:t>배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43C5C84-4CAA-6F4A-CCA7-36659CE56CED}"/>
              </a:ext>
            </a:extLst>
          </p:cNvPr>
          <p:cNvSpPr/>
          <p:nvPr/>
        </p:nvSpPr>
        <p:spPr>
          <a:xfrm>
            <a:off x="6564910" y="1467098"/>
            <a:ext cx="551473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  <a:r>
              <a:rPr lang="ko-KR" altLang="en-US" sz="1000"/>
              <a:t>배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467F0C9-DFBD-BEF0-B676-A5EB75F40178}"/>
              </a:ext>
            </a:extLst>
          </p:cNvPr>
          <p:cNvSpPr/>
          <p:nvPr/>
        </p:nvSpPr>
        <p:spPr>
          <a:xfrm>
            <a:off x="8443494" y="1174271"/>
            <a:ext cx="551473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3.8</a:t>
            </a:r>
            <a:r>
              <a:rPr lang="ko-KR" altLang="en-US" sz="1000"/>
              <a:t>배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7124871-92F0-2D0D-8D4E-FFBCC03A22C7}"/>
              </a:ext>
            </a:extLst>
          </p:cNvPr>
          <p:cNvSpPr/>
          <p:nvPr/>
        </p:nvSpPr>
        <p:spPr>
          <a:xfrm>
            <a:off x="10538228" y="1091262"/>
            <a:ext cx="551473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4.7</a:t>
            </a:r>
            <a:r>
              <a:rPr lang="ko-KR" altLang="en-US" sz="1000"/>
              <a:t>배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BB32F39-2F38-095B-B53F-CC94F398BE99}"/>
              </a:ext>
            </a:extLst>
          </p:cNvPr>
          <p:cNvSpPr/>
          <p:nvPr/>
        </p:nvSpPr>
        <p:spPr>
          <a:xfrm>
            <a:off x="778536" y="3589866"/>
            <a:ext cx="551473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4.9</a:t>
            </a:r>
            <a:r>
              <a:rPr lang="ko-KR" altLang="en-US" sz="1000"/>
              <a:t>배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8EBC1DA-7A2D-60BA-441A-5D8546A20702}"/>
              </a:ext>
            </a:extLst>
          </p:cNvPr>
          <p:cNvSpPr/>
          <p:nvPr/>
        </p:nvSpPr>
        <p:spPr>
          <a:xfrm>
            <a:off x="6004442" y="3379297"/>
            <a:ext cx="551473" cy="295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6.8</a:t>
            </a:r>
            <a:r>
              <a:rPr lang="ko-KR" altLang="en-US" sz="1000"/>
              <a:t>배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28E5295-0EB7-7E63-D229-1BA6B4A94B17}"/>
              </a:ext>
            </a:extLst>
          </p:cNvPr>
          <p:cNvSpPr/>
          <p:nvPr/>
        </p:nvSpPr>
        <p:spPr>
          <a:xfrm>
            <a:off x="3138183" y="3657159"/>
            <a:ext cx="551473" cy="295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5.7</a:t>
            </a:r>
            <a:r>
              <a:rPr lang="ko-KR" altLang="en-US" sz="1000"/>
              <a:t>배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3A0D289-F8CB-0B6E-358B-136466517A14}"/>
              </a:ext>
            </a:extLst>
          </p:cNvPr>
          <p:cNvSpPr/>
          <p:nvPr/>
        </p:nvSpPr>
        <p:spPr>
          <a:xfrm>
            <a:off x="9041547" y="3294419"/>
            <a:ext cx="551473" cy="295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8</a:t>
            </a:r>
            <a:r>
              <a:rPr lang="ko-KR" altLang="en-US" sz="1000"/>
              <a:t>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77DD38-30EE-ABAA-3BF3-088C709310BB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33" y="2706516"/>
            <a:ext cx="324145" cy="32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19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D14EF-2472-85A2-F871-3A9FE8DD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점수 계산 제안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E23CD-BBAC-E833-7241-7358EC26B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점수 지급을 조금 더 높게 잡아 점수 득점을 즐거움을 제공한다</a:t>
            </a:r>
            <a:r>
              <a:rPr lang="en-US" altLang="ko-KR"/>
              <a:t>.</a:t>
            </a:r>
          </a:p>
          <a:p>
            <a:r>
              <a:rPr lang="en-US" altLang="ko-KR"/>
              <a:t>n</a:t>
            </a:r>
            <a:r>
              <a:rPr lang="ko-KR" altLang="en-US"/>
              <a:t>번째 공 두 개를 합칠 시</a:t>
            </a:r>
            <a:r>
              <a:rPr lang="en-US" altLang="ko-KR"/>
              <a:t>:</a:t>
            </a:r>
          </a:p>
          <a:p>
            <a:pPr lvl="1"/>
            <a:r>
              <a:rPr lang="en-US" altLang="ko-KR"/>
              <a:t>[</a:t>
            </a:r>
            <a:r>
              <a:rPr lang="ko-KR" altLang="en-US"/>
              <a:t>제안 점수 계산식</a:t>
            </a:r>
            <a:r>
              <a:rPr lang="en-US" altLang="ko-KR"/>
              <a:t>] </a:t>
            </a:r>
            <a:r>
              <a:rPr lang="en-US" altLang="ko-KR" b="1"/>
              <a:t>n(n+1) </a:t>
            </a:r>
            <a:r>
              <a:rPr lang="en-US" altLang="ko-KR"/>
              <a:t>[</a:t>
            </a:r>
            <a:r>
              <a:rPr lang="ko-KR" altLang="en-US"/>
              <a:t>원작 점수 계산식</a:t>
            </a:r>
            <a:r>
              <a:rPr lang="en-US" altLang="ko-KR"/>
              <a:t>] </a:t>
            </a:r>
            <a:r>
              <a:rPr lang="en-US" altLang="ko-KR" b="1"/>
              <a:t>n(n+1)÷2 </a:t>
            </a:r>
            <a:endParaRPr lang="en-US" altLang="ko-KR"/>
          </a:p>
          <a:p>
            <a:r>
              <a:rPr lang="ko-KR" altLang="en-US" smtClean="0"/>
              <a:t>최대 만 단위</a:t>
            </a:r>
            <a:endParaRPr lang="en-US" altLang="ko-KR"/>
          </a:p>
          <a:p>
            <a:r>
              <a:rPr lang="en-US" altLang="ko-KR"/>
              <a:t>)</a:t>
            </a:r>
            <a:r>
              <a:rPr lang="ko-KR" altLang="en-US"/>
              <a:t>예시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1BFD51-A860-BDCB-47DA-67D6D7E2111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869" y="5305972"/>
            <a:ext cx="324145" cy="32414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4557006-7236-7378-CB9E-13385B0FE8C7}"/>
              </a:ext>
            </a:extLst>
          </p:cNvPr>
          <p:cNvSpPr/>
          <p:nvPr/>
        </p:nvSpPr>
        <p:spPr>
          <a:xfrm>
            <a:off x="1146724" y="5818100"/>
            <a:ext cx="931274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결과값</a:t>
            </a:r>
            <a:r>
              <a:rPr lang="en-US" altLang="ko-KR" sz="1000" smtClean="0"/>
              <a:t>: 3</a:t>
            </a:r>
            <a:r>
              <a:rPr lang="ko-KR" altLang="en-US" sz="1000"/>
              <a:t>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7C9918-B367-93FB-9CE5-4CAA924169B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936" y="5205877"/>
            <a:ext cx="424240" cy="42424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BB14D4A-791B-8FC1-9CF4-9011C94C386E}"/>
              </a:ext>
            </a:extLst>
          </p:cNvPr>
          <p:cNvSpPr/>
          <p:nvPr/>
        </p:nvSpPr>
        <p:spPr>
          <a:xfrm>
            <a:off x="2240594" y="5791055"/>
            <a:ext cx="1095469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결과값</a:t>
            </a:r>
            <a:r>
              <a:rPr lang="en-US" altLang="ko-KR" sz="1000" smtClean="0"/>
              <a:t>: 6</a:t>
            </a:r>
            <a:r>
              <a:rPr lang="ko-KR" altLang="en-US" sz="1000"/>
              <a:t>점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E3A138E-8233-4F2B-395C-0F69122FAEC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140" y="5017227"/>
            <a:ext cx="602358" cy="6023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C52CB9E-90A1-BE53-F401-811C9B904385}"/>
              </a:ext>
            </a:extLst>
          </p:cNvPr>
          <p:cNvSpPr/>
          <p:nvPr/>
        </p:nvSpPr>
        <p:spPr>
          <a:xfrm>
            <a:off x="3527308" y="5791054"/>
            <a:ext cx="990221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결과값</a:t>
            </a:r>
            <a:r>
              <a:rPr lang="en-US" altLang="ko-KR" sz="1000" smtClean="0"/>
              <a:t>: 12</a:t>
            </a:r>
            <a:r>
              <a:rPr lang="ko-KR" altLang="en-US" sz="1000"/>
              <a:t>점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5F809AC-57A8-0911-6A80-65DEABAA38A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324" y="4894730"/>
            <a:ext cx="793668" cy="79366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0E54AF-F892-B2A8-9DA2-B745EB376FF5}"/>
              </a:ext>
            </a:extLst>
          </p:cNvPr>
          <p:cNvSpPr/>
          <p:nvPr/>
        </p:nvSpPr>
        <p:spPr>
          <a:xfrm>
            <a:off x="4638983" y="5791053"/>
            <a:ext cx="925055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결과값</a:t>
            </a:r>
            <a:r>
              <a:rPr lang="en-US" altLang="ko-KR" sz="1000" smtClean="0"/>
              <a:t>: 20</a:t>
            </a:r>
            <a:r>
              <a:rPr lang="ko-KR" altLang="en-US" sz="1000"/>
              <a:t>점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E6F99A3-6CEF-9FB7-D870-80D7D26034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572" y="4756289"/>
            <a:ext cx="958689" cy="95868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611B07-6566-D4B4-1261-6B3B536BB652}"/>
              </a:ext>
            </a:extLst>
          </p:cNvPr>
          <p:cNvSpPr/>
          <p:nvPr/>
        </p:nvSpPr>
        <p:spPr>
          <a:xfrm>
            <a:off x="5993420" y="5816271"/>
            <a:ext cx="868589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결</a:t>
            </a:r>
            <a:r>
              <a:rPr lang="ko-KR" altLang="en-US" sz="1000" smtClean="0"/>
              <a:t>과값</a:t>
            </a:r>
            <a:r>
              <a:rPr lang="en-US" altLang="ko-KR" sz="1000" smtClean="0"/>
              <a:t>:30</a:t>
            </a:r>
            <a:r>
              <a:rPr lang="ko-KR" altLang="en-US" sz="1000"/>
              <a:t>점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E8CCB34-6F54-11EA-70E7-E7DC78EE8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750" y="4448744"/>
            <a:ext cx="1124362" cy="112436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8C2EAF-DB26-4BD9-C4E4-C13E2CC3E0AC}"/>
              </a:ext>
            </a:extLst>
          </p:cNvPr>
          <p:cNvSpPr/>
          <p:nvPr/>
        </p:nvSpPr>
        <p:spPr>
          <a:xfrm>
            <a:off x="7642298" y="5816271"/>
            <a:ext cx="977071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결과값</a:t>
            </a:r>
            <a:r>
              <a:rPr lang="en-US" altLang="ko-KR" sz="1000" smtClean="0"/>
              <a:t>: 42</a:t>
            </a:r>
            <a:r>
              <a:rPr lang="ko-KR" altLang="en-US" sz="1000"/>
              <a:t>점</a:t>
            </a:r>
          </a:p>
        </p:txBody>
      </p:sp>
    </p:spTree>
    <p:extLst>
      <p:ext uri="{BB962C8B-B14F-4D97-AF65-F5344CB8AC3E}">
        <p14:creationId xmlns:p14="http://schemas.microsoft.com/office/powerpoint/2010/main" val="105579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77C12-8D43-D591-64AC-4A1202390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상자 크기 제안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79729A-7B70-CC31-04E8-B217EA67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가로는 첫번째 공의 크기의 </a:t>
            </a:r>
            <a:r>
              <a:rPr lang="en-US" altLang="ko-KR"/>
              <a:t>15</a:t>
            </a:r>
            <a:r>
              <a:rPr lang="ko-KR" altLang="en-US"/>
              <a:t>배</a:t>
            </a:r>
            <a:endParaRPr lang="en-US" altLang="ko-KR"/>
          </a:p>
          <a:p>
            <a:r>
              <a:rPr lang="ko-KR" altLang="en-US"/>
              <a:t>세로는 첫번째 공의  크기의 </a:t>
            </a:r>
            <a:r>
              <a:rPr lang="en-US" altLang="ko-KR"/>
              <a:t>20</a:t>
            </a:r>
            <a:r>
              <a:rPr lang="ko-KR" altLang="en-US"/>
              <a:t>배</a:t>
            </a:r>
            <a:endParaRPr lang="en-US" altLang="ko-KR"/>
          </a:p>
          <a:p>
            <a:r>
              <a:rPr lang="ko-KR" altLang="en-US" sz="2400"/>
              <a:t>최종 공의 크기가 상자의 가로 길이보다 </a:t>
            </a:r>
            <a:endParaRPr lang="en-US" altLang="ko-KR" sz="2400"/>
          </a:p>
          <a:p>
            <a:pPr marL="0" indent="0">
              <a:buNone/>
            </a:pPr>
            <a:r>
              <a:rPr lang="ko-KR" altLang="en-US" sz="2400"/>
              <a:t>  절반 정도로 크면</a:t>
            </a:r>
            <a:r>
              <a:rPr lang="en-US" altLang="ko-KR" sz="2400"/>
              <a:t> </a:t>
            </a:r>
            <a:r>
              <a:rPr lang="ko-KR" altLang="en-US" sz="2400"/>
              <a:t>빈공간이 생기면서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  </a:t>
            </a:r>
            <a:r>
              <a:rPr lang="ko-KR" altLang="en-US" sz="2400"/>
              <a:t>장애물 요소로 작용해</a:t>
            </a:r>
            <a:r>
              <a:rPr lang="en-US" altLang="ko-KR" sz="2400"/>
              <a:t>,</a:t>
            </a:r>
            <a:r>
              <a:rPr lang="ko-KR" altLang="en-US" sz="2400"/>
              <a:t> 완성이후 플레이가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  </a:t>
            </a:r>
            <a:r>
              <a:rPr lang="ko-KR" altLang="en-US" sz="2400"/>
              <a:t>힘들어질 것으로 보인다</a:t>
            </a:r>
            <a:r>
              <a:rPr lang="en-US" altLang="ko-KR" sz="2400"/>
              <a:t>.</a:t>
            </a:r>
            <a:endParaRPr lang="ko-KR" altLang="en-US" sz="2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03B7FE-AB5E-76E5-11CF-62FFA567E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501" y="1106487"/>
            <a:ext cx="4000290" cy="464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13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A81B6-BE1C-9A12-8123-BA9FC5152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나중에 고려할 </a:t>
            </a:r>
            <a:r>
              <a:rPr lang="ko-KR" altLang="en-US"/>
              <a:t>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9145A0-87FD-EC5B-DB57-5F4441507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여러 가지 게임모드</a:t>
            </a:r>
            <a:endParaRPr lang="en-US" altLang="ko-KR"/>
          </a:p>
          <a:p>
            <a:pPr lvl="1"/>
            <a:r>
              <a:rPr lang="ko-KR" altLang="en-US"/>
              <a:t>예</a:t>
            </a:r>
            <a:r>
              <a:rPr lang="en-US" altLang="ko-KR"/>
              <a:t>) </a:t>
            </a:r>
            <a:r>
              <a:rPr lang="ko-KR" altLang="en-US"/>
              <a:t>최대 점수모드</a:t>
            </a:r>
            <a:r>
              <a:rPr lang="en-US" altLang="ko-KR"/>
              <a:t>, </a:t>
            </a:r>
            <a:r>
              <a:rPr lang="ko-KR" altLang="en-US"/>
              <a:t>타임어택</a:t>
            </a:r>
            <a:r>
              <a:rPr lang="en-US" altLang="ko-KR"/>
              <a:t>, </a:t>
            </a:r>
            <a:r>
              <a:rPr lang="ko-KR" altLang="en-US"/>
              <a:t>수박 최대 개수 완성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맵의 다양화</a:t>
            </a:r>
            <a:endParaRPr lang="en-US" altLang="ko-KR"/>
          </a:p>
          <a:p>
            <a:r>
              <a:rPr lang="ko-KR" altLang="en-US"/>
              <a:t>도전과제 추가</a:t>
            </a:r>
            <a:endParaRPr lang="en-US" altLang="ko-KR"/>
          </a:p>
          <a:p>
            <a:r>
              <a:rPr lang="ko-KR" altLang="en-US"/>
              <a:t>얻은 점수를 이용해 구매할 수 있는 요소 추가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6633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406</Words>
  <Application>Microsoft Office PowerPoint</Application>
  <PresentationFormat>와이드스크린</PresentationFormat>
  <Paragraphs>93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수박게임 기획</vt:lpstr>
      <vt:lpstr>게임 방법</vt:lpstr>
      <vt:lpstr>점수 및 탈락 규칙</vt:lpstr>
      <vt:lpstr>플레이요소</vt:lpstr>
      <vt:lpstr>현실적인 공의 크기와 순서, 배율</vt:lpstr>
      <vt:lpstr>제안하는 공의 배율</vt:lpstr>
      <vt:lpstr>점수 계산 제안</vt:lpstr>
      <vt:lpstr>상자 크기 제안</vt:lpstr>
      <vt:lpstr>나중에 고려할 요소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수박게임</dc:title>
  <dc:creator>New Game</dc:creator>
  <cp:lastModifiedBy>1-414</cp:lastModifiedBy>
  <cp:revision>8</cp:revision>
  <dcterms:created xsi:type="dcterms:W3CDTF">2024-03-13T20:02:42Z</dcterms:created>
  <dcterms:modified xsi:type="dcterms:W3CDTF">2024-03-19T06:14:24Z</dcterms:modified>
</cp:coreProperties>
</file>