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08" r:id="rId1"/>
  </p:sldMasterIdLst>
  <p:notesMasterIdLst>
    <p:notesMasterId r:id="rId6"/>
  </p:notesMasterIdLst>
  <p:sldIdLst>
    <p:sldId id="257" r:id="rId2"/>
    <p:sldId id="351" r:id="rId3"/>
    <p:sldId id="350" r:id="rId4"/>
    <p:sldId id="352" r:id="rId5"/>
  </p:sldIdLst>
  <p:sldSz cx="12192000" cy="6858000"/>
  <p:notesSz cx="6858000" cy="9144000"/>
  <p:embeddedFontLst>
    <p:embeddedFont>
      <p:font typeface="Acumin Pro" panose="020B0604020202020204" charset="0"/>
      <p:regular r:id="rId7"/>
      <p:bold r:id="rId8"/>
      <p:italic r:id="rId9"/>
      <p:boldItalic r:id="rId10"/>
    </p:embeddedFont>
    <p:embeddedFont>
      <p:font typeface="Acumin Pro ExtraCondensed" panose="020B0604020202020204" charset="0"/>
      <p:regular r:id="rId11"/>
      <p:bold r:id="rId12"/>
      <p:italic r:id="rId13"/>
      <p:boldItalic r:id="rId14"/>
    </p:embeddedFont>
    <p:embeddedFont>
      <p:font typeface="Acumin Pro Semibold" panose="020B0604020202020204" charset="0"/>
      <p:regular r:id="rId15"/>
      <p:bold r:id="rId16"/>
      <p:italic r:id="rId17"/>
      <p:boldItalic r:id="rId18"/>
    </p:embeddedFont>
    <p:embeddedFont>
      <p:font typeface="Acumin Pro SemiCondensed" panose="020B0604020202020204" charset="0"/>
      <p:regular r:id="rId19"/>
      <p:bold r:id="rId20"/>
      <p:italic r:id="rId21"/>
      <p:boldItalic r:id="rId22"/>
    </p:embeddedFont>
    <p:embeddedFont>
      <p:font typeface="Calibri" panose="020F0502020204030204" pitchFamily="34" charset="0"/>
      <p:regular r:id="rId23"/>
      <p:bold r:id="rId24"/>
      <p:italic r:id="rId25"/>
      <p:boldItalic r:id="rId26"/>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68D8E"/>
    <a:srgbClr val="EEEB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F3B429-3DA7-464E-AF34-EB18C7B9E5E6}" v="61" dt="2023-09-06T18:40:26.1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013" autoAdjust="0"/>
    <p:restoredTop sz="85440"/>
  </p:normalViewPr>
  <p:slideViewPr>
    <p:cSldViewPr snapToGrid="0" snapToObjects="1">
      <p:cViewPr varScale="1">
        <p:scale>
          <a:sx n="177" d="100"/>
          <a:sy n="177" d="100"/>
        </p:scale>
        <p:origin x="2032" y="192"/>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napToObject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font" Target="fonts/font20.fntdata"/><Relationship Id="rId3" Type="http://schemas.openxmlformats.org/officeDocument/2006/relationships/slide" Target="slides/slide2.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font" Target="fonts/font19.fntdata"/><Relationship Id="rId2" Type="http://schemas.openxmlformats.org/officeDocument/2006/relationships/slide" Target="slides/slide1.xml"/><Relationship Id="rId16" Type="http://schemas.openxmlformats.org/officeDocument/2006/relationships/font" Target="fonts/font10.fntdata"/><Relationship Id="rId20" Type="http://schemas.openxmlformats.org/officeDocument/2006/relationships/font" Target="fonts/font14.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font" Target="fonts/font18.fntdata"/><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font" Target="fonts/font9.fntdata"/><Relationship Id="rId23" Type="http://schemas.openxmlformats.org/officeDocument/2006/relationships/font" Target="fonts/font17.fntdata"/><Relationship Id="rId28" Type="http://schemas.openxmlformats.org/officeDocument/2006/relationships/viewProps" Target="viewProps.xml"/><Relationship Id="rId10" Type="http://schemas.openxmlformats.org/officeDocument/2006/relationships/font" Target="fonts/font4.fntdata"/><Relationship Id="rId19" Type="http://schemas.openxmlformats.org/officeDocument/2006/relationships/font" Target="fonts/font13.fntdata"/><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uren T Dalder" clId="Web-{1DF3B429-3DA7-464E-AF34-EB18C7B9E5E6}"/>
    <pc:docChg chg="delSld modSld">
      <pc:chgData name="Lauren T Dalder" userId="" providerId="" clId="Web-{1DF3B429-3DA7-464E-AF34-EB18C7B9E5E6}" dt="2023-09-06T18:40:22.622" v="27" actId="20577"/>
      <pc:docMkLst>
        <pc:docMk/>
      </pc:docMkLst>
      <pc:sldChg chg="modSp">
        <pc:chgData name="Lauren T Dalder" userId="" providerId="" clId="Web-{1DF3B429-3DA7-464E-AF34-EB18C7B9E5E6}" dt="2023-09-06T18:39:39.199" v="9" actId="20577"/>
        <pc:sldMkLst>
          <pc:docMk/>
          <pc:sldMk cId="2708108178" sldId="257"/>
        </pc:sldMkLst>
        <pc:spChg chg="mod">
          <ac:chgData name="Lauren T Dalder" userId="" providerId="" clId="Web-{1DF3B429-3DA7-464E-AF34-EB18C7B9E5E6}" dt="2023-09-06T18:39:39.199" v="9" actId="20577"/>
          <ac:spMkLst>
            <pc:docMk/>
            <pc:sldMk cId="2708108178" sldId="257"/>
            <ac:spMk id="2" creationId="{54EA7F14-B9DE-164B-9F38-47D5668D2586}"/>
          </ac:spMkLst>
        </pc:spChg>
      </pc:sldChg>
      <pc:sldChg chg="del">
        <pc:chgData name="Lauren T Dalder" userId="" providerId="" clId="Web-{1DF3B429-3DA7-464E-AF34-EB18C7B9E5E6}" dt="2023-09-06T18:39:50.715" v="10"/>
        <pc:sldMkLst>
          <pc:docMk/>
          <pc:sldMk cId="425970282" sldId="349"/>
        </pc:sldMkLst>
      </pc:sldChg>
      <pc:sldChg chg="modSp">
        <pc:chgData name="Lauren T Dalder" userId="" providerId="" clId="Web-{1DF3B429-3DA7-464E-AF34-EB18C7B9E5E6}" dt="2023-09-06T18:40:12.215" v="19" actId="20577"/>
        <pc:sldMkLst>
          <pc:docMk/>
          <pc:sldMk cId="62886371" sldId="350"/>
        </pc:sldMkLst>
        <pc:spChg chg="mod">
          <ac:chgData name="Lauren T Dalder" userId="" providerId="" clId="Web-{1DF3B429-3DA7-464E-AF34-EB18C7B9E5E6}" dt="2023-09-06T18:40:12.215" v="19" actId="20577"/>
          <ac:spMkLst>
            <pc:docMk/>
            <pc:sldMk cId="62886371" sldId="350"/>
            <ac:spMk id="2" creationId="{5AEC867C-8555-2FFE-EAB7-A269ECF2C85E}"/>
          </ac:spMkLst>
        </pc:spChg>
      </pc:sldChg>
      <pc:sldChg chg="modSp">
        <pc:chgData name="Lauren T Dalder" userId="" providerId="" clId="Web-{1DF3B429-3DA7-464E-AF34-EB18C7B9E5E6}" dt="2023-09-06T18:40:22.622" v="27" actId="20577"/>
        <pc:sldMkLst>
          <pc:docMk/>
          <pc:sldMk cId="2245263373" sldId="352"/>
        </pc:sldMkLst>
        <pc:spChg chg="mod">
          <ac:chgData name="Lauren T Dalder" userId="" providerId="" clId="Web-{1DF3B429-3DA7-464E-AF34-EB18C7B9E5E6}" dt="2023-09-06T18:40:22.622" v="27" actId="20577"/>
          <ac:spMkLst>
            <pc:docMk/>
            <pc:sldMk cId="2245263373" sldId="352"/>
            <ac:spMk id="2" creationId="{E07FF455-2C14-373D-A9F5-C58A47E63A7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A55EAA-D64B-A54D-9AD6-840407C79D5E}" type="datetimeFigureOut">
              <a:rPr lang="en-US" smtClean="0"/>
              <a:t>9/6/2023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8F3A2B-14A6-8F47-B753-A658CA12576A}" type="slidenum">
              <a:rPr lang="en-US" smtClean="0"/>
              <a:t>‹#›</a:t>
            </a:fld>
            <a:endParaRPr lang="en-US"/>
          </a:p>
        </p:txBody>
      </p:sp>
    </p:spTree>
    <p:extLst>
      <p:ext uri="{BB962C8B-B14F-4D97-AF65-F5344CB8AC3E}">
        <p14:creationId xmlns:p14="http://schemas.microsoft.com/office/powerpoint/2010/main" val="1617900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8F3A2B-14A6-8F47-B753-A658CA12576A}" type="slidenum">
              <a:rPr lang="en-US" smtClean="0"/>
              <a:t>2</a:t>
            </a:fld>
            <a:endParaRPr lang="en-US"/>
          </a:p>
        </p:txBody>
      </p:sp>
    </p:spTree>
    <p:extLst>
      <p:ext uri="{BB962C8B-B14F-4D97-AF65-F5344CB8AC3E}">
        <p14:creationId xmlns:p14="http://schemas.microsoft.com/office/powerpoint/2010/main" val="2588373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traits, qualities and characteristics do you feel you excel in?</a:t>
            </a:r>
          </a:p>
          <a:p>
            <a:r>
              <a:rPr lang="en-US" dirty="0"/>
              <a:t>Which traits, qualities and characteristics do you feel you would like to develop?</a:t>
            </a:r>
          </a:p>
        </p:txBody>
      </p:sp>
      <p:sp>
        <p:nvSpPr>
          <p:cNvPr id="4" name="Slide Number Placeholder 3"/>
          <p:cNvSpPr>
            <a:spLocks noGrp="1"/>
          </p:cNvSpPr>
          <p:nvPr>
            <p:ph type="sldNum" sz="quarter" idx="5"/>
          </p:nvPr>
        </p:nvSpPr>
        <p:spPr/>
        <p:txBody>
          <a:bodyPr/>
          <a:lstStyle/>
          <a:p>
            <a:fld id="{988F3A2B-14A6-8F47-B753-A658CA12576A}" type="slidenum">
              <a:rPr lang="en-US" smtClean="0"/>
              <a:t>3</a:t>
            </a:fld>
            <a:endParaRPr lang="en-US"/>
          </a:p>
        </p:txBody>
      </p:sp>
    </p:spTree>
    <p:extLst>
      <p:ext uri="{BB962C8B-B14F-4D97-AF65-F5344CB8AC3E}">
        <p14:creationId xmlns:p14="http://schemas.microsoft.com/office/powerpoint/2010/main" val="27731817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8F3A2B-14A6-8F47-B753-A658CA12576A}" type="slidenum">
              <a:rPr lang="en-US" smtClean="0"/>
              <a:t>4</a:t>
            </a:fld>
            <a:endParaRPr lang="en-US"/>
          </a:p>
        </p:txBody>
      </p:sp>
    </p:spTree>
    <p:extLst>
      <p:ext uri="{BB962C8B-B14F-4D97-AF65-F5344CB8AC3E}">
        <p14:creationId xmlns:p14="http://schemas.microsoft.com/office/powerpoint/2010/main" val="23928218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source Page - PPT Accessibility">
    <p:bg>
      <p:bgPr>
        <a:solidFill>
          <a:schemeClr val="accent4"/>
        </a:solidFill>
        <a:effectLst/>
      </p:bgPr>
    </p:bg>
    <p:spTree>
      <p:nvGrpSpPr>
        <p:cNvPr id="1" name=""/>
        <p:cNvGrpSpPr/>
        <p:nvPr/>
      </p:nvGrpSpPr>
      <p:grpSpPr>
        <a:xfrm>
          <a:off x="0" y="0"/>
          <a:ext cx="0" cy="0"/>
          <a:chOff x="0" y="0"/>
          <a:chExt cx="0" cy="0"/>
        </a:xfrm>
      </p:grpSpPr>
      <p:sp>
        <p:nvSpPr>
          <p:cNvPr id="3" name="PPT Accessibility"/>
          <p:cNvSpPr>
            <a:spLocks noGrp="1"/>
          </p:cNvSpPr>
          <p:nvPr>
            <p:ph type="subTitle" idx="1" hasCustomPrompt="1"/>
          </p:nvPr>
        </p:nvSpPr>
        <p:spPr>
          <a:xfrm>
            <a:off x="2667000" y="1597306"/>
            <a:ext cx="6581494" cy="1661993"/>
          </a:xfrm>
          <a:noFill/>
        </p:spPr>
        <p:txBody>
          <a:bodyPr wrap="square" lIns="0" tIns="0" rIns="0" bIns="0" anchor="t" anchorCtr="0">
            <a:spAutoFit/>
          </a:bodyPr>
          <a:lstStyle>
            <a:lvl1pPr marL="0" indent="0" algn="l">
              <a:buNone/>
              <a:defRPr lang="en-US" b="0" smtClean="0">
                <a:solidFill>
                  <a:schemeClr val="bg1"/>
                </a:solidFill>
                <a:effectLst/>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effectLst/>
                <a:latin typeface="Acumin Pro" panose="020B0504020202020204" pitchFamily="34" charset="77"/>
              </a:rPr>
              <a:t>Support the Purdue University brand in your presentations by using a brand-friendly template. This template uses an accessible master layout. Please note that some changes  to the PowerPoint template could impact accessibility by those with disabilities. Follow the instructions provided by Microsoft Office to ensure that your PowerPoint presentations are accessible to all users:</a:t>
            </a:r>
          </a:p>
        </p:txBody>
      </p:sp>
      <p:sp>
        <p:nvSpPr>
          <p:cNvPr id="10" name="PPT Accessibility URL" descr="PPT Accessibility URL">
            <a:extLst>
              <a:ext uri="{FF2B5EF4-FFF2-40B4-BE49-F238E27FC236}">
                <a16:creationId xmlns:a16="http://schemas.microsoft.com/office/drawing/2014/main" id="{E7B0FF2D-DA7C-7D4D-A32C-27DF18CCFBFD}"/>
              </a:ext>
            </a:extLst>
          </p:cNvPr>
          <p:cNvSpPr>
            <a:spLocks noGrp="1"/>
          </p:cNvSpPr>
          <p:nvPr>
            <p:ph type="body" sz="quarter" idx="14" hasCustomPrompt="1"/>
          </p:nvPr>
        </p:nvSpPr>
        <p:spPr>
          <a:xfrm>
            <a:off x="2667001" y="3813008"/>
            <a:ext cx="6725194" cy="602238"/>
          </a:xfrm>
        </p:spPr>
        <p:txBody>
          <a:bodyPr lIns="0" tIns="0" rIns="0" bIns="0">
            <a:norm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bg1"/>
                </a:solidFill>
                <a:latin typeface="Acumin Pro" panose="020B0504020202020204" pitchFamily="34" charset="77"/>
              </a:defRPr>
            </a:lvl1pPr>
          </a:lstStyle>
          <a:p>
            <a:r>
              <a:rPr lang="en-US" dirty="0">
                <a:solidFill>
                  <a:schemeClr val="accent1"/>
                </a:solidFill>
                <a:effectLst/>
                <a:latin typeface="Acumin Pro" panose="020B0504020202020204" pitchFamily="34" charset="77"/>
              </a:rPr>
              <a:t>https://</a:t>
            </a:r>
            <a:r>
              <a:rPr lang="en-US" dirty="0" err="1">
                <a:solidFill>
                  <a:schemeClr val="accent1"/>
                </a:solidFill>
                <a:effectLst/>
                <a:latin typeface="Acumin Pro" panose="020B0504020202020204" pitchFamily="34" charset="77"/>
              </a:rPr>
              <a:t>support.office.com</a:t>
            </a:r>
            <a:r>
              <a:rPr lang="en-US" dirty="0">
                <a:solidFill>
                  <a:schemeClr val="accent1"/>
                </a:solidFill>
                <a:effectLst/>
                <a:latin typeface="Acumin Pro" panose="020B0504020202020204" pitchFamily="34" charset="77"/>
              </a:rPr>
              <a:t>/</a:t>
            </a:r>
            <a:r>
              <a:rPr lang="en-US" dirty="0" err="1">
                <a:solidFill>
                  <a:schemeClr val="accent1"/>
                </a:solidFill>
                <a:effectLst/>
                <a:latin typeface="Acumin Pro" panose="020B0504020202020204" pitchFamily="34" charset="77"/>
              </a:rPr>
              <a:t>en</a:t>
            </a:r>
            <a:r>
              <a:rPr lang="en-US" dirty="0">
                <a:solidFill>
                  <a:schemeClr val="accent1"/>
                </a:solidFill>
                <a:effectLst/>
                <a:latin typeface="Acumin Pro" panose="020B0504020202020204" pitchFamily="34" charset="77"/>
              </a:rPr>
              <a:t>-us/article/Make-your-PowerPoint-presentations-accessible-6f7772b2-2f33-4bd2-8ca7-dae3b2b3ef25</a:t>
            </a:r>
            <a:endParaRPr lang="en-US" dirty="0">
              <a:solidFill>
                <a:schemeClr val="accent1"/>
              </a:solidFill>
            </a:endParaRPr>
          </a:p>
        </p:txBody>
      </p:sp>
      <p:pic>
        <p:nvPicPr>
          <p:cNvPr id="11" name="Purdue Logo" descr="Purdue Logo">
            <a:extLst>
              <a:ext uri="{FF2B5EF4-FFF2-40B4-BE49-F238E27FC236}">
                <a16:creationId xmlns:a16="http://schemas.microsoft.com/office/drawing/2014/main" id="{729E0708-CAA1-6E42-88EC-DDAEC16FAE2E}"/>
              </a:ext>
            </a:extLst>
          </p:cNvPr>
          <p:cNvPicPr>
            <a:picLocks noChangeAspect="1"/>
          </p:cNvPicPr>
          <p:nvPr userDrawn="1"/>
        </p:nvPicPr>
        <p:blipFill>
          <a:blip r:embed="rId2"/>
          <a:stretch>
            <a:fillRect/>
          </a:stretch>
        </p:blipFill>
        <p:spPr>
          <a:xfrm>
            <a:off x="1738642" y="5984087"/>
            <a:ext cx="2463665" cy="440990"/>
          </a:xfrm>
          <a:prstGeom prst="rect">
            <a:avLst/>
          </a:prstGeom>
        </p:spPr>
      </p:pic>
      <p:sp>
        <p:nvSpPr>
          <p:cNvPr id="9" name="Slide Number"/>
          <p:cNvSpPr>
            <a:spLocks noGrp="1"/>
          </p:cNvSpPr>
          <p:nvPr>
            <p:ph type="sldNum" sz="quarter" idx="12"/>
          </p:nvPr>
        </p:nvSpPr>
        <p:spPr/>
        <p:txBody>
          <a:bodyPr/>
          <a:lstStyle>
            <a:lvl1pPr>
              <a:defRPr>
                <a:solidFill>
                  <a:schemeClr val="bg1"/>
                </a:solidFill>
              </a:defRPr>
            </a:lvl1pPr>
          </a:lstStyle>
          <a:p>
            <a:fld id="{8A7A6979-0714-4377-B894-6BE4C2D6E202}" type="slidenum">
              <a:rPr lang="en-US" smtClean="0"/>
              <a:pPr/>
              <a:t>‹#›</a:t>
            </a:fld>
            <a:endParaRPr lang="en-US" dirty="0"/>
          </a:p>
        </p:txBody>
      </p:sp>
      <p:cxnSp>
        <p:nvCxnSpPr>
          <p:cNvPr id="13" name="Line 1">
            <a:extLst>
              <a:ext uri="{FF2B5EF4-FFF2-40B4-BE49-F238E27FC236}">
                <a16:creationId xmlns:a16="http://schemas.microsoft.com/office/drawing/2014/main" id="{A746CD05-A191-A442-A002-3AD9F5CCAD2A}"/>
              </a:ext>
            </a:extLst>
          </p:cNvPr>
          <p:cNvCxnSpPr/>
          <p:nvPr/>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Line 2">
            <a:extLst>
              <a:ext uri="{FF2B5EF4-FFF2-40B4-BE49-F238E27FC236}">
                <a16:creationId xmlns:a16="http://schemas.microsoft.com/office/drawing/2014/main" id="{28D7FFFF-8236-024F-9988-3350427826A4}"/>
              </a:ext>
            </a:extLst>
          </p:cNvPr>
          <p:cNvCxnSpPr>
            <a:cxnSpLocks/>
          </p:cNvCxnSpPr>
          <p:nvPr/>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Line 3">
            <a:extLst>
              <a:ext uri="{FF2B5EF4-FFF2-40B4-BE49-F238E27FC236}">
                <a16:creationId xmlns:a16="http://schemas.microsoft.com/office/drawing/2014/main" id="{7AA55D00-5647-D94E-B9DD-67ABB620C647}"/>
              </a:ext>
            </a:extLst>
          </p:cNvPr>
          <p:cNvCxnSpPr>
            <a:cxnSpLocks/>
          </p:cNvCxnSpPr>
          <p:nvPr/>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069908"/>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4032" userDrawn="1">
          <p15:clr>
            <a:srgbClr val="FBAE40"/>
          </p15:clr>
        </p15:guide>
        <p15:guide id="4" pos="5496" userDrawn="1">
          <p15:clr>
            <a:srgbClr val="FBAE40"/>
          </p15:clr>
        </p15:guide>
        <p15:guide id="5" pos="6848" userDrawn="1">
          <p15:clr>
            <a:srgbClr val="FBAE40"/>
          </p15:clr>
        </p15:guide>
        <p15:guide id="6" orient="horz" pos="4080" userDrawn="1">
          <p15:clr>
            <a:srgbClr val="FBAE40"/>
          </p15:clr>
        </p15:guide>
        <p15:guide id="7" pos="1312" userDrawn="1">
          <p15:clr>
            <a:srgbClr val="FBAE40"/>
          </p15:clr>
        </p15:guide>
        <p15:guide id="8" pos="1680" userDrawn="1">
          <p15:clr>
            <a:srgbClr val="FBAE40"/>
          </p15:clr>
        </p15:guide>
        <p15:guide id="9" pos="6264" userDrawn="1">
          <p15:clr>
            <a:srgbClr val="FBAE40"/>
          </p15:clr>
        </p15:guide>
        <p15:guide id="10" pos="6360" userDrawn="1">
          <p15:clr>
            <a:srgbClr val="FBAE40"/>
          </p15:clr>
        </p15:guide>
        <p15:guide id="11" orient="horz" pos="1008"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2647199" y="1501742"/>
            <a:ext cx="6801602" cy="1685077"/>
          </a:xfrm>
          <a:prstGeom prst="rect">
            <a:avLst/>
          </a:prstGeom>
          <a:noFill/>
          <a:ln w="38100">
            <a:noFill/>
          </a:ln>
        </p:spPr>
        <p:txBody>
          <a:bodyPr wrap="square" lIns="0" tIns="0" rIns="0" bIns="0" anchor="t" anchorCtr="0">
            <a:spAutoFit/>
          </a:bodyPr>
          <a:lstStyle>
            <a:lvl1pPr algn="l">
              <a:defRPr sz="6000" b="1" i="1" spc="0">
                <a:solidFill>
                  <a:schemeClr val="tx2"/>
                </a:solidFill>
                <a:latin typeface="Acumin Pro ExtraCondensed" panose="020B0508020202020204" pitchFamily="34" charset="77"/>
              </a:defRPr>
            </a:lvl1pPr>
          </a:lstStyle>
          <a:p>
            <a:r>
              <a:rPr lang="en-US" dirty="0"/>
              <a:t>Title Slide </a:t>
            </a:r>
            <a:r>
              <a:rPr lang="en-US" dirty="0" err="1"/>
              <a:t>Acumin</a:t>
            </a:r>
            <a:r>
              <a:rPr lang="en-US" dirty="0"/>
              <a:t> Pro Extra Cond Bold Italic 60</a:t>
            </a:r>
          </a:p>
        </p:txBody>
      </p:sp>
      <p:sp>
        <p:nvSpPr>
          <p:cNvPr id="3" name="Subtitle"/>
          <p:cNvSpPr>
            <a:spLocks noGrp="1"/>
          </p:cNvSpPr>
          <p:nvPr>
            <p:ph type="subTitle" idx="1" hasCustomPrompt="1"/>
          </p:nvPr>
        </p:nvSpPr>
        <p:spPr>
          <a:xfrm>
            <a:off x="2647197" y="3937834"/>
            <a:ext cx="6801603" cy="336015"/>
          </a:xfrm>
          <a:noFill/>
        </p:spPr>
        <p:txBody>
          <a:bodyPr wrap="square" lIns="0" tIns="0" rIns="0" bIns="0" anchor="t" anchorCtr="0">
            <a:spAutoFit/>
          </a:bodyPr>
          <a:lstStyle>
            <a:lvl1pPr marL="0" indent="0" algn="l">
              <a:buNone/>
              <a:defRPr sz="2200" b="1" i="0">
                <a:solidFill>
                  <a:schemeClr val="accent4"/>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a:t>
            </a:r>
            <a:r>
              <a:rPr lang="en-US" dirty="0" err="1"/>
              <a:t>Acumin</a:t>
            </a:r>
            <a:r>
              <a:rPr lang="en-US" dirty="0"/>
              <a:t> Pro Semi Cond Bold 22 </a:t>
            </a:r>
            <a:r>
              <a:rPr lang="en-US" dirty="0" err="1"/>
              <a:t>pt</a:t>
            </a:r>
            <a:endParaRPr lang="en-US" dirty="0"/>
          </a:p>
        </p:txBody>
      </p:sp>
      <p:pic>
        <p:nvPicPr>
          <p:cNvPr id="11" name="Purdue Logo" descr="Purdue Logo">
            <a:extLst>
              <a:ext uri="{FF2B5EF4-FFF2-40B4-BE49-F238E27FC236}">
                <a16:creationId xmlns:a16="http://schemas.microsoft.com/office/drawing/2014/main" id="{EA75A1C2-E386-F54B-A1CF-CCEB6306B190}"/>
              </a:ext>
            </a:extLst>
          </p:cNvPr>
          <p:cNvPicPr>
            <a:picLocks noChangeAspect="1"/>
          </p:cNvPicPr>
          <p:nvPr userDrawn="1"/>
        </p:nvPicPr>
        <p:blipFill>
          <a:blip r:embed="rId2"/>
          <a:stretch>
            <a:fillRect/>
          </a:stretch>
        </p:blipFill>
        <p:spPr>
          <a:xfrm>
            <a:off x="1721493" y="5987945"/>
            <a:ext cx="2459736" cy="440287"/>
          </a:xfrm>
          <a:prstGeom prst="rect">
            <a:avLst/>
          </a:prstGeom>
        </p:spPr>
      </p:pic>
      <p:sp>
        <p:nvSpPr>
          <p:cNvPr id="12" name="Date">
            <a:extLst>
              <a:ext uri="{FF2B5EF4-FFF2-40B4-BE49-F238E27FC236}">
                <a16:creationId xmlns:a16="http://schemas.microsoft.com/office/drawing/2014/main" id="{569EEC58-EAB4-064A-8F4A-AFD41D2C52E3}"/>
              </a:ext>
            </a:extLst>
          </p:cNvPr>
          <p:cNvSpPr>
            <a:spLocks noGrp="1"/>
          </p:cNvSpPr>
          <p:nvPr>
            <p:ph type="dt" sz="half" idx="10"/>
          </p:nvPr>
        </p:nvSpPr>
        <p:spPr>
          <a:xfrm>
            <a:off x="8926248" y="6220740"/>
            <a:ext cx="1021891" cy="323968"/>
          </a:xfrm>
        </p:spPr>
        <p:txBody>
          <a:bodyPr/>
          <a:lstStyle>
            <a:lvl1pPr>
              <a:defRPr>
                <a:solidFill>
                  <a:schemeClr val="accent4">
                    <a:alpha val="70000"/>
                  </a:schemeClr>
                </a:solidFill>
              </a:defRPr>
            </a:lvl1pPr>
          </a:lstStyle>
          <a:p>
            <a:fld id="{D47A9A36-4EB0-BF46-AE48-7CDA251B954B}" type="datetime1">
              <a:rPr lang="en-US" smtClean="0"/>
              <a:pPr/>
              <a:t>9/6/2023</a:t>
            </a:fld>
            <a:endParaRPr lang="en-US" dirty="0"/>
          </a:p>
        </p:txBody>
      </p:sp>
      <p:sp>
        <p:nvSpPr>
          <p:cNvPr id="14" name="Slide Number">
            <a:extLst>
              <a:ext uri="{FF2B5EF4-FFF2-40B4-BE49-F238E27FC236}">
                <a16:creationId xmlns:a16="http://schemas.microsoft.com/office/drawing/2014/main" id="{F5536D05-EE19-B94F-AEFA-CBB9C74BE38E}"/>
              </a:ext>
            </a:extLst>
          </p:cNvPr>
          <p:cNvSpPr>
            <a:spLocks noGrp="1"/>
          </p:cNvSpPr>
          <p:nvPr>
            <p:ph type="sldNum" sz="quarter" idx="12"/>
          </p:nvPr>
        </p:nvSpPr>
        <p:spPr>
          <a:xfrm>
            <a:off x="10096500" y="6200875"/>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cxnSp>
        <p:nvCxnSpPr>
          <p:cNvPr id="16" name="Line 1">
            <a:extLst>
              <a:ext uri="{FF2B5EF4-FFF2-40B4-BE49-F238E27FC236}">
                <a16:creationId xmlns:a16="http://schemas.microsoft.com/office/drawing/2014/main" id="{6A4A8F82-5B38-7048-AC2C-C6614B1C1F87}"/>
              </a:ext>
            </a:extLst>
          </p:cNvPr>
          <p:cNvCxnSpPr/>
          <p:nvPr userDrawn="1"/>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Line 2">
            <a:extLst>
              <a:ext uri="{FF2B5EF4-FFF2-40B4-BE49-F238E27FC236}">
                <a16:creationId xmlns:a16="http://schemas.microsoft.com/office/drawing/2014/main" id="{8D8B04B8-2399-454A-B669-A05BD4291FE0}"/>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Line 3">
            <a:extLst>
              <a:ext uri="{FF2B5EF4-FFF2-40B4-BE49-F238E27FC236}">
                <a16:creationId xmlns:a16="http://schemas.microsoft.com/office/drawing/2014/main" id="{E7D4788F-092F-E04C-9AB1-9F6377412706}"/>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350217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1656"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Slide - Copy">
    <p:bg>
      <p:bgPr>
        <a:solidFill>
          <a:schemeClr val="accent4"/>
        </a:solidFill>
        <a:effectLst/>
      </p:bgPr>
    </p:bg>
    <p:spTree>
      <p:nvGrpSpPr>
        <p:cNvPr id="1" name=""/>
        <p:cNvGrpSpPr/>
        <p:nvPr/>
      </p:nvGrpSpPr>
      <p:grpSpPr>
        <a:xfrm>
          <a:off x="0" y="0"/>
          <a:ext cx="0" cy="0"/>
          <a:chOff x="0" y="0"/>
          <a:chExt cx="0" cy="0"/>
        </a:xfrm>
      </p:grpSpPr>
      <p:sp>
        <p:nvSpPr>
          <p:cNvPr id="20" name="Black Bar">
            <a:extLst>
              <a:ext uri="{FF2B5EF4-FFF2-40B4-BE49-F238E27FC236}">
                <a16:creationId xmlns:a16="http://schemas.microsoft.com/office/drawing/2014/main" id="{EACB2F0C-1C3D-CD48-AD13-7B5AD683F7C7}"/>
              </a:ext>
            </a:extLst>
          </p:cNvPr>
          <p:cNvSpPr/>
          <p:nvPr/>
        </p:nvSpPr>
        <p:spPr>
          <a:xfrm>
            <a:off x="1752599" y="0"/>
            <a:ext cx="10439397"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Title"/>
          <p:cNvSpPr>
            <a:spLocks noGrp="1"/>
          </p:cNvSpPr>
          <p:nvPr>
            <p:ph type="ctrTitle" hasCustomPrompt="1"/>
          </p:nvPr>
        </p:nvSpPr>
        <p:spPr bwMode="blackWhite">
          <a:xfrm>
            <a:off x="2107520" y="437030"/>
            <a:ext cx="7988980"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3" name="Subhead"/>
          <p:cNvSpPr>
            <a:spLocks noGrp="1"/>
          </p:cNvSpPr>
          <p:nvPr>
            <p:ph type="subTitle" idx="1" hasCustomPrompt="1"/>
          </p:nvPr>
        </p:nvSpPr>
        <p:spPr>
          <a:xfrm>
            <a:off x="2107518" y="1345167"/>
            <a:ext cx="7988982"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25" name="Body Text">
            <a:extLst>
              <a:ext uri="{FF2B5EF4-FFF2-40B4-BE49-F238E27FC236}">
                <a16:creationId xmlns:a16="http://schemas.microsoft.com/office/drawing/2014/main" id="{9F798712-4535-8340-942F-27FFD5E3FE9B}"/>
              </a:ext>
            </a:extLst>
          </p:cNvPr>
          <p:cNvSpPr>
            <a:spLocks noGrp="1"/>
          </p:cNvSpPr>
          <p:nvPr>
            <p:ph type="body" sz="quarter" idx="14" hasCustomPrompt="1"/>
          </p:nvPr>
        </p:nvSpPr>
        <p:spPr>
          <a:xfrm>
            <a:off x="2666056" y="1917389"/>
            <a:ext cx="7366000"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p:txBody>
      </p:sp>
      <p:sp>
        <p:nvSpPr>
          <p:cNvPr id="17" name="Slide Number">
            <a:extLst>
              <a:ext uri="{FF2B5EF4-FFF2-40B4-BE49-F238E27FC236}">
                <a16:creationId xmlns:a16="http://schemas.microsoft.com/office/drawing/2014/main" id="{9877984E-7F57-E649-B9D9-2C2240989518}"/>
              </a:ext>
            </a:extLst>
          </p:cNvPr>
          <p:cNvSpPr>
            <a:spLocks noGrp="1"/>
          </p:cNvSpPr>
          <p:nvPr>
            <p:ph type="sldNum" sz="quarter" idx="12"/>
          </p:nvPr>
        </p:nvSpPr>
        <p:spPr>
          <a:xfrm>
            <a:off x="11165132" y="6227000"/>
            <a:ext cx="487680" cy="365760"/>
          </a:xfrm>
        </p:spPr>
        <p:txBody>
          <a:bodyPr/>
          <a:lstStyle>
            <a:lvl1pPr>
              <a:defRPr>
                <a:solidFill>
                  <a:schemeClr val="bg1"/>
                </a:solidFill>
              </a:defRPr>
            </a:lvl1pPr>
          </a:lstStyle>
          <a:p>
            <a:fld id="{8A7A6979-0714-4377-B894-6BE4C2D6E202}" type="slidenum">
              <a:rPr lang="en-US" smtClean="0"/>
              <a:pPr/>
              <a:t>‹#›</a:t>
            </a:fld>
            <a:endParaRPr lang="en-US" dirty="0"/>
          </a:p>
        </p:txBody>
      </p:sp>
      <p:cxnSp>
        <p:nvCxnSpPr>
          <p:cNvPr id="19" name="Line 1">
            <a:extLst>
              <a:ext uri="{FF2B5EF4-FFF2-40B4-BE49-F238E27FC236}">
                <a16:creationId xmlns:a16="http://schemas.microsoft.com/office/drawing/2014/main" id="{8936B9D4-1725-3C46-A32F-C28623BAF26E}"/>
              </a:ext>
            </a:extLst>
          </p:cNvPr>
          <p:cNvCxnSpPr/>
          <p:nvPr userDrawn="1"/>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75489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1104" userDrawn="1">
          <p15:clr>
            <a:srgbClr val="FBAE40"/>
          </p15:clr>
        </p15:guide>
        <p15:guide id="8" pos="168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Slide - Copy &amp; Pic/Chart">
    <p:bg>
      <p:bgPr>
        <a:solidFill>
          <a:schemeClr val="accent4"/>
        </a:solidFill>
        <a:effectLst/>
      </p:bgPr>
    </p:bg>
    <p:spTree>
      <p:nvGrpSpPr>
        <p:cNvPr id="1" name=""/>
        <p:cNvGrpSpPr/>
        <p:nvPr/>
      </p:nvGrpSpPr>
      <p:grpSpPr>
        <a:xfrm>
          <a:off x="0" y="0"/>
          <a:ext cx="0" cy="0"/>
          <a:chOff x="0" y="0"/>
          <a:chExt cx="0" cy="0"/>
        </a:xfrm>
      </p:grpSpPr>
      <p:sp>
        <p:nvSpPr>
          <p:cNvPr id="24" name="Black Bar">
            <a:extLst>
              <a:ext uri="{FF2B5EF4-FFF2-40B4-BE49-F238E27FC236}">
                <a16:creationId xmlns:a16="http://schemas.microsoft.com/office/drawing/2014/main" id="{0AE71379-F4D3-D147-9F20-2FE1D74B2D32}"/>
              </a:ext>
            </a:extLst>
          </p:cNvPr>
          <p:cNvSpPr/>
          <p:nvPr userDrawn="1"/>
        </p:nvSpPr>
        <p:spPr>
          <a:xfrm>
            <a:off x="1752599" y="0"/>
            <a:ext cx="10439393" cy="90813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5" name="Title">
            <a:extLst>
              <a:ext uri="{FF2B5EF4-FFF2-40B4-BE49-F238E27FC236}">
                <a16:creationId xmlns:a16="http://schemas.microsoft.com/office/drawing/2014/main" id="{D4CA7DB8-4B5A-E34E-9870-26F61BD3E47D}"/>
              </a:ext>
            </a:extLst>
          </p:cNvPr>
          <p:cNvSpPr>
            <a:spLocks noGrp="1"/>
          </p:cNvSpPr>
          <p:nvPr>
            <p:ph type="ctrTitle" hasCustomPrompt="1"/>
          </p:nvPr>
        </p:nvSpPr>
        <p:spPr bwMode="blackWhite">
          <a:xfrm>
            <a:off x="2107520" y="437030"/>
            <a:ext cx="7988978" cy="512448"/>
          </a:xfrm>
          <a:prstGeom prst="rect">
            <a:avLst/>
          </a:prstGeom>
          <a:noFill/>
          <a:ln w="38100">
            <a:noFill/>
          </a:ln>
        </p:spPr>
        <p:txBody>
          <a:bodyPr wrap="square" lIns="0" tIns="0" rIns="0" bIns="0" anchor="t" anchorCtr="0">
            <a:spAutoFit/>
          </a:bodyPr>
          <a:lstStyle>
            <a:lvl1pPr algn="l">
              <a:defRPr sz="3600" b="1" i="1" cap="none" spc="0">
                <a:solidFill>
                  <a:schemeClr val="tx2"/>
                </a:solidFill>
                <a:latin typeface="Acumin Pro ExtraCondensed" panose="020B0508020202020204" pitchFamily="34" charset="77"/>
              </a:defRPr>
            </a:lvl1pPr>
          </a:lstStyle>
          <a:p>
            <a:r>
              <a:rPr lang="en-US" dirty="0"/>
              <a:t>Title </a:t>
            </a:r>
            <a:r>
              <a:rPr lang="en-US" dirty="0" err="1"/>
              <a:t>Acumin</a:t>
            </a:r>
            <a:r>
              <a:rPr lang="en-US" dirty="0"/>
              <a:t> Pro Extra Cond Bold Italic 36 </a:t>
            </a:r>
            <a:r>
              <a:rPr lang="en-US" dirty="0" err="1"/>
              <a:t>pt</a:t>
            </a:r>
            <a:endParaRPr lang="en-US" dirty="0"/>
          </a:p>
        </p:txBody>
      </p:sp>
      <p:sp>
        <p:nvSpPr>
          <p:cNvPr id="26" name="Subhead">
            <a:extLst>
              <a:ext uri="{FF2B5EF4-FFF2-40B4-BE49-F238E27FC236}">
                <a16:creationId xmlns:a16="http://schemas.microsoft.com/office/drawing/2014/main" id="{1DF492DD-020D-4A41-BFE4-1758A1DC7221}"/>
              </a:ext>
            </a:extLst>
          </p:cNvPr>
          <p:cNvSpPr>
            <a:spLocks noGrp="1"/>
          </p:cNvSpPr>
          <p:nvPr>
            <p:ph type="subTitle" idx="1" hasCustomPrompt="1"/>
          </p:nvPr>
        </p:nvSpPr>
        <p:spPr>
          <a:xfrm>
            <a:off x="2107518" y="1345167"/>
            <a:ext cx="7988980" cy="341599"/>
          </a:xfrm>
          <a:noFill/>
        </p:spPr>
        <p:txBody>
          <a:bodyPr wrap="square" lIns="0" tIns="0" rIns="0" bIns="0" anchor="t" anchorCtr="0">
            <a:spAutoFit/>
          </a:bodyPr>
          <a:lstStyle>
            <a:lvl1pPr marL="0" indent="0" algn="l">
              <a:buNone/>
              <a:defRPr sz="2200" b="1" i="0">
                <a:solidFill>
                  <a:schemeClr val="accent2"/>
                </a:solidFill>
                <a:latin typeface="Acumin Pro SemiCondensed" panose="020B0506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Subhead </a:t>
            </a:r>
            <a:r>
              <a:rPr lang="en-US" dirty="0" err="1"/>
              <a:t>Acumin</a:t>
            </a:r>
            <a:r>
              <a:rPr lang="en-US" dirty="0"/>
              <a:t> Pro Semi Cond Bold 22 </a:t>
            </a:r>
            <a:r>
              <a:rPr lang="en-US" dirty="0" err="1"/>
              <a:t>pt</a:t>
            </a:r>
            <a:endParaRPr lang="en-US" dirty="0"/>
          </a:p>
        </p:txBody>
      </p:sp>
      <p:sp>
        <p:nvSpPr>
          <p:cNvPr id="19" name="Body Text">
            <a:extLst>
              <a:ext uri="{FF2B5EF4-FFF2-40B4-BE49-F238E27FC236}">
                <a16:creationId xmlns:a16="http://schemas.microsoft.com/office/drawing/2014/main" id="{4B5CCD19-DE21-294C-8B0B-3103725AE082}"/>
              </a:ext>
            </a:extLst>
          </p:cNvPr>
          <p:cNvSpPr>
            <a:spLocks noGrp="1"/>
          </p:cNvSpPr>
          <p:nvPr>
            <p:ph type="body" sz="quarter" idx="14" hasCustomPrompt="1"/>
          </p:nvPr>
        </p:nvSpPr>
        <p:spPr>
          <a:xfrm>
            <a:off x="2665914" y="1917389"/>
            <a:ext cx="4081046" cy="3411537"/>
          </a:xfrm>
        </p:spPr>
        <p:txBody>
          <a:bodyPr lIns="0" tIns="0" rIns="0" bIns="0">
            <a:normAutofit/>
          </a:bodyPr>
          <a:lstStyle>
            <a:lvl1pPr marL="274320" marR="0" indent="-274320" algn="l" defTabSz="457200" rtl="0" eaLnBrk="1" fontAlgn="auto" latinLnBrk="0" hangingPunct="1">
              <a:lnSpc>
                <a:spcPct val="100000"/>
              </a:lnSpc>
              <a:spcBef>
                <a:spcPts val="0"/>
              </a:spcBef>
              <a:spcAft>
                <a:spcPts val="0"/>
              </a:spcAft>
              <a:buClrTx/>
              <a:buSzTx/>
              <a:buFont typeface="Wingdings" charset="2"/>
              <a:buChar char="§"/>
              <a:tabLst/>
              <a:defRPr sz="1800" b="0" i="0" normalizeH="0" baseline="0">
                <a:solidFill>
                  <a:schemeClr val="bg1"/>
                </a:solidFill>
                <a:latin typeface="Acumin Pro" panose="020B0504020202020204" pitchFamily="34" charset="77"/>
              </a:defRPr>
            </a:lvl1pPr>
          </a:lstStyle>
          <a:p>
            <a:pPr lvl="0"/>
            <a:r>
              <a:rPr lang="en-US" dirty="0"/>
              <a:t>Bulleted copy. </a:t>
            </a:r>
            <a:r>
              <a:rPr lang="en-US" dirty="0" err="1"/>
              <a:t>Acumin</a:t>
            </a:r>
            <a:r>
              <a:rPr lang="en-US" dirty="0"/>
              <a:t> Pro Reg 18 pt. Keep it short with bite-size chunks of information.</a:t>
            </a:r>
          </a:p>
          <a:p>
            <a:pPr lvl="0"/>
            <a:endParaRPr lang="en-US" dirty="0"/>
          </a:p>
          <a:p>
            <a:pPr lvl="0"/>
            <a:r>
              <a:rPr lang="en-US" dirty="0"/>
              <a:t>Bulleted copy. </a:t>
            </a:r>
            <a:r>
              <a:rPr lang="en-US" dirty="0" err="1"/>
              <a:t>Acumin</a:t>
            </a:r>
            <a:r>
              <a:rPr lang="en-US" dirty="0"/>
              <a:t> Pro Reg 18 pt. Keep it short with bite-size chunks of information.</a:t>
            </a:r>
          </a:p>
          <a:p>
            <a:pPr lvl="0"/>
            <a:endParaRPr lang="en-US" dirty="0"/>
          </a:p>
          <a:p>
            <a:pPr marL="274320" marR="0" lvl="0" indent="-274320" algn="l" defTabSz="457200" rtl="0" eaLnBrk="1" fontAlgn="auto" latinLnBrk="0" hangingPunct="1">
              <a:lnSpc>
                <a:spcPct val="100000"/>
              </a:lnSpc>
              <a:spcBef>
                <a:spcPts val="0"/>
              </a:spcBef>
              <a:spcAft>
                <a:spcPts val="0"/>
              </a:spcAft>
              <a:buClrTx/>
              <a:buSzTx/>
              <a:buFont typeface="Wingdings" charset="2"/>
              <a:buChar char="§"/>
              <a:tabLst/>
              <a:defRPr/>
            </a:pPr>
            <a:r>
              <a:rPr lang="en-US" dirty="0"/>
              <a:t>Bulleted copy. </a:t>
            </a:r>
            <a:r>
              <a:rPr lang="en-US" dirty="0" err="1"/>
              <a:t>Acumin</a:t>
            </a:r>
            <a:r>
              <a:rPr lang="en-US" dirty="0"/>
              <a:t> Pro Reg 18 pt. Keep it short with bite-size chunks of information.</a:t>
            </a:r>
          </a:p>
          <a:p>
            <a:pPr lvl="0"/>
            <a:endParaRPr lang="en-US" dirty="0"/>
          </a:p>
          <a:p>
            <a:pPr lvl="0"/>
            <a:endParaRPr lang="en-US" dirty="0"/>
          </a:p>
        </p:txBody>
      </p:sp>
      <p:cxnSp>
        <p:nvCxnSpPr>
          <p:cNvPr id="23" name="Line 3">
            <a:extLst>
              <a:ext uri="{FF2B5EF4-FFF2-40B4-BE49-F238E27FC236}">
                <a16:creationId xmlns:a16="http://schemas.microsoft.com/office/drawing/2014/main" id="{3DD2E154-C016-6747-BDF9-C46FDA8D5574}"/>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Picture or Chart" descr="Picture or Chart">
            <a:extLst>
              <a:ext uri="{FF2B5EF4-FFF2-40B4-BE49-F238E27FC236}">
                <a16:creationId xmlns:a16="http://schemas.microsoft.com/office/drawing/2014/main" id="{699BD747-48B6-2547-8F7C-25A44594F612}"/>
              </a:ext>
            </a:extLst>
          </p:cNvPr>
          <p:cNvSpPr>
            <a:spLocks noGrp="1"/>
          </p:cNvSpPr>
          <p:nvPr>
            <p:ph sz="quarter" idx="13" hasCustomPrompt="1"/>
          </p:nvPr>
        </p:nvSpPr>
        <p:spPr>
          <a:xfrm>
            <a:off x="7093131" y="1920876"/>
            <a:ext cx="4561597" cy="2982913"/>
          </a:xfrm>
          <a:solidFill>
            <a:schemeClr val="accent4"/>
          </a:solidFill>
        </p:spPr>
        <p:txBody>
          <a:bodyPr lIns="0" tIns="0" rIns="0" bIns="0" anchor="ctr" anchorCtr="0"/>
          <a:lstStyle>
            <a:lvl1pPr algn="ctr">
              <a:defRPr b="0" i="0">
                <a:solidFill>
                  <a:schemeClr val="bg1"/>
                </a:solidFill>
                <a:latin typeface="Acumin Pro" panose="020B0504020202020204" pitchFamily="34" charset="77"/>
              </a:defRPr>
            </a:lvl1pPr>
            <a:lvl4pPr marL="685800" indent="0" algn="ctr">
              <a:buNone/>
              <a:defRPr>
                <a:solidFill>
                  <a:schemeClr val="bg1"/>
                </a:solidFill>
              </a:defRPr>
            </a:lvl4pPr>
          </a:lstStyle>
          <a:p>
            <a:pPr lvl="0"/>
            <a:r>
              <a:rPr lang="en-US" dirty="0"/>
              <a:t>Insert picture or chart here</a:t>
            </a:r>
          </a:p>
        </p:txBody>
      </p:sp>
      <p:sp>
        <p:nvSpPr>
          <p:cNvPr id="17" name="Slide Number">
            <a:extLst>
              <a:ext uri="{FF2B5EF4-FFF2-40B4-BE49-F238E27FC236}">
                <a16:creationId xmlns:a16="http://schemas.microsoft.com/office/drawing/2014/main" id="{90CEF399-1C96-2B44-8CD0-34997E7B715B}"/>
              </a:ext>
            </a:extLst>
          </p:cNvPr>
          <p:cNvSpPr>
            <a:spLocks noGrp="1"/>
          </p:cNvSpPr>
          <p:nvPr>
            <p:ph type="sldNum" sz="quarter" idx="12"/>
          </p:nvPr>
        </p:nvSpPr>
        <p:spPr>
          <a:xfrm>
            <a:off x="10096500" y="6200875"/>
            <a:ext cx="487680" cy="365760"/>
          </a:xfrm>
        </p:spPr>
        <p:txBody>
          <a:bodyPr/>
          <a:lstStyle>
            <a:lvl1pPr>
              <a:defRPr>
                <a:solidFill>
                  <a:schemeClr val="bg1"/>
                </a:solidFill>
              </a:defRPr>
            </a:lvl1pPr>
          </a:lstStyle>
          <a:p>
            <a:fld id="{8A7A6979-0714-4377-B894-6BE4C2D6E202}" type="slidenum">
              <a:rPr lang="en-US" smtClean="0"/>
              <a:pPr/>
              <a:t>‹#›</a:t>
            </a:fld>
            <a:endParaRPr lang="en-US" dirty="0"/>
          </a:p>
        </p:txBody>
      </p:sp>
      <p:cxnSp>
        <p:nvCxnSpPr>
          <p:cNvPr id="21" name="Line 1">
            <a:extLst>
              <a:ext uri="{FF2B5EF4-FFF2-40B4-BE49-F238E27FC236}">
                <a16:creationId xmlns:a16="http://schemas.microsoft.com/office/drawing/2014/main" id="{CADA4B44-4E54-AC4F-B94D-753D8198844A}"/>
              </a:ext>
            </a:extLst>
          </p:cNvPr>
          <p:cNvCxnSpPr/>
          <p:nvPr userDrawn="1"/>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546405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4032" userDrawn="1">
          <p15:clr>
            <a:srgbClr val="FBAE40"/>
          </p15:clr>
        </p15:guide>
        <p15:guide id="4" pos="7344" userDrawn="1">
          <p15:clr>
            <a:srgbClr val="FBAE40"/>
          </p15:clr>
        </p15:guide>
        <p15:guide id="5" pos="6848" userDrawn="1">
          <p15:clr>
            <a:srgbClr val="FBAE40"/>
          </p15:clr>
        </p15:guide>
        <p15:guide id="6" orient="horz" pos="4080" userDrawn="1">
          <p15:clr>
            <a:srgbClr val="FBAE40"/>
          </p15:clr>
        </p15:guide>
        <p15:guide id="7" pos="1104" userDrawn="1">
          <p15:clr>
            <a:srgbClr val="FBAE40"/>
          </p15:clr>
        </p15:guide>
        <p15:guide id="8" pos="168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 Slide - Picture">
    <p:bg>
      <p:bgPr>
        <a:solidFill>
          <a:schemeClr val="accent4"/>
        </a:solidFill>
        <a:effectLst/>
      </p:bgPr>
    </p:bg>
    <p:spTree>
      <p:nvGrpSpPr>
        <p:cNvPr id="1" name=""/>
        <p:cNvGrpSpPr/>
        <p:nvPr/>
      </p:nvGrpSpPr>
      <p:grpSpPr>
        <a:xfrm>
          <a:off x="0" y="0"/>
          <a:ext cx="0" cy="0"/>
          <a:chOff x="0" y="0"/>
          <a:chExt cx="0" cy="0"/>
        </a:xfrm>
      </p:grpSpPr>
      <p:sp>
        <p:nvSpPr>
          <p:cNvPr id="17" name="Picture" descr="Picture Description">
            <a:extLst>
              <a:ext uri="{FF2B5EF4-FFF2-40B4-BE49-F238E27FC236}">
                <a16:creationId xmlns:a16="http://schemas.microsoft.com/office/drawing/2014/main" id="{B6A7C9B5-3617-0144-A4ED-16186741E8C3}"/>
              </a:ext>
            </a:extLst>
          </p:cNvPr>
          <p:cNvSpPr>
            <a:spLocks noGrp="1"/>
          </p:cNvSpPr>
          <p:nvPr>
            <p:ph type="pic" sz="quarter" idx="13"/>
          </p:nvPr>
        </p:nvSpPr>
        <p:spPr>
          <a:xfrm>
            <a:off x="0" y="0"/>
            <a:ext cx="12192000" cy="6858000"/>
          </a:xfrm>
        </p:spPr>
        <p:txBody>
          <a:bodyPr anchor="ctr" anchorCtr="1"/>
          <a:lstStyle>
            <a:lvl1pPr marL="0" indent="0" algn="ctr">
              <a:buFontTx/>
              <a:buNone/>
              <a:defRPr baseline="0">
                <a:solidFill>
                  <a:schemeClr val="bg1"/>
                </a:solidFill>
                <a:latin typeface="Acumin Pro" panose="020B0504020202020204" pitchFamily="34" charset="77"/>
              </a:defRPr>
            </a:lvl1pPr>
          </a:lstStyle>
          <a:p>
            <a:r>
              <a:rPr lang="en-US"/>
              <a:t>Click icon to add picture</a:t>
            </a:r>
            <a:endParaRPr lang="en-US" dirty="0"/>
          </a:p>
        </p:txBody>
      </p:sp>
      <p:sp>
        <p:nvSpPr>
          <p:cNvPr id="3" name="Photo caption"/>
          <p:cNvSpPr>
            <a:spLocks noGrp="1"/>
          </p:cNvSpPr>
          <p:nvPr>
            <p:ph type="subTitle" idx="1" hasCustomPrompt="1"/>
          </p:nvPr>
        </p:nvSpPr>
        <p:spPr>
          <a:xfrm>
            <a:off x="7301170" y="219206"/>
            <a:ext cx="3574087" cy="1107996"/>
          </a:xfrm>
          <a:noFill/>
        </p:spPr>
        <p:txBody>
          <a:bodyPr wrap="square" lIns="0" tIns="0" rIns="0" bIns="0" anchor="t" anchorCtr="0">
            <a:spAutoFit/>
          </a:bodyPr>
          <a:lstStyle>
            <a:lvl1pPr marL="0" indent="0" algn="l">
              <a:buNone/>
              <a:defRPr sz="1800" b="1" i="0">
                <a:solidFill>
                  <a:schemeClr val="bg1"/>
                </a:solidFill>
                <a:latin typeface="Acumin Pro" panose="020B0504020202020204" pitchFamily="34" charset="77"/>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Brief photo caption. Place in top left or right corner. </a:t>
            </a:r>
            <a:r>
              <a:rPr lang="en-US" dirty="0" err="1"/>
              <a:t>Acumin</a:t>
            </a:r>
            <a:r>
              <a:rPr lang="en-US" dirty="0"/>
              <a:t> Pro Bold 18 pt. Make text black or white for legibility.</a:t>
            </a:r>
          </a:p>
        </p:txBody>
      </p:sp>
      <p:pic>
        <p:nvPicPr>
          <p:cNvPr id="10" name="Purdue Logo" descr="Purdue Logo">
            <a:extLst>
              <a:ext uri="{FF2B5EF4-FFF2-40B4-BE49-F238E27FC236}">
                <a16:creationId xmlns:a16="http://schemas.microsoft.com/office/drawing/2014/main" id="{2650B9D5-9C27-CF45-A770-B91D32934D0E}"/>
              </a:ext>
            </a:extLst>
          </p:cNvPr>
          <p:cNvPicPr>
            <a:picLocks noChangeAspect="1"/>
          </p:cNvPicPr>
          <p:nvPr userDrawn="1"/>
        </p:nvPicPr>
        <p:blipFill>
          <a:blip r:embed="rId2"/>
          <a:stretch>
            <a:fillRect/>
          </a:stretch>
        </p:blipFill>
        <p:spPr>
          <a:xfrm>
            <a:off x="1738642" y="5984087"/>
            <a:ext cx="2463665" cy="440990"/>
          </a:xfrm>
          <a:prstGeom prst="rect">
            <a:avLst/>
          </a:prstGeom>
        </p:spPr>
      </p:pic>
      <p:sp>
        <p:nvSpPr>
          <p:cNvPr id="14" name="Slide Number">
            <a:extLst>
              <a:ext uri="{FF2B5EF4-FFF2-40B4-BE49-F238E27FC236}">
                <a16:creationId xmlns:a16="http://schemas.microsoft.com/office/drawing/2014/main" id="{ACC80B6D-3922-3742-99F9-101C945C2B33}"/>
              </a:ext>
            </a:extLst>
          </p:cNvPr>
          <p:cNvSpPr>
            <a:spLocks noGrp="1"/>
          </p:cNvSpPr>
          <p:nvPr>
            <p:ph type="sldNum" sz="quarter" idx="12"/>
          </p:nvPr>
        </p:nvSpPr>
        <p:spPr>
          <a:xfrm>
            <a:off x="10096500" y="6200875"/>
            <a:ext cx="487680" cy="365760"/>
          </a:xfrm>
        </p:spPr>
        <p:txBody>
          <a:bodyPr/>
          <a:lstStyle>
            <a:lvl1pPr>
              <a:defRPr>
                <a:solidFill>
                  <a:schemeClr val="bg1"/>
                </a:solidFill>
              </a:defRPr>
            </a:lvl1pPr>
          </a:lstStyle>
          <a:p>
            <a:fld id="{8A7A6979-0714-4377-B894-6BE4C2D6E202}" type="slidenum">
              <a:rPr lang="en-US" smtClean="0"/>
              <a:pPr/>
              <a:t>‹#›</a:t>
            </a:fld>
            <a:endParaRPr lang="en-US" dirty="0"/>
          </a:p>
        </p:txBody>
      </p:sp>
      <p:cxnSp>
        <p:nvCxnSpPr>
          <p:cNvPr id="16" name="Line 1">
            <a:extLst>
              <a:ext uri="{FF2B5EF4-FFF2-40B4-BE49-F238E27FC236}">
                <a16:creationId xmlns:a16="http://schemas.microsoft.com/office/drawing/2014/main" id="{C3371811-B9A9-444C-B8E2-DFC8B92FFA90}"/>
              </a:ext>
            </a:extLst>
          </p:cNvPr>
          <p:cNvCxnSpPr/>
          <p:nvPr userDrawn="1"/>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Line 2">
            <a:extLst>
              <a:ext uri="{FF2B5EF4-FFF2-40B4-BE49-F238E27FC236}">
                <a16:creationId xmlns:a16="http://schemas.microsoft.com/office/drawing/2014/main" id="{E3D41B36-C946-AA44-BFF4-3F3A6A8607A2}"/>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Line 3">
            <a:extLst>
              <a:ext uri="{FF2B5EF4-FFF2-40B4-BE49-F238E27FC236}">
                <a16:creationId xmlns:a16="http://schemas.microsoft.com/office/drawing/2014/main" id="{A246739C-3DD5-DF4C-BFF4-0B3AF76695B4}"/>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6258001"/>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ntent Slide - Fact/Highlight">
    <p:bg>
      <p:bgPr>
        <a:solidFill>
          <a:schemeClr val="accent4"/>
        </a:solidFill>
        <a:effectLst/>
      </p:bgPr>
    </p:bg>
    <p:spTree>
      <p:nvGrpSpPr>
        <p:cNvPr id="1" name=""/>
        <p:cNvGrpSpPr/>
        <p:nvPr/>
      </p:nvGrpSpPr>
      <p:grpSpPr>
        <a:xfrm>
          <a:off x="0" y="0"/>
          <a:ext cx="0" cy="0"/>
          <a:chOff x="0" y="0"/>
          <a:chExt cx="0" cy="0"/>
        </a:xfrm>
      </p:grpSpPr>
      <p:sp>
        <p:nvSpPr>
          <p:cNvPr id="6" name="Gold Background">
            <a:extLst>
              <a:ext uri="{FF2B5EF4-FFF2-40B4-BE49-F238E27FC236}">
                <a16:creationId xmlns:a16="http://schemas.microsoft.com/office/drawing/2014/main" id="{5CCAEC11-865D-CB4B-88E8-5AF51FB37FBE}"/>
              </a:ext>
            </a:extLst>
          </p:cNvPr>
          <p:cNvSpPr/>
          <p:nvPr/>
        </p:nvSpPr>
        <p:spPr>
          <a:xfrm>
            <a:off x="1" y="0"/>
            <a:ext cx="12191999" cy="68522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893545" y="1479629"/>
            <a:ext cx="6419331" cy="1210973"/>
          </a:xfrm>
          <a:prstGeom prst="rect">
            <a:avLst/>
          </a:prstGeom>
          <a:noFill/>
          <a:ln w="38100">
            <a:noFill/>
          </a:ln>
        </p:spPr>
        <p:txBody>
          <a:bodyPr wrap="square" lIns="0" tIns="0" rIns="0" bIns="0" anchor="t" anchorCtr="0">
            <a:spAutoFit/>
          </a:bodyPr>
          <a:lstStyle>
            <a:lvl1pPr algn="ctr">
              <a:defRPr sz="8600" b="1" i="0" cap="none" spc="300">
                <a:solidFill>
                  <a:schemeClr val="accent2"/>
                </a:solidFill>
                <a:latin typeface="United Sans Rg Lt" pitchFamily="50" charset="0"/>
              </a:defRPr>
            </a:lvl1pPr>
          </a:lstStyle>
          <a:p>
            <a:r>
              <a:rPr lang="en-US" spc="0" dirty="0">
                <a:latin typeface="United Sans Rg Md" pitchFamily="50" charset="0"/>
              </a:rPr>
              <a:t>123</a:t>
            </a:r>
            <a:endParaRPr lang="en-US" dirty="0"/>
          </a:p>
        </p:txBody>
      </p:sp>
      <p:sp>
        <p:nvSpPr>
          <p:cNvPr id="20" name="Black Bar">
            <a:extLst>
              <a:ext uri="{FF2B5EF4-FFF2-40B4-BE49-F238E27FC236}">
                <a16:creationId xmlns:a16="http://schemas.microsoft.com/office/drawing/2014/main" id="{EACB2F0C-1C3D-CD48-AD13-7B5AD683F7C7}"/>
              </a:ext>
            </a:extLst>
          </p:cNvPr>
          <p:cNvSpPr/>
          <p:nvPr/>
        </p:nvSpPr>
        <p:spPr>
          <a:xfrm>
            <a:off x="2648277" y="2744421"/>
            <a:ext cx="6905456" cy="44099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3" name="Subhead"/>
          <p:cNvSpPr>
            <a:spLocks noGrp="1"/>
          </p:cNvSpPr>
          <p:nvPr>
            <p:ph type="subTitle" idx="1" hasCustomPrompt="1"/>
          </p:nvPr>
        </p:nvSpPr>
        <p:spPr>
          <a:xfrm>
            <a:off x="2648276" y="2706475"/>
            <a:ext cx="6895463" cy="553998"/>
          </a:xfrm>
          <a:noFill/>
        </p:spPr>
        <p:txBody>
          <a:bodyPr wrap="square" lIns="0" tIns="0" rIns="0" bIns="0" anchor="t" anchorCtr="0">
            <a:spAutoFit/>
          </a:bodyPr>
          <a:lstStyle>
            <a:lvl1pPr marL="0" indent="0" algn="ctr">
              <a:buNone/>
              <a:defRPr sz="3600" b="1" i="0" spc="300">
                <a:solidFill>
                  <a:schemeClr val="accent4"/>
                </a:solidFill>
                <a:latin typeface="United Sans Cd Md" pitchFamily="50" charset="0"/>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TOPIC OR TITLE</a:t>
            </a:r>
          </a:p>
        </p:txBody>
      </p:sp>
      <p:sp>
        <p:nvSpPr>
          <p:cNvPr id="23" name="Body Text">
            <a:extLst>
              <a:ext uri="{FF2B5EF4-FFF2-40B4-BE49-F238E27FC236}">
                <a16:creationId xmlns:a16="http://schemas.microsoft.com/office/drawing/2014/main" id="{BD416322-CF1A-F143-B2A9-844B608C50DA}"/>
              </a:ext>
            </a:extLst>
          </p:cNvPr>
          <p:cNvSpPr>
            <a:spLocks noGrp="1"/>
          </p:cNvSpPr>
          <p:nvPr>
            <p:ph type="body" sz="quarter" idx="14" hasCustomPrompt="1"/>
          </p:nvPr>
        </p:nvSpPr>
        <p:spPr>
          <a:xfrm>
            <a:off x="2875268" y="3540352"/>
            <a:ext cx="6678467" cy="1122744"/>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2400" b="0" i="0" normalizeH="0" baseline="0">
                <a:solidFill>
                  <a:schemeClr val="bg1"/>
                </a:solidFill>
                <a:latin typeface="Acumin Pro Medium" panose="020B0504020202020204" pitchFamily="34" charset="77"/>
              </a:defRPr>
            </a:lvl1pPr>
          </a:lstStyle>
          <a:p>
            <a:pPr lvl="0"/>
            <a:r>
              <a:rPr lang="en-US" dirty="0"/>
              <a:t>Fact or highlight. </a:t>
            </a:r>
            <a:r>
              <a:rPr lang="en-US" dirty="0" err="1"/>
              <a:t>Acumin</a:t>
            </a:r>
            <a:r>
              <a:rPr lang="en-US" dirty="0"/>
              <a:t> Pro Medium 24 pt. Keep it short with bite-size chunks of information.</a:t>
            </a:r>
          </a:p>
        </p:txBody>
      </p:sp>
      <p:pic>
        <p:nvPicPr>
          <p:cNvPr id="14" name="Purdue Logo" descr="Purdue Logo">
            <a:extLst>
              <a:ext uri="{FF2B5EF4-FFF2-40B4-BE49-F238E27FC236}">
                <a16:creationId xmlns:a16="http://schemas.microsoft.com/office/drawing/2014/main" id="{65255706-E2B0-E84F-A9B6-28F836971DDF}"/>
              </a:ext>
            </a:extLst>
          </p:cNvPr>
          <p:cNvPicPr>
            <a:picLocks noChangeAspect="1"/>
          </p:cNvPicPr>
          <p:nvPr userDrawn="1"/>
        </p:nvPicPr>
        <p:blipFill>
          <a:blip r:embed="rId2"/>
          <a:stretch>
            <a:fillRect/>
          </a:stretch>
        </p:blipFill>
        <p:spPr>
          <a:xfrm>
            <a:off x="1738642" y="5984087"/>
            <a:ext cx="2463665" cy="440990"/>
          </a:xfrm>
          <a:prstGeom prst="rect">
            <a:avLst/>
          </a:prstGeom>
        </p:spPr>
      </p:pic>
      <p:sp>
        <p:nvSpPr>
          <p:cNvPr id="16" name="Date">
            <a:extLst>
              <a:ext uri="{FF2B5EF4-FFF2-40B4-BE49-F238E27FC236}">
                <a16:creationId xmlns:a16="http://schemas.microsoft.com/office/drawing/2014/main" id="{D5F83FDC-674A-8F42-A488-884B2867DCC3}"/>
              </a:ext>
            </a:extLst>
          </p:cNvPr>
          <p:cNvSpPr>
            <a:spLocks noGrp="1"/>
          </p:cNvSpPr>
          <p:nvPr>
            <p:ph type="dt" sz="half" idx="10"/>
          </p:nvPr>
        </p:nvSpPr>
        <p:spPr>
          <a:xfrm>
            <a:off x="8926248" y="6220740"/>
            <a:ext cx="1021891" cy="323968"/>
          </a:xfrm>
        </p:spPr>
        <p:txBody>
          <a:bodyPr/>
          <a:lstStyle>
            <a:lvl1pPr>
              <a:defRPr>
                <a:solidFill>
                  <a:schemeClr val="bg1">
                    <a:alpha val="70000"/>
                  </a:schemeClr>
                </a:solidFill>
              </a:defRPr>
            </a:lvl1pPr>
          </a:lstStyle>
          <a:p>
            <a:fld id="{D47A9A36-4EB0-BF46-AE48-7CDA251B954B}" type="datetime1">
              <a:rPr lang="en-US" smtClean="0"/>
              <a:t>9/6/2023</a:t>
            </a:fld>
            <a:endParaRPr lang="en-US" dirty="0"/>
          </a:p>
        </p:txBody>
      </p:sp>
      <p:sp>
        <p:nvSpPr>
          <p:cNvPr id="17" name="Slide Number">
            <a:extLst>
              <a:ext uri="{FF2B5EF4-FFF2-40B4-BE49-F238E27FC236}">
                <a16:creationId xmlns:a16="http://schemas.microsoft.com/office/drawing/2014/main" id="{DF9C56DA-C412-B14C-8168-05E55A21B5E5}"/>
              </a:ext>
            </a:extLst>
          </p:cNvPr>
          <p:cNvSpPr>
            <a:spLocks noGrp="1"/>
          </p:cNvSpPr>
          <p:nvPr>
            <p:ph type="sldNum" sz="quarter" idx="12"/>
          </p:nvPr>
        </p:nvSpPr>
        <p:spPr>
          <a:xfrm>
            <a:off x="10096500" y="6200875"/>
            <a:ext cx="487680" cy="365760"/>
          </a:xfrm>
        </p:spPr>
        <p:txBody>
          <a:bodyPr/>
          <a:lstStyle>
            <a:lvl1pPr>
              <a:defRPr>
                <a:solidFill>
                  <a:schemeClr val="bg1"/>
                </a:solidFill>
              </a:defRPr>
            </a:lvl1pPr>
          </a:lstStyle>
          <a:p>
            <a:fld id="{8A7A6979-0714-4377-B894-6BE4C2D6E202}" type="slidenum">
              <a:rPr lang="en-US" smtClean="0"/>
              <a:pPr/>
              <a:t>‹#›</a:t>
            </a:fld>
            <a:endParaRPr lang="en-US" dirty="0"/>
          </a:p>
        </p:txBody>
      </p:sp>
      <p:cxnSp>
        <p:nvCxnSpPr>
          <p:cNvPr id="21" name="Line 1">
            <a:extLst>
              <a:ext uri="{FF2B5EF4-FFF2-40B4-BE49-F238E27FC236}">
                <a16:creationId xmlns:a16="http://schemas.microsoft.com/office/drawing/2014/main" id="{DE31DD2C-32F5-F345-872B-C1CCC72846EE}"/>
              </a:ext>
            </a:extLst>
          </p:cNvPr>
          <p:cNvCxnSpPr/>
          <p:nvPr userDrawn="1"/>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Line 2">
            <a:extLst>
              <a:ext uri="{FF2B5EF4-FFF2-40B4-BE49-F238E27FC236}">
                <a16:creationId xmlns:a16="http://schemas.microsoft.com/office/drawing/2014/main" id="{18A2134F-0116-6740-AD2E-82D54002455E}"/>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Line 3">
            <a:extLst>
              <a:ext uri="{FF2B5EF4-FFF2-40B4-BE49-F238E27FC236}">
                <a16:creationId xmlns:a16="http://schemas.microsoft.com/office/drawing/2014/main" id="{7E7A5392-EE7B-7141-B159-172DDE0D6824}"/>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739352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orient="horz" pos="1008" userDrawn="1">
          <p15:clr>
            <a:srgbClr val="FBAE40"/>
          </p15:clr>
        </p15:guide>
        <p15:guide id="8" orient="horz" pos="1488" userDrawn="1">
          <p15:clr>
            <a:srgbClr val="FBAE40"/>
          </p15:clr>
        </p15:guide>
        <p15:guide id="9" orient="horz" pos="86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losing Slide">
    <p:bg>
      <p:bgPr>
        <a:solidFill>
          <a:schemeClr val="accent4"/>
        </a:solidFill>
        <a:effectLst/>
      </p:bgPr>
    </p:bg>
    <p:spTree>
      <p:nvGrpSpPr>
        <p:cNvPr id="1" name=""/>
        <p:cNvGrpSpPr/>
        <p:nvPr/>
      </p:nvGrpSpPr>
      <p:grpSpPr>
        <a:xfrm>
          <a:off x="0" y="0"/>
          <a:ext cx="0" cy="0"/>
          <a:chOff x="0" y="0"/>
          <a:chExt cx="0" cy="0"/>
        </a:xfrm>
      </p:grpSpPr>
      <p:sp>
        <p:nvSpPr>
          <p:cNvPr id="20" name="Black Background">
            <a:extLst>
              <a:ext uri="{FF2B5EF4-FFF2-40B4-BE49-F238E27FC236}">
                <a16:creationId xmlns:a16="http://schemas.microsoft.com/office/drawing/2014/main" id="{EACB2F0C-1C3D-CD48-AD13-7B5AD683F7C7}"/>
              </a:ext>
            </a:extLst>
          </p:cNvPr>
          <p:cNvSpPr/>
          <p:nvPr/>
        </p:nvSpPr>
        <p:spPr>
          <a:xfrm>
            <a:off x="0" y="0"/>
            <a:ext cx="12192000" cy="6858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2" name="Heading"/>
          <p:cNvSpPr>
            <a:spLocks noGrp="1"/>
          </p:cNvSpPr>
          <p:nvPr>
            <p:ph type="ctrTitle" hasCustomPrompt="1"/>
          </p:nvPr>
        </p:nvSpPr>
        <p:spPr bwMode="blackWhite">
          <a:xfrm>
            <a:off x="2483034" y="1521334"/>
            <a:ext cx="6347458" cy="854080"/>
          </a:xfrm>
          <a:prstGeom prst="rect">
            <a:avLst/>
          </a:prstGeom>
          <a:noFill/>
          <a:ln w="38100">
            <a:noFill/>
          </a:ln>
        </p:spPr>
        <p:txBody>
          <a:bodyPr wrap="square" lIns="0" tIns="0" rIns="0" bIns="0" anchor="t" anchorCtr="0">
            <a:spAutoFit/>
          </a:bodyPr>
          <a:lstStyle>
            <a:lvl1pPr algn="l">
              <a:defRPr sz="6000" b="1" i="1" spc="0">
                <a:solidFill>
                  <a:schemeClr val="tx2"/>
                </a:solidFill>
                <a:latin typeface="Acumin Pro ExtraCondensed" panose="020B0508020202020204" pitchFamily="34" charset="77"/>
              </a:defRPr>
            </a:lvl1pPr>
          </a:lstStyle>
          <a:p>
            <a:r>
              <a:rPr lang="en-US" dirty="0"/>
              <a:t>Thank You</a:t>
            </a:r>
          </a:p>
        </p:txBody>
      </p:sp>
      <p:sp>
        <p:nvSpPr>
          <p:cNvPr id="16" name="Body Text">
            <a:extLst>
              <a:ext uri="{FF2B5EF4-FFF2-40B4-BE49-F238E27FC236}">
                <a16:creationId xmlns:a16="http://schemas.microsoft.com/office/drawing/2014/main" id="{900775FC-E9E4-FF46-A522-92CC39196093}"/>
              </a:ext>
            </a:extLst>
          </p:cNvPr>
          <p:cNvSpPr>
            <a:spLocks noGrp="1"/>
          </p:cNvSpPr>
          <p:nvPr>
            <p:ph type="body" sz="quarter" idx="14" hasCustomPrompt="1"/>
          </p:nvPr>
        </p:nvSpPr>
        <p:spPr>
          <a:xfrm>
            <a:off x="2483032" y="2548210"/>
            <a:ext cx="6347460" cy="880790"/>
          </a:xfrm>
        </p:spPr>
        <p:txBody>
          <a:bodyPr lIns="0" tIns="0" rIns="0" bIns="0">
            <a:noAutofit/>
          </a:bodyPr>
          <a:lstStyle>
            <a:lvl1pPr marL="0" marR="0" indent="0" algn="l" defTabSz="457200" rtl="0" eaLnBrk="1" fontAlgn="auto" latinLnBrk="0" hangingPunct="1">
              <a:lnSpc>
                <a:spcPct val="100000"/>
              </a:lnSpc>
              <a:spcBef>
                <a:spcPts val="0"/>
              </a:spcBef>
              <a:spcAft>
                <a:spcPts val="0"/>
              </a:spcAft>
              <a:buClrTx/>
              <a:buSzTx/>
              <a:buFontTx/>
              <a:buNone/>
              <a:tabLst/>
              <a:defRPr sz="1800" b="0" i="0" normalizeH="0" baseline="0">
                <a:solidFill>
                  <a:schemeClr val="accent4"/>
                </a:solidFill>
                <a:latin typeface="Acumin Pro" panose="020B0504020202020204" pitchFamily="34" charset="77"/>
              </a:defRPr>
            </a:lvl1pPr>
          </a:lstStyle>
          <a:p>
            <a:pPr lvl="0"/>
            <a:r>
              <a:rPr lang="en-US" dirty="0"/>
              <a:t>Conclusion, call to action or contact information. </a:t>
            </a:r>
            <a:r>
              <a:rPr lang="en-US" dirty="0" err="1"/>
              <a:t>Acumin</a:t>
            </a:r>
            <a:r>
              <a:rPr lang="en-US" dirty="0"/>
              <a:t> Pro Reg 18 pt. Keep it short with bite-size chunks of information.</a:t>
            </a:r>
          </a:p>
        </p:txBody>
      </p:sp>
      <p:pic>
        <p:nvPicPr>
          <p:cNvPr id="11" name="Purdue Logo" descr="Purdue Logo">
            <a:extLst>
              <a:ext uri="{FF2B5EF4-FFF2-40B4-BE49-F238E27FC236}">
                <a16:creationId xmlns:a16="http://schemas.microsoft.com/office/drawing/2014/main" id="{7D26CD60-C525-9E44-AAFC-774D39C533C6}"/>
              </a:ext>
            </a:extLst>
          </p:cNvPr>
          <p:cNvPicPr>
            <a:picLocks noChangeAspect="1"/>
          </p:cNvPicPr>
          <p:nvPr userDrawn="1"/>
        </p:nvPicPr>
        <p:blipFill>
          <a:blip r:embed="rId2"/>
          <a:stretch>
            <a:fillRect/>
          </a:stretch>
        </p:blipFill>
        <p:spPr>
          <a:xfrm>
            <a:off x="1555978" y="5987945"/>
            <a:ext cx="2459736" cy="440287"/>
          </a:xfrm>
          <a:prstGeom prst="rect">
            <a:avLst/>
          </a:prstGeom>
        </p:spPr>
      </p:pic>
      <p:sp>
        <p:nvSpPr>
          <p:cNvPr id="12" name="Date">
            <a:extLst>
              <a:ext uri="{FF2B5EF4-FFF2-40B4-BE49-F238E27FC236}">
                <a16:creationId xmlns:a16="http://schemas.microsoft.com/office/drawing/2014/main" id="{E7D56F3A-D0B6-8A49-81C9-B6A0051C7E73}"/>
              </a:ext>
            </a:extLst>
          </p:cNvPr>
          <p:cNvSpPr>
            <a:spLocks noGrp="1"/>
          </p:cNvSpPr>
          <p:nvPr>
            <p:ph type="dt" sz="half" idx="10"/>
          </p:nvPr>
        </p:nvSpPr>
        <p:spPr>
          <a:xfrm>
            <a:off x="8926248" y="6220740"/>
            <a:ext cx="1021891" cy="323968"/>
          </a:xfrm>
        </p:spPr>
        <p:txBody>
          <a:bodyPr/>
          <a:lstStyle>
            <a:lvl1pPr>
              <a:defRPr>
                <a:solidFill>
                  <a:schemeClr val="accent4">
                    <a:alpha val="70000"/>
                  </a:schemeClr>
                </a:solidFill>
              </a:defRPr>
            </a:lvl1pPr>
          </a:lstStyle>
          <a:p>
            <a:fld id="{D47A9A36-4EB0-BF46-AE48-7CDA251B954B}" type="datetime1">
              <a:rPr lang="en-US" smtClean="0"/>
              <a:pPr/>
              <a:t>9/6/2023</a:t>
            </a:fld>
            <a:endParaRPr lang="en-US" dirty="0"/>
          </a:p>
        </p:txBody>
      </p:sp>
      <p:sp>
        <p:nvSpPr>
          <p:cNvPr id="14" name="Slide Number">
            <a:extLst>
              <a:ext uri="{FF2B5EF4-FFF2-40B4-BE49-F238E27FC236}">
                <a16:creationId xmlns:a16="http://schemas.microsoft.com/office/drawing/2014/main" id="{DED03763-61BB-3343-B3CC-0623CC8EAA03}"/>
              </a:ext>
            </a:extLst>
          </p:cNvPr>
          <p:cNvSpPr>
            <a:spLocks noGrp="1"/>
          </p:cNvSpPr>
          <p:nvPr>
            <p:ph type="sldNum" sz="quarter" idx="12"/>
          </p:nvPr>
        </p:nvSpPr>
        <p:spPr>
          <a:xfrm>
            <a:off x="10096500" y="6200875"/>
            <a:ext cx="487680" cy="365760"/>
          </a:xfrm>
        </p:spPr>
        <p:txBody>
          <a:bodyPr/>
          <a:lstStyle>
            <a:lvl1pPr>
              <a:defRPr>
                <a:solidFill>
                  <a:schemeClr val="accent4"/>
                </a:solidFill>
              </a:defRPr>
            </a:lvl1pPr>
          </a:lstStyle>
          <a:p>
            <a:fld id="{8A7A6979-0714-4377-B894-6BE4C2D6E202}" type="slidenum">
              <a:rPr lang="en-US" smtClean="0"/>
              <a:pPr/>
              <a:t>‹#›</a:t>
            </a:fld>
            <a:endParaRPr lang="en-US" dirty="0"/>
          </a:p>
        </p:txBody>
      </p:sp>
      <p:cxnSp>
        <p:nvCxnSpPr>
          <p:cNvPr id="17" name="Line 1">
            <a:extLst>
              <a:ext uri="{FF2B5EF4-FFF2-40B4-BE49-F238E27FC236}">
                <a16:creationId xmlns:a16="http://schemas.microsoft.com/office/drawing/2014/main" id="{9B9CC658-FCDB-754D-83A8-E72E62847F53}"/>
              </a:ext>
            </a:extLst>
          </p:cNvPr>
          <p:cNvCxnSpPr/>
          <p:nvPr userDrawn="1"/>
        </p:nvCxnSpPr>
        <p:spPr>
          <a:xfrm>
            <a:off x="1281648" y="5789"/>
            <a:ext cx="0" cy="6464461"/>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Line 2">
            <a:extLst>
              <a:ext uri="{FF2B5EF4-FFF2-40B4-BE49-F238E27FC236}">
                <a16:creationId xmlns:a16="http://schemas.microsoft.com/office/drawing/2014/main" id="{52700362-C315-8A41-8A37-D1C4D5A0E238}"/>
              </a:ext>
            </a:extLst>
          </p:cNvPr>
          <p:cNvCxnSpPr>
            <a:cxnSpLocks/>
          </p:cNvCxnSpPr>
          <p:nvPr userDrawn="1"/>
        </p:nvCxnSpPr>
        <p:spPr>
          <a:xfrm>
            <a:off x="8724900" y="5735256"/>
            <a:ext cx="0" cy="112274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Line 3">
            <a:extLst>
              <a:ext uri="{FF2B5EF4-FFF2-40B4-BE49-F238E27FC236}">
                <a16:creationId xmlns:a16="http://schemas.microsoft.com/office/drawing/2014/main" id="{14A431DC-9C67-D94C-982A-8D0C2E3D10D8}"/>
              </a:ext>
            </a:extLst>
          </p:cNvPr>
          <p:cNvCxnSpPr>
            <a:cxnSpLocks/>
          </p:cNvCxnSpPr>
          <p:nvPr userDrawn="1"/>
        </p:nvCxnSpPr>
        <p:spPr>
          <a:xfrm>
            <a:off x="10880901" y="1597306"/>
            <a:ext cx="0" cy="5260694"/>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3237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guide id="3" orient="horz" pos="3960" userDrawn="1">
          <p15:clr>
            <a:srgbClr val="FBAE40"/>
          </p15:clr>
        </p15:guide>
        <p15:guide id="4" pos="5952" userDrawn="1">
          <p15:clr>
            <a:srgbClr val="FBAE40"/>
          </p15:clr>
        </p15:guide>
        <p15:guide id="5" pos="6848" userDrawn="1">
          <p15:clr>
            <a:srgbClr val="FBAE40"/>
          </p15:clr>
        </p15:guide>
        <p15:guide id="6" orient="horz" pos="4080" userDrawn="1">
          <p15:clr>
            <a:srgbClr val="FBAE40"/>
          </p15:clr>
        </p15:guide>
        <p15:guide id="7" pos="156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141394" y="964692"/>
            <a:ext cx="7917007"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141394" y="2638046"/>
            <a:ext cx="7917007" cy="310198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744769" y="6227670"/>
            <a:ext cx="1161231" cy="323968"/>
          </a:xfrm>
          <a:prstGeom prst="rect">
            <a:avLst/>
          </a:prstGeom>
        </p:spPr>
        <p:txBody>
          <a:bodyPr vert="horz" lIns="91440" tIns="45720" rIns="91440" bIns="45720" rtlCol="0" anchor="ctr"/>
          <a:lstStyle>
            <a:lvl1pPr algn="r">
              <a:defRPr sz="1000" b="0" i="0">
                <a:solidFill>
                  <a:schemeClr val="tx1">
                    <a:alpha val="70000"/>
                  </a:schemeClr>
                </a:solidFill>
                <a:latin typeface="Acumin Pro" panose="020B0504020202020204" pitchFamily="34" charset="77"/>
              </a:defRPr>
            </a:lvl1pPr>
          </a:lstStyle>
          <a:p>
            <a:fld id="{E0C8DACD-4E35-4E4C-AC75-C3DE50F04E7E}" type="datetime1">
              <a:rPr lang="en-US" smtClean="0"/>
              <a:pPr/>
              <a:t>9/6/2023</a:t>
            </a:fld>
            <a:endParaRPr lang="en-US" dirty="0"/>
          </a:p>
        </p:txBody>
      </p:sp>
      <p:sp>
        <p:nvSpPr>
          <p:cNvPr id="5" name="Footer Placeholder 4"/>
          <p:cNvSpPr>
            <a:spLocks noGrp="1"/>
          </p:cNvSpPr>
          <p:nvPr>
            <p:ph type="ftr" sz="quarter" idx="3"/>
          </p:nvPr>
        </p:nvSpPr>
        <p:spPr>
          <a:xfrm>
            <a:off x="1137845" y="6219163"/>
            <a:ext cx="6075552"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096500" y="6200875"/>
            <a:ext cx="487680" cy="365760"/>
          </a:xfrm>
          <a:prstGeom prst="ellipse">
            <a:avLst/>
          </a:prstGeom>
          <a:noFill/>
        </p:spPr>
        <p:txBody>
          <a:bodyPr vert="horz" lIns="18288" tIns="45720" rIns="18288" bIns="45720" rtlCol="0" anchor="ctr">
            <a:noAutofit/>
          </a:bodyPr>
          <a:lstStyle>
            <a:lvl1pPr algn="ctr">
              <a:defRPr sz="1000" b="1" i="0" spc="0" baseline="0">
                <a:solidFill>
                  <a:schemeClr val="tx1"/>
                </a:solidFill>
                <a:latin typeface="Acumin Pro Semibold" panose="020B0504020202020204" pitchFamily="34" charset="77"/>
              </a:defRPr>
            </a:lvl1pPr>
          </a:lstStyle>
          <a:p>
            <a:fld id="{8A7A6979-0714-4377-B894-6BE4C2D6E202}" type="slidenum">
              <a:rPr lang="en-US" smtClean="0"/>
              <a:pPr/>
              <a:t>‹#›</a:t>
            </a:fld>
            <a:endParaRPr lang="en-US" dirty="0"/>
          </a:p>
        </p:txBody>
      </p:sp>
    </p:spTree>
    <p:extLst>
      <p:ext uri="{BB962C8B-B14F-4D97-AF65-F5344CB8AC3E}">
        <p14:creationId xmlns:p14="http://schemas.microsoft.com/office/powerpoint/2010/main" val="3595336832"/>
      </p:ext>
    </p:extLst>
  </p:cSld>
  <p:clrMap bg1="lt1" tx1="dk1" bg2="lt2" tx2="dk2" accent1="accent1" accent2="accent2" accent3="accent3" accent4="accent4" accent5="accent5" accent6="accent6" hlink="hlink" folHlink="folHlink"/>
  <p:sldLayoutIdLst>
    <p:sldLayoutId id="2147483725" r:id="rId1"/>
    <p:sldLayoutId id="2147483709" r:id="rId2"/>
    <p:sldLayoutId id="2147483720" r:id="rId3"/>
    <p:sldLayoutId id="2147483721" r:id="rId4"/>
    <p:sldLayoutId id="2147483722" r:id="rId5"/>
    <p:sldLayoutId id="2147483723" r:id="rId6"/>
    <p:sldLayoutId id="2147483724" r:id="rId7"/>
  </p:sldLayoutIdLst>
  <p:hf hdr="0" ftr="0"/>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056" userDrawn="1">
          <p15:clr>
            <a:srgbClr val="F26B43"/>
          </p15:clr>
        </p15:guide>
        <p15:guide id="4" pos="6240" userDrawn="1">
          <p15:clr>
            <a:srgbClr val="F26B43"/>
          </p15:clr>
        </p15:guide>
        <p15:guide id="5" pos="636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54EA7F14-B9DE-164B-9F38-47D5668D2586}"/>
              </a:ext>
            </a:extLst>
          </p:cNvPr>
          <p:cNvSpPr>
            <a:spLocks noGrp="1"/>
          </p:cNvSpPr>
          <p:nvPr>
            <p:ph type="ctrTitle"/>
          </p:nvPr>
        </p:nvSpPr>
        <p:spPr>
          <a:xfrm>
            <a:off x="2141790" y="1840297"/>
            <a:ext cx="8217317" cy="914096"/>
          </a:xfrm>
        </p:spPr>
        <p:txBody>
          <a:bodyPr/>
          <a:lstStyle/>
          <a:p>
            <a:r>
              <a:rPr lang="en-US" sz="6600" dirty="0">
                <a:latin typeface="Acumin Pro ExtraCondensed"/>
              </a:rPr>
              <a:t>Decision Making </a:t>
            </a:r>
          </a:p>
        </p:txBody>
      </p:sp>
      <p:sp>
        <p:nvSpPr>
          <p:cNvPr id="5" name="Slide Number">
            <a:extLst>
              <a:ext uri="{FF2B5EF4-FFF2-40B4-BE49-F238E27FC236}">
                <a16:creationId xmlns:a16="http://schemas.microsoft.com/office/drawing/2014/main" id="{FFCAA48C-2045-8749-8754-B722B9DB8A5C}"/>
              </a:ext>
            </a:extLst>
          </p:cNvPr>
          <p:cNvSpPr>
            <a:spLocks noGrp="1"/>
          </p:cNvSpPr>
          <p:nvPr>
            <p:ph type="sldNum" sz="quarter" idx="12"/>
          </p:nvPr>
        </p:nvSpPr>
        <p:spPr/>
        <p:txBody>
          <a:bodyPr/>
          <a:lstStyle/>
          <a:p>
            <a:fld id="{8A7A6979-0714-4377-B894-6BE4C2D6E202}" type="slidenum">
              <a:rPr lang="en-US" smtClean="0"/>
              <a:pPr/>
              <a:t>1</a:t>
            </a:fld>
            <a:endParaRPr lang="en-US" dirty="0"/>
          </a:p>
        </p:txBody>
      </p:sp>
      <p:sp>
        <p:nvSpPr>
          <p:cNvPr id="6" name="Subtitle 5">
            <a:extLst>
              <a:ext uri="{FF2B5EF4-FFF2-40B4-BE49-F238E27FC236}">
                <a16:creationId xmlns:a16="http://schemas.microsoft.com/office/drawing/2014/main" id="{3B9C9C21-A248-9A24-E91A-4866368099CD}"/>
              </a:ext>
            </a:extLst>
          </p:cNvPr>
          <p:cNvSpPr>
            <a:spLocks noGrp="1"/>
          </p:cNvSpPr>
          <p:nvPr>
            <p:ph type="subTitle" idx="1"/>
          </p:nvPr>
        </p:nvSpPr>
        <p:spPr>
          <a:xfrm>
            <a:off x="2141790" y="3693881"/>
            <a:ext cx="6801603" cy="1272143"/>
          </a:xfrm>
        </p:spPr>
        <p:txBody>
          <a:bodyPr/>
          <a:lstStyle/>
          <a:p>
            <a:r>
              <a:rPr lang="en-US" dirty="0"/>
              <a:t>What is it? </a:t>
            </a:r>
          </a:p>
          <a:p>
            <a:r>
              <a:rPr lang="en-US" dirty="0"/>
              <a:t>Do I have it?</a:t>
            </a:r>
          </a:p>
          <a:p>
            <a:r>
              <a:rPr lang="en-US" dirty="0"/>
              <a:t>Can I develop it?</a:t>
            </a:r>
          </a:p>
        </p:txBody>
      </p:sp>
    </p:spTree>
    <p:extLst>
      <p:ext uri="{BB962C8B-B14F-4D97-AF65-F5344CB8AC3E}">
        <p14:creationId xmlns:p14="http://schemas.microsoft.com/office/powerpoint/2010/main" val="2708108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08AB06A-6B63-9A84-6282-A333F77AFEA1}"/>
              </a:ext>
            </a:extLst>
          </p:cNvPr>
          <p:cNvSpPr>
            <a:spLocks noGrp="1"/>
          </p:cNvSpPr>
          <p:nvPr>
            <p:ph type="ctrTitle"/>
          </p:nvPr>
        </p:nvSpPr>
        <p:spPr>
          <a:xfrm>
            <a:off x="2101510" y="370921"/>
            <a:ext cx="7988980" cy="626325"/>
          </a:xfrm>
        </p:spPr>
        <p:txBody>
          <a:bodyPr/>
          <a:lstStyle/>
          <a:p>
            <a:r>
              <a:rPr lang="en-US" sz="4400" dirty="0"/>
              <a:t>What is it?</a:t>
            </a:r>
          </a:p>
        </p:txBody>
      </p:sp>
      <p:sp>
        <p:nvSpPr>
          <p:cNvPr id="8" name="Text Placeholder 7">
            <a:extLst>
              <a:ext uri="{FF2B5EF4-FFF2-40B4-BE49-F238E27FC236}">
                <a16:creationId xmlns:a16="http://schemas.microsoft.com/office/drawing/2014/main" id="{7F04D1FD-8ED5-3852-A64C-81F9064A7CFF}"/>
              </a:ext>
            </a:extLst>
          </p:cNvPr>
          <p:cNvSpPr>
            <a:spLocks noGrp="1"/>
          </p:cNvSpPr>
          <p:nvPr>
            <p:ph type="body" sz="quarter" idx="14"/>
          </p:nvPr>
        </p:nvSpPr>
        <p:spPr>
          <a:xfrm>
            <a:off x="1647305" y="1126426"/>
            <a:ext cx="9761667" cy="4940611"/>
          </a:xfrm>
        </p:spPr>
        <p:txBody>
          <a:bodyPr>
            <a:normAutofit/>
          </a:bodyPr>
          <a:lstStyle/>
          <a:p>
            <a:pPr marL="0" indent="0">
              <a:buNone/>
            </a:pPr>
            <a:r>
              <a:rPr lang="en-US" sz="2400" b="1" kern="0" dirty="0">
                <a:effectLst/>
                <a:latin typeface="+mn-lt"/>
                <a:ea typeface="Times New Roman" panose="02020603050405020304" pitchFamily="18" charset="0"/>
                <a:cs typeface="Times New Roman" panose="02020603050405020304" pitchFamily="18" charset="0"/>
              </a:rPr>
              <a:t>Decision Making: </a:t>
            </a:r>
            <a:r>
              <a:rPr lang="en-US" sz="2400" dirty="0"/>
              <a:t>the process of making choices by identifying a decision, gathering information, and assessing alternative resolutions.*</a:t>
            </a:r>
            <a:endParaRPr lang="en-US" sz="2400" kern="0" dirty="0">
              <a:effectLst/>
              <a:latin typeface="+mn-lt"/>
              <a:ea typeface="Times New Roman" panose="02020603050405020304" pitchFamily="18" charset="0"/>
              <a:cs typeface="Times New Roman" panose="02020603050405020304" pitchFamily="18" charset="0"/>
            </a:endParaRPr>
          </a:p>
          <a:p>
            <a:endParaRPr lang="en-US" sz="2000" kern="0" dirty="0">
              <a:solidFill>
                <a:srgbClr val="4D5156"/>
              </a:solidFill>
              <a:latin typeface="+mn-lt"/>
              <a:ea typeface="Calibri" panose="020F0502020204030204" pitchFamily="34" charset="0"/>
              <a:cs typeface="Times New Roman" panose="02020603050405020304" pitchFamily="18" charset="0"/>
            </a:endParaRPr>
          </a:p>
          <a:p>
            <a:pPr marL="0" indent="0">
              <a:buNone/>
            </a:pPr>
            <a:endParaRPr lang="en-US" sz="2000" kern="100" dirty="0">
              <a:effectLst/>
              <a:latin typeface="+mn-lt"/>
              <a:ea typeface="Calibri" panose="020F0502020204030204" pitchFamily="34" charset="0"/>
              <a:cs typeface="Times New Roman" panose="02020603050405020304" pitchFamily="18" charset="0"/>
            </a:endParaRPr>
          </a:p>
          <a:p>
            <a:r>
              <a:rPr lang="en-US" sz="2400" dirty="0">
                <a:latin typeface="+mn-lt"/>
              </a:rPr>
              <a:t>What choices have you made today?</a:t>
            </a:r>
          </a:p>
          <a:p>
            <a:endParaRPr lang="en-US" sz="2400" dirty="0">
              <a:latin typeface="+mn-lt"/>
            </a:endParaRPr>
          </a:p>
          <a:p>
            <a:r>
              <a:rPr lang="en-US" sz="2400" dirty="0">
                <a:latin typeface="+mn-lt"/>
              </a:rPr>
              <a:t>When you made that choice did you think about what would happen after the choice was made? </a:t>
            </a:r>
          </a:p>
          <a:p>
            <a:endParaRPr lang="en-US" sz="2400" dirty="0">
              <a:latin typeface="+mn-lt"/>
            </a:endParaRPr>
          </a:p>
          <a:p>
            <a:r>
              <a:rPr lang="en-US" sz="2400" dirty="0">
                <a:latin typeface="+mn-lt"/>
              </a:rPr>
              <a:t>Do you use different methods of decision-making depending on the severity of the problem? </a:t>
            </a:r>
          </a:p>
          <a:p>
            <a:endParaRPr lang="en-US" sz="2400" dirty="0">
              <a:latin typeface="+mn-lt"/>
            </a:endParaRPr>
          </a:p>
          <a:p>
            <a:pPr marL="0" indent="0">
              <a:buNone/>
            </a:pPr>
            <a:endParaRPr lang="en-US" sz="1800" kern="0" dirty="0">
              <a:solidFill>
                <a:srgbClr val="4D5156"/>
              </a:solidFill>
              <a:latin typeface="+mn-lt"/>
              <a:ea typeface="Calibri" panose="020F0502020204030204" pitchFamily="34" charset="0"/>
              <a:cs typeface="Times New Roman" panose="02020603050405020304" pitchFamily="18" charset="0"/>
            </a:endParaRPr>
          </a:p>
          <a:p>
            <a:pPr marL="0" indent="0" algn="r">
              <a:buNone/>
            </a:pPr>
            <a:r>
              <a:rPr lang="en-US" sz="1400" kern="0" dirty="0">
                <a:solidFill>
                  <a:srgbClr val="4D5156"/>
                </a:solidFill>
                <a:latin typeface="+mn-lt"/>
                <a:ea typeface="Calibri" panose="020F0502020204030204" pitchFamily="34" charset="0"/>
                <a:cs typeface="Times New Roman" panose="02020603050405020304" pitchFamily="18" charset="0"/>
              </a:rPr>
              <a:t>*Source: </a:t>
            </a:r>
            <a:r>
              <a:rPr lang="en-US" sz="1400" kern="0" dirty="0" err="1">
                <a:solidFill>
                  <a:srgbClr val="4D5156"/>
                </a:solidFill>
                <a:latin typeface="+mn-lt"/>
                <a:ea typeface="Calibri" panose="020F0502020204030204" pitchFamily="34" charset="0"/>
                <a:cs typeface="Times New Roman" panose="02020603050405020304" pitchFamily="18" charset="0"/>
              </a:rPr>
              <a:t>Umass</a:t>
            </a:r>
            <a:r>
              <a:rPr lang="en-US" sz="1400" kern="0" dirty="0">
                <a:solidFill>
                  <a:srgbClr val="4D5156"/>
                </a:solidFill>
                <a:latin typeface="+mn-lt"/>
                <a:ea typeface="Calibri" panose="020F0502020204030204" pitchFamily="34" charset="0"/>
                <a:cs typeface="Times New Roman" panose="02020603050405020304" pitchFamily="18" charset="0"/>
              </a:rPr>
              <a:t> Dartmouth https://www.umassd.edu </a:t>
            </a:r>
            <a:endParaRPr lang="en-US" sz="1400" dirty="0"/>
          </a:p>
          <a:p>
            <a:endParaRPr lang="en-US" dirty="0"/>
          </a:p>
        </p:txBody>
      </p:sp>
      <p:sp>
        <p:nvSpPr>
          <p:cNvPr id="5" name="Slide Number Placeholder 4">
            <a:extLst>
              <a:ext uri="{FF2B5EF4-FFF2-40B4-BE49-F238E27FC236}">
                <a16:creationId xmlns:a16="http://schemas.microsoft.com/office/drawing/2014/main" id="{079CDBEF-9D1D-DDB1-C4C8-A9817DA62F9A}"/>
              </a:ext>
            </a:extLst>
          </p:cNvPr>
          <p:cNvSpPr>
            <a:spLocks noGrp="1"/>
          </p:cNvSpPr>
          <p:nvPr>
            <p:ph type="sldNum" sz="quarter" idx="12"/>
          </p:nvPr>
        </p:nvSpPr>
        <p:spPr/>
        <p:txBody>
          <a:bodyPr/>
          <a:lstStyle/>
          <a:p>
            <a:fld id="{8A7A6979-0714-4377-B894-6BE4C2D6E202}" type="slidenum">
              <a:rPr lang="en-US" smtClean="0"/>
              <a:pPr/>
              <a:t>2</a:t>
            </a:fld>
            <a:endParaRPr lang="en-US" dirty="0"/>
          </a:p>
        </p:txBody>
      </p:sp>
      <p:sp>
        <p:nvSpPr>
          <p:cNvPr id="4" name="Date Placeholder 3">
            <a:extLst>
              <a:ext uri="{FF2B5EF4-FFF2-40B4-BE49-F238E27FC236}">
                <a16:creationId xmlns:a16="http://schemas.microsoft.com/office/drawing/2014/main" id="{4CDE6F09-9B10-5238-7123-0B118E57F72B}"/>
              </a:ext>
            </a:extLst>
          </p:cNvPr>
          <p:cNvSpPr>
            <a:spLocks noGrp="1"/>
          </p:cNvSpPr>
          <p:nvPr>
            <p:ph type="dt" sz="half" idx="4294967295"/>
          </p:nvPr>
        </p:nvSpPr>
        <p:spPr>
          <a:xfrm>
            <a:off x="11169650" y="6221413"/>
            <a:ext cx="1022350" cy="323850"/>
          </a:xfrm>
        </p:spPr>
        <p:txBody>
          <a:bodyPr/>
          <a:lstStyle/>
          <a:p>
            <a:fld id="{D47A9A36-4EB0-BF46-AE48-7CDA251B954B}" type="datetime1">
              <a:rPr lang="en-US" smtClean="0"/>
              <a:pPr/>
              <a:t>9/6/2023</a:t>
            </a:fld>
            <a:endParaRPr lang="en-US" dirty="0"/>
          </a:p>
        </p:txBody>
      </p:sp>
    </p:spTree>
    <p:extLst>
      <p:ext uri="{BB962C8B-B14F-4D97-AF65-F5344CB8AC3E}">
        <p14:creationId xmlns:p14="http://schemas.microsoft.com/office/powerpoint/2010/main" val="631978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C867C-8555-2FFE-EAB7-A269ECF2C85E}"/>
              </a:ext>
            </a:extLst>
          </p:cNvPr>
          <p:cNvSpPr>
            <a:spLocks noGrp="1"/>
          </p:cNvSpPr>
          <p:nvPr>
            <p:ph type="ctrTitle"/>
          </p:nvPr>
        </p:nvSpPr>
        <p:spPr>
          <a:xfrm>
            <a:off x="2107519" y="265240"/>
            <a:ext cx="9260135" cy="569387"/>
          </a:xfrm>
        </p:spPr>
        <p:txBody>
          <a:bodyPr/>
          <a:lstStyle/>
          <a:p>
            <a:r>
              <a:rPr lang="en-US" sz="4000" dirty="0">
                <a:latin typeface="Acumin Pro ExtraCondensed"/>
              </a:rPr>
              <a:t>Do</a:t>
            </a:r>
            <a:r>
              <a:rPr lang="en-US" sz="4000" dirty="0">
                <a:latin typeface="Acumin Pro ExtraCondensed"/>
                <a:sym typeface="Wingdings" pitchFamily="2" charset="2"/>
              </a:rPr>
              <a:t> I have it? </a:t>
            </a:r>
            <a:endParaRPr lang="en-US" sz="4000" dirty="0"/>
          </a:p>
        </p:txBody>
      </p:sp>
      <p:sp>
        <p:nvSpPr>
          <p:cNvPr id="5" name="Slide Number Placeholder 4">
            <a:extLst>
              <a:ext uri="{FF2B5EF4-FFF2-40B4-BE49-F238E27FC236}">
                <a16:creationId xmlns:a16="http://schemas.microsoft.com/office/drawing/2014/main" id="{70A948FF-C19E-A562-79C2-ED4C59FC80CD}"/>
              </a:ext>
            </a:extLst>
          </p:cNvPr>
          <p:cNvSpPr>
            <a:spLocks noGrp="1"/>
          </p:cNvSpPr>
          <p:nvPr>
            <p:ph type="sldNum" sz="quarter" idx="12"/>
          </p:nvPr>
        </p:nvSpPr>
        <p:spPr/>
        <p:txBody>
          <a:bodyPr/>
          <a:lstStyle/>
          <a:p>
            <a:fld id="{8A7A6979-0714-4377-B894-6BE4C2D6E202}" type="slidenum">
              <a:rPr lang="en-US" smtClean="0"/>
              <a:pPr/>
              <a:t>3</a:t>
            </a:fld>
            <a:endParaRPr lang="en-US" dirty="0"/>
          </a:p>
        </p:txBody>
      </p:sp>
      <p:sp>
        <p:nvSpPr>
          <p:cNvPr id="4" name="Rectangle 1">
            <a:extLst>
              <a:ext uri="{FF2B5EF4-FFF2-40B4-BE49-F238E27FC236}">
                <a16:creationId xmlns:a16="http://schemas.microsoft.com/office/drawing/2014/main" id="{12C8ECA6-DAFA-4109-3E25-275FDF4C71DE}"/>
              </a:ext>
            </a:extLst>
          </p:cNvPr>
          <p:cNvSpPr>
            <a:spLocks noChangeArrowheads="1"/>
          </p:cNvSpPr>
          <p:nvPr/>
        </p:nvSpPr>
        <p:spPr bwMode="auto">
          <a:xfrm>
            <a:off x="1864800" y="3767116"/>
            <a:ext cx="9740126" cy="26161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2000" b="1" i="0" u="none" strike="noStrike" cap="none" normalizeH="0" baseline="0" dirty="0">
                <a:ln>
                  <a:noFill/>
                </a:ln>
                <a:solidFill>
                  <a:schemeClr val="tx1"/>
                </a:solidFill>
                <a:effectLst/>
                <a:latin typeface="Arial" panose="020B0604020202020204" pitchFamily="34" charset="0"/>
              </a:rPr>
              <a:t>Human knots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Helps with:</a:t>
            </a:r>
            <a:r>
              <a:rPr kumimoji="0" lang="en-US" altLang="en-US" sz="1800" b="0" i="0" u="none" strike="noStrike" cap="none" normalizeH="0" baseline="0" dirty="0">
                <a:ln>
                  <a:noFill/>
                </a:ln>
                <a:solidFill>
                  <a:schemeClr val="tx1"/>
                </a:solidFill>
                <a:effectLst/>
                <a:latin typeface="Arial" panose="020B0604020202020204" pitchFamily="34" charset="0"/>
              </a:rPr>
              <a:t> Communication skills, collaboration.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Time:</a:t>
            </a:r>
            <a:r>
              <a:rPr kumimoji="0" lang="en-US" altLang="en-US" sz="1800" b="0" i="0" u="none" strike="noStrike" cap="none" normalizeH="0" baseline="0" dirty="0">
                <a:ln>
                  <a:noFill/>
                </a:ln>
                <a:solidFill>
                  <a:schemeClr val="tx1"/>
                </a:solidFill>
                <a:effectLst/>
                <a:latin typeface="Arial" panose="020B0604020202020204" pitchFamily="34" charset="0"/>
              </a:rPr>
              <a:t> 10 – 15 minutes.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Have your team stand in a small circle (form multiple circles if you’re a larger group).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Each person should hold the hands of two other people in the circle that are not standing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directly beside them. This should create a messy knot of cross-crossed arms.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Arial" panose="020B0604020202020204" pitchFamily="34" charset="0"/>
              </a:rPr>
              <a:t>Untangle, without letting go of hands.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026" name="Picture 2" descr="Human knots; one of the simplest problem-solving group activities around ">
            <a:extLst>
              <a:ext uri="{FF2B5EF4-FFF2-40B4-BE49-F238E27FC236}">
                <a16:creationId xmlns:a16="http://schemas.microsoft.com/office/drawing/2014/main" id="{C06F34D3-DAD1-F55B-0C63-BC6CCA5F87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6948" y="1178695"/>
            <a:ext cx="4181543" cy="23521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86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FF455-2C14-373D-A9F5-C58A47E63A75}"/>
              </a:ext>
            </a:extLst>
          </p:cNvPr>
          <p:cNvSpPr>
            <a:spLocks noGrp="1"/>
          </p:cNvSpPr>
          <p:nvPr>
            <p:ph type="ctrTitle"/>
          </p:nvPr>
        </p:nvSpPr>
        <p:spPr>
          <a:xfrm>
            <a:off x="2107520" y="290368"/>
            <a:ext cx="7988980" cy="626325"/>
          </a:xfrm>
        </p:spPr>
        <p:txBody>
          <a:bodyPr/>
          <a:lstStyle/>
          <a:p>
            <a:r>
              <a:rPr lang="en-US" sz="4400" dirty="0">
                <a:latin typeface="Acumin Pro ExtraCondensed"/>
              </a:rPr>
              <a:t>Reflection and discussion… Can I develop it?</a:t>
            </a:r>
            <a:endParaRPr lang="en-US" sz="4400" dirty="0"/>
          </a:p>
        </p:txBody>
      </p:sp>
      <p:sp>
        <p:nvSpPr>
          <p:cNvPr id="4" name="Text Placeholder 3">
            <a:extLst>
              <a:ext uri="{FF2B5EF4-FFF2-40B4-BE49-F238E27FC236}">
                <a16:creationId xmlns:a16="http://schemas.microsoft.com/office/drawing/2014/main" id="{CEAAAA6A-E00E-2A8F-0AAB-0AAC8C10E210}"/>
              </a:ext>
            </a:extLst>
          </p:cNvPr>
          <p:cNvSpPr>
            <a:spLocks noGrp="1"/>
          </p:cNvSpPr>
          <p:nvPr>
            <p:ph type="body" sz="quarter" idx="14"/>
          </p:nvPr>
        </p:nvSpPr>
        <p:spPr>
          <a:xfrm>
            <a:off x="1648691" y="2543714"/>
            <a:ext cx="9516441" cy="2208211"/>
          </a:xfrm>
        </p:spPr>
        <p:txBody>
          <a:bodyPr/>
          <a:lstStyle/>
          <a:p>
            <a:r>
              <a:rPr lang="en-US" sz="2400" dirty="0"/>
              <a:t>How did you decide to start working?</a:t>
            </a:r>
          </a:p>
          <a:p>
            <a:endParaRPr lang="en-US" sz="2400" dirty="0"/>
          </a:p>
          <a:p>
            <a:r>
              <a:rPr lang="en-US" sz="2400" dirty="0"/>
              <a:t>What happened with your communication?</a:t>
            </a:r>
          </a:p>
          <a:p>
            <a:endParaRPr lang="en-US" sz="2400" dirty="0"/>
          </a:p>
          <a:p>
            <a:r>
              <a:rPr lang="en-US" sz="2400" dirty="0">
                <a:latin typeface="+mn-lt"/>
              </a:rPr>
              <a:t>Could we problem-solve to make decisions differently? </a:t>
            </a:r>
          </a:p>
          <a:p>
            <a:endParaRPr lang="en-US" sz="2400" dirty="0"/>
          </a:p>
          <a:p>
            <a:pPr marL="0" indent="0">
              <a:buNone/>
            </a:pPr>
            <a:endParaRPr lang="en-US" dirty="0"/>
          </a:p>
          <a:p>
            <a:endParaRPr lang="en-US" dirty="0"/>
          </a:p>
        </p:txBody>
      </p:sp>
      <p:sp>
        <p:nvSpPr>
          <p:cNvPr id="5" name="Slide Number Placeholder 4">
            <a:extLst>
              <a:ext uri="{FF2B5EF4-FFF2-40B4-BE49-F238E27FC236}">
                <a16:creationId xmlns:a16="http://schemas.microsoft.com/office/drawing/2014/main" id="{1C1CF46F-7D65-6848-22BF-D81D62F94C75}"/>
              </a:ext>
            </a:extLst>
          </p:cNvPr>
          <p:cNvSpPr>
            <a:spLocks noGrp="1"/>
          </p:cNvSpPr>
          <p:nvPr>
            <p:ph type="sldNum" sz="quarter" idx="12"/>
          </p:nvPr>
        </p:nvSpPr>
        <p:spPr/>
        <p:txBody>
          <a:bodyPr/>
          <a:lstStyle/>
          <a:p>
            <a:fld id="{8A7A6979-0714-4377-B894-6BE4C2D6E202}" type="slidenum">
              <a:rPr lang="en-US" smtClean="0"/>
              <a:pPr/>
              <a:t>4</a:t>
            </a:fld>
            <a:endParaRPr lang="en-US" dirty="0"/>
          </a:p>
        </p:txBody>
      </p:sp>
    </p:spTree>
    <p:extLst>
      <p:ext uri="{BB962C8B-B14F-4D97-AF65-F5344CB8AC3E}">
        <p14:creationId xmlns:p14="http://schemas.microsoft.com/office/powerpoint/2010/main" val="2245263373"/>
      </p:ext>
    </p:extLst>
  </p:cSld>
  <p:clrMapOvr>
    <a:masterClrMapping/>
  </p:clrMapOvr>
</p:sld>
</file>

<file path=ppt/theme/theme1.xml><?xml version="1.0" encoding="utf-8"?>
<a:theme xmlns:a="http://schemas.openxmlformats.org/drawingml/2006/main" name="Purdue2">
  <a:themeElements>
    <a:clrScheme name="PurdueColors">
      <a:dk1>
        <a:srgbClr val="000000"/>
      </a:dk1>
      <a:lt1>
        <a:srgbClr val="000000"/>
      </a:lt1>
      <a:dk2>
        <a:srgbClr val="C4BFC0"/>
      </a:dk2>
      <a:lt2>
        <a:srgbClr val="C9B991"/>
      </a:lt2>
      <a:accent1>
        <a:srgbClr val="8E6F3E"/>
      </a:accent1>
      <a:accent2>
        <a:srgbClr val="555960"/>
      </a:accent2>
      <a:accent3>
        <a:srgbClr val="C9B991"/>
      </a:accent3>
      <a:accent4>
        <a:srgbClr val="FFFFFF"/>
      </a:accent4>
      <a:accent5>
        <a:srgbClr val="000000"/>
      </a:accent5>
      <a:accent6>
        <a:srgbClr val="555960"/>
      </a:accent6>
      <a:hlink>
        <a:srgbClr val="000000"/>
      </a:hlink>
      <a:folHlink>
        <a:srgbClr val="555960"/>
      </a:folHlink>
    </a:clrScheme>
    <a:fontScheme name="PurdueBrand">
      <a:majorFont>
        <a:latin typeface="Acumin Pro ExtraCondensed Smbd"/>
        <a:ea typeface=""/>
        <a:cs typeface=""/>
      </a:majorFont>
      <a:minorFont>
        <a:latin typeface="Acumin Pro"/>
        <a:ea typeface=""/>
        <a:cs typeface=""/>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resentation1" id="{31B5829C-EB69-4E85-8A96-9C9AE3B8A29B}" vid="{744B8B3E-5C57-4A65-A799-9CC7541E0E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44447</TotalTime>
  <Words>354</Words>
  <Application>Microsoft Office PowerPoint</Application>
  <PresentationFormat>Widescreen</PresentationFormat>
  <Paragraphs>61</Paragraphs>
  <Slides>4</Slides>
  <Notes>3</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Purdue2</vt:lpstr>
      <vt:lpstr>Decision Making </vt:lpstr>
      <vt:lpstr>What is it?</vt:lpstr>
      <vt:lpstr>Do I have it? </vt:lpstr>
      <vt:lpstr>Reflection and discussion… Can I develop it?</vt:lpstr>
    </vt:vector>
  </TitlesOfParts>
  <Company>Purdue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Willis, J M.</dc:creator>
  <cp:lastModifiedBy>Lauren Terese Dalder</cp:lastModifiedBy>
  <cp:revision>181</cp:revision>
  <dcterms:created xsi:type="dcterms:W3CDTF">2020-04-19T19:01:37Z</dcterms:created>
  <dcterms:modified xsi:type="dcterms:W3CDTF">2023-09-06T18:40:27Z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2022-12-14T12:50:16Z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25b401d6-df89-43ed-a1e5-06ce27152254</vt:lpwstr>
  </property>
  <property fmtid="{D5CDD505-2E9C-101B-9397-08002B2CF9AE}" pid="8" name="MSIP_Label_4044bd30-2ed7-4c9d-9d12-46200872a97b_ContentBits">
    <vt:lpwstr>0</vt:lpwstr>
  </property>
</Properties>
</file>