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embeddedFontLst>
    <p:embeddedFont>
      <p:font typeface="Acumin Pro" panose="020B0504020202020204" pitchFamily="34" charset="77"/>
      <p:regular r:id="rId4"/>
      <p:bold r:id="rId5"/>
      <p:italic r:id="rId6"/>
      <p:boldItalic r:id="rId7"/>
    </p:embeddedFont>
    <p:embeddedFont>
      <p:font typeface="Acumin Pro ExtraCondensed" panose="020B0508020202020204" pitchFamily="34" charset="77"/>
      <p:regular r:id="rId8"/>
      <p:bold r:id="rId9"/>
      <p:italic r:id="rId10"/>
      <p:boldItalic r:id="rId11"/>
    </p:embeddedFont>
    <p:embeddedFont>
      <p:font typeface="Acumin Pro ExtraCondensed Smbd" panose="020B0708020202020204" pitchFamily="34" charset="77"/>
      <p:regular r:id="rId12"/>
      <p:bold r:id="rId13"/>
      <p:italic r:id="rId14"/>
      <p:boldItalic r:id="rId15"/>
    </p:embeddedFont>
    <p:embeddedFont>
      <p:font typeface="Acumin Pro Medium" panose="020B0604020202020204" pitchFamily="34" charset="77"/>
      <p:regular r:id="rId16"/>
      <p:italic r:id="rId17"/>
    </p:embeddedFont>
    <p:embeddedFont>
      <p:font typeface="Acumin Pro Semibold" panose="020B0704020202020204" pitchFamily="34" charset="77"/>
      <p:regular r:id="rId18"/>
      <p:bold r:id="rId19"/>
      <p:italic r:id="rId20"/>
      <p:boldItalic r:id="rId21"/>
    </p:embeddedFont>
    <p:embeddedFont>
      <p:font typeface="Acumin Pro SemiCondensed" panose="020B0506020202020204" pitchFamily="34" charset="77"/>
      <p:regular r:id="rId22"/>
      <p:bold r:id="rId23"/>
      <p:italic r:id="rId24"/>
      <p:boldItalic r:id="rId25"/>
    </p:embeddedFont>
    <p:embeddedFont>
      <p:font typeface="United Sans Cd Md" pitchFamily="2" charset="77"/>
      <p:regular r:id="rId26"/>
    </p:embeddedFont>
    <p:embeddedFont>
      <p:font typeface="United Sans Reg Medium" pitchFamily="2" charset="77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/>
    <p:restoredTop sz="88982"/>
  </p:normalViewPr>
  <p:slideViewPr>
    <p:cSldViewPr snapToGrid="0" snapToObjects="1">
      <p:cViewPr varScale="1">
        <p:scale>
          <a:sx n="110" d="100"/>
          <a:sy n="110" d="100"/>
        </p:scale>
        <p:origin x="2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20D57-362B-F64E-8B20-92CDD1CDCA5F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A94FE-4F54-504F-BB8F-C3EEF9034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prepared to talk about why you chose this project during meeting discussion!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A94FE-4F54-504F-BB8F-C3EEF9034B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6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 Accessibility">
            <a:extLst>
              <a:ext uri="{FF2B5EF4-FFF2-40B4-BE49-F238E27FC236}">
                <a16:creationId xmlns:a16="http://schemas.microsoft.com/office/drawing/2014/main" id="{7218C6A0-FE47-3C49-9974-F3CABE12FB6E}"/>
              </a:ext>
            </a:extLst>
          </p:cNvPr>
          <p:cNvSpPr txBox="1"/>
          <p:nvPr userDrawn="1"/>
        </p:nvSpPr>
        <p:spPr>
          <a:xfrm>
            <a:off x="1110838" y="1877220"/>
            <a:ext cx="6128758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  <a:t>Support the Purdue University brand in your presentations by using a brand-friendly template. This template uses an accessible master layout. Please note that some changes </a:t>
            </a:r>
            <a:b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  <a:t>to the PowerPoint template could impact accessibility by those with disabilities. Follow the instructions provided by Microsoft Office to ensure that your PowerPoint presentations are accessible to all users: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PT Accessibility URL" descr="PPT Accessibility URL">
            <a:extLst>
              <a:ext uri="{FF2B5EF4-FFF2-40B4-BE49-F238E27FC236}">
                <a16:creationId xmlns:a16="http://schemas.microsoft.com/office/drawing/2014/main" id="{BA1A708E-CC6F-5046-B62E-67EF72C83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0837" y="4133385"/>
            <a:ext cx="5765747" cy="754822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0" i="0" cap="none" spc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support.office.com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-us/article/Make-your-PowerPoint-presentations-accessible-6f7772b2-2f33-4bd2-8ca7-dae3b2b3ef25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BC758-D59E-8E44-B1BB-3467BE203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7184"/>
          <a:stretch/>
        </p:blipFill>
        <p:spPr>
          <a:xfrm>
            <a:off x="430187" y="6046655"/>
            <a:ext cx="1976837" cy="479489"/>
          </a:xfrm>
          <a:prstGeom prst="rect">
            <a:avLst/>
          </a:prstGeom>
        </p:spPr>
      </p:pic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19" name="Date">
            <a:extLst>
              <a:ext uri="{FF2B5EF4-FFF2-40B4-BE49-F238E27FC236}">
                <a16:creationId xmlns:a16="http://schemas.microsoft.com/office/drawing/2014/main" id="{AAF94E19-ED71-7845-B4E1-5D3EA4F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206" y="6202177"/>
            <a:ext cx="85670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8/7/25</a:t>
            </a:fld>
            <a:endParaRPr lang="en-US" dirty="0"/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6C244-46D0-5048-A69E-5C3AE56122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7" y="6046655"/>
            <a:ext cx="3594854" cy="3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88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ld Background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6116" y="1626244"/>
            <a:ext cx="5933959" cy="152349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0000"/>
              </a:lnSpc>
              <a:defRPr sz="6000" b="1" i="1" spc="0">
                <a:solidFill>
                  <a:schemeClr val="bg1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Slide </a:t>
            </a:r>
            <a:r>
              <a:rPr lang="en-US" dirty="0" err="1"/>
              <a:t>Acumin</a:t>
            </a:r>
            <a:r>
              <a:rPr lang="en-US" dirty="0"/>
              <a:t> Pro Extra Cond Bold Italic 60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121760" y="3990084"/>
            <a:ext cx="5322202" cy="336015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25" name="Black Triangle">
            <a:extLst>
              <a:ext uri="{FF2B5EF4-FFF2-40B4-BE49-F238E27FC236}">
                <a16:creationId xmlns:a16="http://schemas.microsoft.com/office/drawing/2014/main" id="{B39FD579-3334-AA49-8C7F-768033BE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8/7/25</a:t>
            </a:fld>
            <a:endParaRPr lang="en-US" dirty="0"/>
          </a:p>
        </p:txBody>
      </p:sp>
      <p:cxnSp>
        <p:nvCxnSpPr>
          <p:cNvPr id="33" name="Line">
            <a:extLst>
              <a:ext uri="{FF2B5EF4-FFF2-40B4-BE49-F238E27FC236}">
                <a16:creationId xmlns:a16="http://schemas.microsoft.com/office/drawing/2014/main" id="{E61121D3-034C-A148-89AD-C240C1E7F6F7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8410660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569C7-EC53-2941-BC65-AAA7EA1E2E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7" y="6046656"/>
            <a:ext cx="3596361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8" pos="6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lack Bar">
            <a:extLst>
              <a:ext uri="{FF2B5EF4-FFF2-40B4-BE49-F238E27FC236}">
                <a16:creationId xmlns:a16="http://schemas.microsoft.com/office/drawing/2014/main" id="{6283C7A5-FA96-634B-82F6-99BF44D2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Acumin</a:t>
            </a:r>
            <a:r>
              <a:rPr lang="en-US" dirty="0"/>
              <a:t> Pro Extra Cond Bold Italic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213" y="1345166"/>
            <a:ext cx="5491495" cy="341599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9F798712-4535-8340-942F-27FFD5E3F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1465" y="1962540"/>
            <a:ext cx="5524500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32B67432-75BE-B145-B884-FF16D239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587" y="6202177"/>
            <a:ext cx="77832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8/7/25</a:t>
            </a:fld>
            <a:endParaRPr lang="en-US" dirty="0"/>
          </a:p>
        </p:txBody>
      </p:sp>
      <p:cxnSp>
        <p:nvCxnSpPr>
          <p:cNvPr id="30" name="Line">
            <a:extLst>
              <a:ext uri="{FF2B5EF4-FFF2-40B4-BE49-F238E27FC236}">
                <a16:creationId xmlns:a16="http://schemas.microsoft.com/office/drawing/2014/main" id="{58350E96-57A4-414B-9B8B-1430C2B4D38E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">
            <a:extLst>
              <a:ext uri="{FF2B5EF4-FFF2-40B4-BE49-F238E27FC236}">
                <a16:creationId xmlns:a16="http://schemas.microsoft.com/office/drawing/2014/main" id="{49E8753C-A442-034F-B0F4-92D22B324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9CB2-D1BB-6449-AC05-3EA17EC18A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37"/>
          <a:stretch/>
        </p:blipFill>
        <p:spPr>
          <a:xfrm>
            <a:off x="430187" y="6046656"/>
            <a:ext cx="1976837" cy="383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A56621-3DBF-9546-86B4-C61E7C91C3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7" y="6046656"/>
            <a:ext cx="3594854" cy="3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5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984">
          <p15:clr>
            <a:srgbClr val="FBAE40"/>
          </p15:clr>
        </p15:guide>
        <p15:guide id="8" pos="69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 &amp; Pic/Char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lack Bar">
            <a:extLst>
              <a:ext uri="{FF2B5EF4-FFF2-40B4-BE49-F238E27FC236}">
                <a16:creationId xmlns:a16="http://schemas.microsoft.com/office/drawing/2014/main" id="{87C91AFD-CCD5-AA40-82FE-4B69C615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2" name="Title">
            <a:extLst>
              <a:ext uri="{FF2B5EF4-FFF2-40B4-BE49-F238E27FC236}">
                <a16:creationId xmlns:a16="http://schemas.microsoft.com/office/drawing/2014/main" id="{73768DE6-FB80-874D-8DE0-986B46F1FD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Acumin</a:t>
            </a:r>
            <a:r>
              <a:rPr lang="en-US" dirty="0"/>
              <a:t> Pro Extra Cond Bold Italic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679" y="1345166"/>
            <a:ext cx="5466371" cy="338554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Body Text">
            <a:extLst>
              <a:ext uri="{FF2B5EF4-FFF2-40B4-BE49-F238E27FC236}">
                <a16:creationId xmlns:a16="http://schemas.microsoft.com/office/drawing/2014/main" id="{4B5CCD19-DE21-294C-8B0B-3103725AE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501" y="1917388"/>
            <a:ext cx="3443499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Picture or Chart" descr="Picture or Chart">
            <a:extLst>
              <a:ext uri="{FF2B5EF4-FFF2-40B4-BE49-F238E27FC236}">
                <a16:creationId xmlns:a16="http://schemas.microsoft.com/office/drawing/2014/main" id="{699BD747-48B6-2547-8F7C-25A44594F6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65675" y="1920875"/>
            <a:ext cx="3965575" cy="2982913"/>
          </a:xfrm>
        </p:spPr>
        <p:txBody>
          <a:bodyPr lIns="0" tIns="0" rIns="0" bIns="0" anchor="ctr" anchorCtr="0"/>
          <a:lstStyle>
            <a:lvl1pPr algn="ctr">
              <a:defRPr b="0" i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Insert picture or chart here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CF069E70-AF49-2042-836A-1CC5C09B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37270" y="6202177"/>
            <a:ext cx="84363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8/7/25</a:t>
            </a:fld>
            <a:endParaRPr lang="en-US" dirty="0"/>
          </a:p>
        </p:txBody>
      </p:sp>
      <p:cxnSp>
        <p:nvCxnSpPr>
          <p:cNvPr id="25" name="Line">
            <a:extLst>
              <a:ext uri="{FF2B5EF4-FFF2-40B4-BE49-F238E27FC236}">
                <a16:creationId xmlns:a16="http://schemas.microsoft.com/office/drawing/2014/main" id="{BCC405A1-23C8-8E4E-940E-49CA3B709385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50D54855-2B56-7D4D-BC1F-BBB8B58B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FD9354-A837-7044-876A-C7ACD98051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7184"/>
          <a:stretch/>
        </p:blipFill>
        <p:spPr>
          <a:xfrm>
            <a:off x="430187" y="6046655"/>
            <a:ext cx="1963389" cy="479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16A5E4-A683-0C40-959F-8DE37561FE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7" y="6034882"/>
            <a:ext cx="3594854" cy="3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6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" descr="Description of Picture">
            <a:extLst>
              <a:ext uri="{FF2B5EF4-FFF2-40B4-BE49-F238E27FC236}">
                <a16:creationId xmlns:a16="http://schemas.microsoft.com/office/drawing/2014/main" id="{B6A7C9B5-3617-0144-A4ED-16186741E8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hoto Caption">
            <a:extLst>
              <a:ext uri="{FF2B5EF4-FFF2-40B4-BE49-F238E27FC236}">
                <a16:creationId xmlns:a16="http://schemas.microsoft.com/office/drawing/2014/main" id="{0D6DAF39-EE35-6843-807B-FF770BE212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381000" y="304800"/>
            <a:ext cx="2879168" cy="125342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1" i="0" cap="none" spc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 dirty="0"/>
              <a:t>Brief photo caption. Place in top left or right corner. </a:t>
            </a:r>
            <a:r>
              <a:rPr lang="en-US" dirty="0" err="1"/>
              <a:t>Acumin</a:t>
            </a:r>
            <a:r>
              <a:rPr lang="en-US" dirty="0"/>
              <a:t> Pro Bold 18 pt. Make text black or white for legibility.</a:t>
            </a:r>
          </a:p>
        </p:txBody>
      </p:sp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19" name="Date">
            <a:extLst>
              <a:ext uri="{FF2B5EF4-FFF2-40B4-BE49-F238E27FC236}">
                <a16:creationId xmlns:a16="http://schemas.microsoft.com/office/drawing/2014/main" id="{AAF94E19-ED71-7845-B4E1-5D3EA4F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207" y="6202177"/>
            <a:ext cx="856700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8/7/25</a:t>
            </a:fld>
            <a:endParaRPr lang="en-US" dirty="0"/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DCED6-DD74-A047-8ABB-9CA6E708F5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37"/>
          <a:stretch/>
        </p:blipFill>
        <p:spPr>
          <a:xfrm>
            <a:off x="430188" y="6046656"/>
            <a:ext cx="1949942" cy="383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594FD-A938-5841-85EB-FBF4499AEF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8" y="6042986"/>
            <a:ext cx="3594854" cy="3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2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0" y="0"/>
            <a:ext cx="9143999" cy="6852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170159" y="1466566"/>
            <a:ext cx="4814498" cy="1210973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8600" b="0" i="0" cap="none" spc="0">
                <a:solidFill>
                  <a:schemeClr val="accent2"/>
                </a:solidFill>
                <a:latin typeface="United Sans Reg Medium" pitchFamily="2" charset="77"/>
              </a:defRPr>
            </a:lvl1pPr>
          </a:lstStyle>
          <a:p>
            <a:r>
              <a:rPr lang="en-US" dirty="0"/>
              <a:t>123</a:t>
            </a:r>
          </a:p>
        </p:txBody>
      </p:sp>
      <p:sp>
        <p:nvSpPr>
          <p:cNvPr id="20" name="Black Bar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1986208" y="2744421"/>
            <a:ext cx="5179092" cy="440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head">
            <a:extLst>
              <a:ext uri="{FF2B5EF4-FFF2-40B4-BE49-F238E27FC236}">
                <a16:creationId xmlns:a16="http://schemas.microsoft.com/office/drawing/2014/main" id="{0B79470A-88E7-9241-9D11-9A69D76233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6207" y="2706475"/>
            <a:ext cx="5171597" cy="553998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3600" b="1" i="0" spc="300">
                <a:solidFill>
                  <a:schemeClr val="accent4"/>
                </a:solidFill>
                <a:latin typeface="United Sans Cd Md" pitchFamily="50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OR TITLE</a:t>
            </a:r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6451" y="3540352"/>
            <a:ext cx="5008850" cy="1122744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 dirty="0"/>
              <a:t>Fact or highlight. </a:t>
            </a:r>
            <a:r>
              <a:rPr lang="en-US" dirty="0" err="1"/>
              <a:t>Acumin</a:t>
            </a:r>
            <a:r>
              <a:rPr lang="en-US" dirty="0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5646" y="6202177"/>
            <a:ext cx="76526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8/7/25</a:t>
            </a:fld>
            <a:endParaRPr lang="en-US" dirty="0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0F7AF6-B45B-7C4B-9526-3F12ECCA7C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6" y="6040868"/>
            <a:ext cx="3596361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ld Background">
            <a:extLst>
              <a:ext uri="{FF2B5EF4-FFF2-40B4-BE49-F238E27FC236}">
                <a16:creationId xmlns:a16="http://schemas.microsoft.com/office/drawing/2014/main" id="{F59025A6-822F-2D44-9F31-61A4A63F5C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089144" y="1557666"/>
            <a:ext cx="5500897" cy="85408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6000" b="1" i="1" spc="0">
                <a:solidFill>
                  <a:schemeClr val="bg1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6" name="Body Text">
            <a:extLst>
              <a:ext uri="{FF2B5EF4-FFF2-40B4-BE49-F238E27FC236}">
                <a16:creationId xmlns:a16="http://schemas.microsoft.com/office/drawing/2014/main" id="{900775FC-E9E4-FF46-A522-92CC391960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7311" y="2578489"/>
            <a:ext cx="5500891" cy="880790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Conclusion, call to action or contact information.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pic>
        <p:nvPicPr>
          <p:cNvPr id="21" name="Black Triangle">
            <a:extLst>
              <a:ext uri="{FF2B5EF4-FFF2-40B4-BE49-F238E27FC236}">
                <a16:creationId xmlns:a16="http://schemas.microsoft.com/office/drawing/2014/main" id="{237F821D-D4B4-C442-814B-E1605BD7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22" name="Date">
            <a:extLst>
              <a:ext uri="{FF2B5EF4-FFF2-40B4-BE49-F238E27FC236}">
                <a16:creationId xmlns:a16="http://schemas.microsoft.com/office/drawing/2014/main" id="{F8CD2E15-DFA2-0F4C-8839-A9AD4504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394" y="6202177"/>
            <a:ext cx="817513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8/7/25</a:t>
            </a:fld>
            <a:endParaRPr lang="en-US" dirty="0"/>
          </a:p>
        </p:txBody>
      </p:sp>
      <p:cxnSp>
        <p:nvCxnSpPr>
          <p:cNvPr id="25" name="Line">
            <a:extLst>
              <a:ext uri="{FF2B5EF4-FFF2-40B4-BE49-F238E27FC236}">
                <a16:creationId xmlns:a16="http://schemas.microsoft.com/office/drawing/2014/main" id="{A45DD0F1-B8FD-0047-817A-E2982F127A6A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ACFC5D5C-1C9B-F148-A910-72ADDA93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0F097-111B-D544-A391-85BAD934E1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8" y="6037768"/>
            <a:ext cx="3596361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5646" y="6202177"/>
            <a:ext cx="76526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8/7/25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3384" y="6219163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33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F833F-712C-324A-8187-5455C581BDBA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9C97-C5EF-0772-C823-639EC2BA1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hoto caption">
            <a:extLst>
              <a:ext uri="{FF2B5EF4-FFF2-40B4-BE49-F238E27FC236}">
                <a16:creationId xmlns:a16="http://schemas.microsoft.com/office/drawing/2014/main" id="{0B971993-0E36-0EC7-F758-6643B5EC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44" y="304800"/>
            <a:ext cx="5470275" cy="854080"/>
          </a:xfrm>
        </p:spPr>
        <p:txBody>
          <a:bodyPr/>
          <a:lstStyle/>
          <a:p>
            <a:r>
              <a:rPr lang="en-US" sz="6000" dirty="0"/>
              <a:t>Name Here</a:t>
            </a:r>
          </a:p>
        </p:txBody>
      </p:sp>
      <p:sp>
        <p:nvSpPr>
          <p:cNvPr id="10" name="Photo caption">
            <a:extLst>
              <a:ext uri="{FF2B5EF4-FFF2-40B4-BE49-F238E27FC236}">
                <a16:creationId xmlns:a16="http://schemas.microsoft.com/office/drawing/2014/main" id="{680D21DD-1034-222B-87FF-0BA765356F24}"/>
              </a:ext>
            </a:extLst>
          </p:cNvPr>
          <p:cNvSpPr txBox="1">
            <a:spLocks/>
          </p:cNvSpPr>
          <p:nvPr/>
        </p:nvSpPr>
        <p:spPr bwMode="blackWhite">
          <a:xfrm>
            <a:off x="3872616" y="1210941"/>
            <a:ext cx="4753224" cy="100642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cap="none" spc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/>
              <a:t>Major:</a:t>
            </a:r>
          </a:p>
          <a:p>
            <a:r>
              <a:rPr lang="en-US" sz="2400" dirty="0"/>
              <a:t>Graduation Year:</a:t>
            </a:r>
          </a:p>
          <a:p>
            <a:r>
              <a:rPr lang="en-US" sz="2400" dirty="0"/>
              <a:t>Where are you from?</a:t>
            </a:r>
          </a:p>
        </p:txBody>
      </p:sp>
      <p:sp>
        <p:nvSpPr>
          <p:cNvPr id="12" name="Photo caption">
            <a:extLst>
              <a:ext uri="{FF2B5EF4-FFF2-40B4-BE49-F238E27FC236}">
                <a16:creationId xmlns:a16="http://schemas.microsoft.com/office/drawing/2014/main" id="{02322943-B63E-D291-DF4E-161D5F63CC79}"/>
              </a:ext>
            </a:extLst>
          </p:cNvPr>
          <p:cNvSpPr txBox="1">
            <a:spLocks/>
          </p:cNvSpPr>
          <p:nvPr/>
        </p:nvSpPr>
        <p:spPr bwMode="blackWhite">
          <a:xfrm>
            <a:off x="3872616" y="3484880"/>
            <a:ext cx="4170680" cy="100642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cap="none" spc="0" baseline="0">
                <a:solidFill>
                  <a:schemeClr val="bg1"/>
                </a:solidFill>
                <a:latin typeface="Acumin Pro" panose="020B0504020202020204" pitchFamily="34" charset="77"/>
                <a:ea typeface="+mj-ea"/>
                <a:cs typeface="+mj-cs"/>
              </a:defRPr>
            </a:lvl1pPr>
          </a:lstStyle>
          <a:p>
            <a:r>
              <a:rPr lang="en-US" sz="2400" b="0" dirty="0"/>
              <a:t>What do you like to do with your free time?  Any hobbies?  Please add pictures!</a:t>
            </a:r>
            <a:endParaRPr lang="en-US" sz="2400" dirty="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2AE5EB8C-0856-D232-057B-DF24E6722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4245" y="1343660"/>
            <a:ext cx="4170680" cy="41706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D08DF4-8CE3-64FA-9F50-6FD4734511C1}"/>
              </a:ext>
            </a:extLst>
          </p:cNvPr>
          <p:cNvCxnSpPr>
            <a:cxnSpLocks/>
          </p:cNvCxnSpPr>
          <p:nvPr/>
        </p:nvCxnSpPr>
        <p:spPr>
          <a:xfrm>
            <a:off x="259964" y="1026160"/>
            <a:ext cx="83658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ABEF05-1158-2D4E-6054-DF461E857467}"/>
              </a:ext>
            </a:extLst>
          </p:cNvPr>
          <p:cNvCxnSpPr>
            <a:cxnSpLocks/>
          </p:cNvCxnSpPr>
          <p:nvPr/>
        </p:nvCxnSpPr>
        <p:spPr>
          <a:xfrm flipV="1">
            <a:off x="3657600" y="1026160"/>
            <a:ext cx="0" cy="48056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95C1A7-3001-99A7-52E9-4EB6018D90A7}"/>
              </a:ext>
            </a:extLst>
          </p:cNvPr>
          <p:cNvCxnSpPr>
            <a:cxnSpLocks/>
          </p:cNvCxnSpPr>
          <p:nvPr/>
        </p:nvCxnSpPr>
        <p:spPr>
          <a:xfrm flipH="1">
            <a:off x="3657600" y="3214566"/>
            <a:ext cx="4500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E4B731-F31F-4DFF-F200-8C70AE491B3F}"/>
              </a:ext>
            </a:extLst>
          </p:cNvPr>
          <p:cNvSpPr txBox="1"/>
          <p:nvPr/>
        </p:nvSpPr>
        <p:spPr>
          <a:xfrm>
            <a:off x="1064206" y="4914175"/>
            <a:ext cx="16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(Headshot Required)</a:t>
            </a:r>
          </a:p>
        </p:txBody>
      </p:sp>
    </p:spTree>
    <p:extLst>
      <p:ext uri="{BB962C8B-B14F-4D97-AF65-F5344CB8AC3E}">
        <p14:creationId xmlns:p14="http://schemas.microsoft.com/office/powerpoint/2010/main" val="3217713764"/>
      </p:ext>
    </p:extLst>
  </p:cSld>
  <p:clrMapOvr>
    <a:masterClrMapping/>
  </p:clrMapOvr>
</p:sld>
</file>

<file path=ppt/theme/theme1.xml><?xml version="1.0" encoding="utf-8"?>
<a:theme xmlns:a="http://schemas.openxmlformats.org/drawingml/2006/main" name="Purdue1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PurdueBrand">
      <a:majorFont>
        <a:latin typeface="Acumin Pro ExtraCondensed Smbd"/>
        <a:ea typeface=""/>
        <a:cs typeface=""/>
      </a:majorFont>
      <a:minorFont>
        <a:latin typeface="Acumin Pro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-CoE-Template_Gold_StandardScreen" id="{734A2872-EFDC-7545-8F60-D0C83ACC891D}" vid="{DA23825E-620D-D541-B6FB-A9133ED505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Purdue1</Template>
  <TotalTime>67</TotalTime>
  <Words>49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United Sans Reg Medium</vt:lpstr>
      <vt:lpstr>Wingdings</vt:lpstr>
      <vt:lpstr>Acumin Pro Semibold</vt:lpstr>
      <vt:lpstr>Aptos</vt:lpstr>
      <vt:lpstr>Arial</vt:lpstr>
      <vt:lpstr>Acumin Pro ExtraCondensed Smbd</vt:lpstr>
      <vt:lpstr>Acumin Pro ExtraCondensed</vt:lpstr>
      <vt:lpstr>Acumin Pro</vt:lpstr>
      <vt:lpstr>United Sans Cd Md</vt:lpstr>
      <vt:lpstr>Acumin Pro SemiCondensed</vt:lpstr>
      <vt:lpstr>Acumin Pro Medium</vt:lpstr>
      <vt:lpstr>Purdue1</vt:lpstr>
      <vt:lpstr>Name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Ann Betz</dc:creator>
  <cp:lastModifiedBy>Michael Patrick Wolf</cp:lastModifiedBy>
  <cp:revision>11</cp:revision>
  <dcterms:created xsi:type="dcterms:W3CDTF">2020-09-30T18:58:52Z</dcterms:created>
  <dcterms:modified xsi:type="dcterms:W3CDTF">2025-08-07T19:24:04Z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2025-06-27T00:53:59Z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dfae4245-1867-4545-9d41-e10f4c8dc615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