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4"/>
  </p:sldMasterIdLst>
  <p:notesMasterIdLst>
    <p:notesMasterId r:id="rId14"/>
  </p:notesMasterIdLst>
  <p:sldIdLst>
    <p:sldId id="267" r:id="rId5"/>
    <p:sldId id="295" r:id="rId6"/>
    <p:sldId id="302" r:id="rId7"/>
    <p:sldId id="300" r:id="rId8"/>
    <p:sldId id="303" r:id="rId9"/>
    <p:sldId id="304" r:id="rId10"/>
    <p:sldId id="296" r:id="rId11"/>
    <p:sldId id="305" r:id="rId12"/>
    <p:sldId id="277" r:id="rId13"/>
  </p:sldIdLst>
  <p:sldSz cx="12192000" cy="6858000"/>
  <p:notesSz cx="6858000" cy="9144000"/>
  <p:embeddedFontLst>
    <p:embeddedFont>
      <p:font typeface="Acumin Pro" panose="020B0504020202020204" pitchFamily="34" charset="77"/>
      <p:regular r:id="rId15"/>
      <p:bold r:id="rId16"/>
      <p:italic r:id="rId17"/>
      <p:boldItalic r:id="rId18"/>
    </p:embeddedFont>
    <p:embeddedFont>
      <p:font typeface="Acumin Pro Condensed Semibold" panose="020B0706020202020204" pitchFamily="34" charset="77"/>
      <p:regular r:id="rId19"/>
      <p:bold r:id="rId20"/>
      <p:italic r:id="rId21"/>
      <p:boldItalic r:id="rId22"/>
    </p:embeddedFont>
    <p:embeddedFont>
      <p:font typeface="Acumin Pro Medium" panose="020F0502020204030204" pitchFamily="34" charset="0"/>
      <p:regular r:id="rId23"/>
      <p:italic r:id="rId24"/>
    </p:embeddedFont>
    <p:embeddedFont>
      <p:font typeface="Acumin Pro Semibold" panose="020B0704020202020204" pitchFamily="34" charset="77"/>
      <p:regular r:id="rId25"/>
      <p:bold r:id="rId26"/>
      <p:italic r:id="rId27"/>
      <p:boldItalic r:id="rId28"/>
    </p:embeddedFont>
    <p:embeddedFont>
      <p:font typeface="Franklin Gothic Book" panose="020B0503020102020204" pitchFamily="34" charset="0"/>
      <p:regular r:id="rId29"/>
      <p:italic r:id="rId30"/>
    </p:embeddedFont>
    <p:embeddedFont>
      <p:font typeface="Franklin Gothic Medium" panose="020B0603020102020204" pitchFamily="34" charset="0"/>
      <p:regular r:id="rId31"/>
      <p:italic r:id="rId32"/>
    </p:embeddedFont>
    <p:embeddedFont>
      <p:font typeface="Franklin Gothic Medium Cond" panose="020B0606030402020204" pitchFamily="34" charset="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26CE219-6CB4-4D82-2315-C217F06FFCCD}" name="Hiller, Kelly R" initials="HKR" userId="S::khiller@purdue.edu::b25b1487-7f5e-4b7f-a0b2-f8bcb0b1ea5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991"/>
    <a:srgbClr val="DDB945"/>
    <a:srgbClr val="EBD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33"/>
    <p:restoredTop sz="95687"/>
  </p:normalViewPr>
  <p:slideViewPr>
    <p:cSldViewPr snapToGrid="0">
      <p:cViewPr varScale="1">
        <p:scale>
          <a:sx n="84" d="100"/>
          <a:sy n="84" d="100"/>
        </p:scale>
        <p:origin x="192" y="3272"/>
      </p:cViewPr>
      <p:guideLst>
        <p:guide orient="horz" pos="1080"/>
        <p:guide pos="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306D68-5806-4FB6-9BD3-77D3F9AFFCFD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F5B0C9B-9525-426C-A827-C1E02B5FC513}">
      <dgm:prSet/>
      <dgm:spPr/>
      <dgm:t>
        <a:bodyPr/>
        <a:lstStyle/>
        <a:p>
          <a:r>
            <a:rPr lang="en-US" b="0" i="0" baseline="0"/>
            <a:t>TA Introductions</a:t>
          </a:r>
          <a:endParaRPr lang="en-US"/>
        </a:p>
      </dgm:t>
    </dgm:pt>
    <dgm:pt modelId="{05355805-232F-47CF-BA28-D4B625574F40}" type="parTrans" cxnId="{3E4D250D-9007-44A2-88FD-81A065C66BC8}">
      <dgm:prSet/>
      <dgm:spPr/>
      <dgm:t>
        <a:bodyPr/>
        <a:lstStyle/>
        <a:p>
          <a:endParaRPr lang="en-US"/>
        </a:p>
      </dgm:t>
    </dgm:pt>
    <dgm:pt modelId="{A878E108-C61D-43E5-8A43-DF4360BE1FE8}" type="sibTrans" cxnId="{3E4D250D-9007-44A2-88FD-81A065C66BC8}">
      <dgm:prSet/>
      <dgm:spPr/>
      <dgm:t>
        <a:bodyPr/>
        <a:lstStyle/>
        <a:p>
          <a:endParaRPr lang="en-US"/>
        </a:p>
      </dgm:t>
    </dgm:pt>
    <dgm:pt modelId="{E92C1DC8-2207-4B1E-8D1E-1F45B4F3C888}">
      <dgm:prSet/>
      <dgm:spPr/>
      <dgm:t>
        <a:bodyPr/>
        <a:lstStyle/>
        <a:p>
          <a:r>
            <a:rPr lang="en-US" b="0" i="0" baseline="0"/>
            <a:t>Expectations</a:t>
          </a:r>
          <a:endParaRPr lang="en-US"/>
        </a:p>
      </dgm:t>
    </dgm:pt>
    <dgm:pt modelId="{37916A46-F990-449B-9CCB-9A90544449B0}" type="parTrans" cxnId="{EFE20C13-CF23-46D0-985D-13EF8597BA22}">
      <dgm:prSet/>
      <dgm:spPr/>
      <dgm:t>
        <a:bodyPr/>
        <a:lstStyle/>
        <a:p>
          <a:endParaRPr lang="en-US"/>
        </a:p>
      </dgm:t>
    </dgm:pt>
    <dgm:pt modelId="{D4AED0DA-A82F-4452-AE86-131B76BC6756}" type="sibTrans" cxnId="{EFE20C13-CF23-46D0-985D-13EF8597BA22}">
      <dgm:prSet/>
      <dgm:spPr/>
      <dgm:t>
        <a:bodyPr/>
        <a:lstStyle/>
        <a:p>
          <a:endParaRPr lang="en-US"/>
        </a:p>
      </dgm:t>
    </dgm:pt>
    <dgm:pt modelId="{A4339031-2DA9-41A9-8754-2FE4D20329DE}" type="pres">
      <dgm:prSet presAssocID="{4A306D68-5806-4FB6-9BD3-77D3F9AFFCFD}" presName="root" presStyleCnt="0">
        <dgm:presLayoutVars>
          <dgm:dir/>
          <dgm:resizeHandles val="exact"/>
        </dgm:presLayoutVars>
      </dgm:prSet>
      <dgm:spPr/>
    </dgm:pt>
    <dgm:pt modelId="{2102CBCB-B49C-458C-918D-5FD5B5DC98A0}" type="pres">
      <dgm:prSet presAssocID="{EF5B0C9B-9525-426C-A827-C1E02B5FC513}" presName="compNode" presStyleCnt="0"/>
      <dgm:spPr/>
    </dgm:pt>
    <dgm:pt modelId="{71FBE113-A4C4-41D4-8056-8EBEACC0D9C9}" type="pres">
      <dgm:prSet presAssocID="{EF5B0C9B-9525-426C-A827-C1E02B5FC51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BB356D7E-161B-4617-AF36-8A2EA6AB2F75}" type="pres">
      <dgm:prSet presAssocID="{EF5B0C9B-9525-426C-A827-C1E02B5FC513}" presName="spaceRect" presStyleCnt="0"/>
      <dgm:spPr/>
    </dgm:pt>
    <dgm:pt modelId="{642AF476-8565-4B21-B687-B5C8EDFC35F5}" type="pres">
      <dgm:prSet presAssocID="{EF5B0C9B-9525-426C-A827-C1E02B5FC513}" presName="textRect" presStyleLbl="revTx" presStyleIdx="0" presStyleCnt="2">
        <dgm:presLayoutVars>
          <dgm:chMax val="1"/>
          <dgm:chPref val="1"/>
        </dgm:presLayoutVars>
      </dgm:prSet>
      <dgm:spPr/>
    </dgm:pt>
    <dgm:pt modelId="{D563CFBC-B382-4C74-9E75-021D5ADBE448}" type="pres">
      <dgm:prSet presAssocID="{A878E108-C61D-43E5-8A43-DF4360BE1FE8}" presName="sibTrans" presStyleCnt="0"/>
      <dgm:spPr/>
    </dgm:pt>
    <dgm:pt modelId="{9A30F037-1B0F-40CB-BFC9-48CFEC923DE7}" type="pres">
      <dgm:prSet presAssocID="{E92C1DC8-2207-4B1E-8D1E-1F45B4F3C888}" presName="compNode" presStyleCnt="0"/>
      <dgm:spPr/>
    </dgm:pt>
    <dgm:pt modelId="{D9490415-622B-4773-9DEA-0205E8083A47}" type="pres">
      <dgm:prSet presAssocID="{E92C1DC8-2207-4B1E-8D1E-1F45B4F3C88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D4E507B-6455-4EBA-8E28-6CB8C5BE1F2A}" type="pres">
      <dgm:prSet presAssocID="{E92C1DC8-2207-4B1E-8D1E-1F45B4F3C888}" presName="spaceRect" presStyleCnt="0"/>
      <dgm:spPr/>
    </dgm:pt>
    <dgm:pt modelId="{F261F5AE-9E4C-4E64-A4FC-931DA525F341}" type="pres">
      <dgm:prSet presAssocID="{E92C1DC8-2207-4B1E-8D1E-1F45B4F3C88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E4D250D-9007-44A2-88FD-81A065C66BC8}" srcId="{4A306D68-5806-4FB6-9BD3-77D3F9AFFCFD}" destId="{EF5B0C9B-9525-426C-A827-C1E02B5FC513}" srcOrd="0" destOrd="0" parTransId="{05355805-232F-47CF-BA28-D4B625574F40}" sibTransId="{A878E108-C61D-43E5-8A43-DF4360BE1FE8}"/>
    <dgm:cxn modelId="{EFE20C13-CF23-46D0-985D-13EF8597BA22}" srcId="{4A306D68-5806-4FB6-9BD3-77D3F9AFFCFD}" destId="{E92C1DC8-2207-4B1E-8D1E-1F45B4F3C888}" srcOrd="1" destOrd="0" parTransId="{37916A46-F990-449B-9CCB-9A90544449B0}" sibTransId="{D4AED0DA-A82F-4452-AE86-131B76BC6756}"/>
    <dgm:cxn modelId="{68D9743D-8A8A-49CB-89E3-13299326A7B1}" type="presOf" srcId="{E92C1DC8-2207-4B1E-8D1E-1F45B4F3C888}" destId="{F261F5AE-9E4C-4E64-A4FC-931DA525F341}" srcOrd="0" destOrd="0" presId="urn:microsoft.com/office/officeart/2018/2/layout/IconLabelList"/>
    <dgm:cxn modelId="{E9E82E9B-4367-4017-8D55-1CA6D0DFDEA6}" type="presOf" srcId="{4A306D68-5806-4FB6-9BD3-77D3F9AFFCFD}" destId="{A4339031-2DA9-41A9-8754-2FE4D20329DE}" srcOrd="0" destOrd="0" presId="urn:microsoft.com/office/officeart/2018/2/layout/IconLabelList"/>
    <dgm:cxn modelId="{3E7ED3EB-03DD-497F-9C55-8B0FD862491A}" type="presOf" srcId="{EF5B0C9B-9525-426C-A827-C1E02B5FC513}" destId="{642AF476-8565-4B21-B687-B5C8EDFC35F5}" srcOrd="0" destOrd="0" presId="urn:microsoft.com/office/officeart/2018/2/layout/IconLabelList"/>
    <dgm:cxn modelId="{6B867205-C502-4669-B906-56F9D51606AE}" type="presParOf" srcId="{A4339031-2DA9-41A9-8754-2FE4D20329DE}" destId="{2102CBCB-B49C-458C-918D-5FD5B5DC98A0}" srcOrd="0" destOrd="0" presId="urn:microsoft.com/office/officeart/2018/2/layout/IconLabelList"/>
    <dgm:cxn modelId="{90EEE591-1F62-4517-81C3-914BE39DC1B8}" type="presParOf" srcId="{2102CBCB-B49C-458C-918D-5FD5B5DC98A0}" destId="{71FBE113-A4C4-41D4-8056-8EBEACC0D9C9}" srcOrd="0" destOrd="0" presId="urn:microsoft.com/office/officeart/2018/2/layout/IconLabelList"/>
    <dgm:cxn modelId="{BDFBBAF8-9BDF-4579-92DD-57BDE94095A2}" type="presParOf" srcId="{2102CBCB-B49C-458C-918D-5FD5B5DC98A0}" destId="{BB356D7E-161B-4617-AF36-8A2EA6AB2F75}" srcOrd="1" destOrd="0" presId="urn:microsoft.com/office/officeart/2018/2/layout/IconLabelList"/>
    <dgm:cxn modelId="{00D012C8-4F1C-4B59-A03C-412C57A5C00A}" type="presParOf" srcId="{2102CBCB-B49C-458C-918D-5FD5B5DC98A0}" destId="{642AF476-8565-4B21-B687-B5C8EDFC35F5}" srcOrd="2" destOrd="0" presId="urn:microsoft.com/office/officeart/2018/2/layout/IconLabelList"/>
    <dgm:cxn modelId="{81124F75-EB52-4F1A-A132-4F18558C9FD8}" type="presParOf" srcId="{A4339031-2DA9-41A9-8754-2FE4D20329DE}" destId="{D563CFBC-B382-4C74-9E75-021D5ADBE448}" srcOrd="1" destOrd="0" presId="urn:microsoft.com/office/officeart/2018/2/layout/IconLabelList"/>
    <dgm:cxn modelId="{CBDCA1D9-8922-47FD-B01F-D86988C592DA}" type="presParOf" srcId="{A4339031-2DA9-41A9-8754-2FE4D20329DE}" destId="{9A30F037-1B0F-40CB-BFC9-48CFEC923DE7}" srcOrd="2" destOrd="0" presId="urn:microsoft.com/office/officeart/2018/2/layout/IconLabelList"/>
    <dgm:cxn modelId="{A9ADEE26-D928-4B4D-8B80-9D2FFBAA1708}" type="presParOf" srcId="{9A30F037-1B0F-40CB-BFC9-48CFEC923DE7}" destId="{D9490415-622B-4773-9DEA-0205E8083A47}" srcOrd="0" destOrd="0" presId="urn:microsoft.com/office/officeart/2018/2/layout/IconLabelList"/>
    <dgm:cxn modelId="{3B5B7A53-C8A5-4A4E-AA09-96E2D99EB7D1}" type="presParOf" srcId="{9A30F037-1B0F-40CB-BFC9-48CFEC923DE7}" destId="{3D4E507B-6455-4EBA-8E28-6CB8C5BE1F2A}" srcOrd="1" destOrd="0" presId="urn:microsoft.com/office/officeart/2018/2/layout/IconLabelList"/>
    <dgm:cxn modelId="{B2A3D023-189A-41B7-ABBF-6D3C5CC4EE97}" type="presParOf" srcId="{9A30F037-1B0F-40CB-BFC9-48CFEC923DE7}" destId="{F261F5AE-9E4C-4E64-A4FC-931DA525F34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D2E635-0755-452C-9D6A-B51E3140490C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C85B2D8-1C42-4362-B9FC-BF0A1CB8FD59}">
      <dgm:prSet/>
      <dgm:spPr/>
      <dgm:t>
        <a:bodyPr/>
        <a:lstStyle/>
        <a:p>
          <a:pPr>
            <a:defRPr b="1"/>
          </a:pPr>
          <a:r>
            <a:rPr lang="en-US" b="0" i="0" baseline="0"/>
            <a:t>Name </a:t>
          </a:r>
          <a:endParaRPr lang="en-US"/>
        </a:p>
      </dgm:t>
    </dgm:pt>
    <dgm:pt modelId="{D37BF777-7296-47B0-A8D0-11723F6F8873}" type="parTrans" cxnId="{D47B7233-DA66-4246-BBC2-70BEAF030E80}">
      <dgm:prSet/>
      <dgm:spPr/>
      <dgm:t>
        <a:bodyPr/>
        <a:lstStyle/>
        <a:p>
          <a:endParaRPr lang="en-US"/>
        </a:p>
      </dgm:t>
    </dgm:pt>
    <dgm:pt modelId="{1C212022-D9D4-4202-8420-BEB3F2A08967}" type="sibTrans" cxnId="{D47B7233-DA66-4246-BBC2-70BEAF030E80}">
      <dgm:prSet/>
      <dgm:spPr/>
      <dgm:t>
        <a:bodyPr/>
        <a:lstStyle/>
        <a:p>
          <a:endParaRPr lang="en-US"/>
        </a:p>
      </dgm:t>
    </dgm:pt>
    <dgm:pt modelId="{FEB20470-0059-4A84-8814-C59343B2E238}">
      <dgm:prSet/>
      <dgm:spPr/>
      <dgm:t>
        <a:bodyPr/>
        <a:lstStyle/>
        <a:p>
          <a:pPr>
            <a:defRPr b="1"/>
          </a:pPr>
          <a:r>
            <a:rPr lang="en-US" b="0" i="0" baseline="0"/>
            <a:t>Role at organization and how many years at company</a:t>
          </a:r>
          <a:endParaRPr lang="en-US"/>
        </a:p>
      </dgm:t>
    </dgm:pt>
    <dgm:pt modelId="{73DE148E-3B94-4F82-B2DC-7E6E048408B4}" type="parTrans" cxnId="{A6126E88-AB1E-436C-9DA6-1BC699975BAE}">
      <dgm:prSet/>
      <dgm:spPr/>
      <dgm:t>
        <a:bodyPr/>
        <a:lstStyle/>
        <a:p>
          <a:endParaRPr lang="en-US"/>
        </a:p>
      </dgm:t>
    </dgm:pt>
    <dgm:pt modelId="{8A4AB11D-7F9C-4B68-A413-58E2F9C8E131}" type="sibTrans" cxnId="{A6126E88-AB1E-436C-9DA6-1BC699975BAE}">
      <dgm:prSet/>
      <dgm:spPr/>
      <dgm:t>
        <a:bodyPr/>
        <a:lstStyle/>
        <a:p>
          <a:endParaRPr lang="en-US"/>
        </a:p>
      </dgm:t>
    </dgm:pt>
    <dgm:pt modelId="{EB14A30A-4FB1-4128-B600-882C6591B24F}">
      <dgm:prSet/>
      <dgm:spPr/>
      <dgm:t>
        <a:bodyPr/>
        <a:lstStyle/>
        <a:p>
          <a:r>
            <a:rPr lang="en-US" b="0" i="0" baseline="0"/>
            <a:t>TA: Major and Year</a:t>
          </a:r>
          <a:endParaRPr lang="en-US"/>
        </a:p>
      </dgm:t>
    </dgm:pt>
    <dgm:pt modelId="{60CDA7D3-FAA4-4FD0-9DBB-8412896AB4E3}" type="parTrans" cxnId="{A2624724-D75E-4282-B025-3D77D0006346}">
      <dgm:prSet/>
      <dgm:spPr/>
      <dgm:t>
        <a:bodyPr/>
        <a:lstStyle/>
        <a:p>
          <a:endParaRPr lang="en-US"/>
        </a:p>
      </dgm:t>
    </dgm:pt>
    <dgm:pt modelId="{B9423C4D-7770-46CC-939F-4344D204B848}" type="sibTrans" cxnId="{A2624724-D75E-4282-B025-3D77D0006346}">
      <dgm:prSet/>
      <dgm:spPr/>
      <dgm:t>
        <a:bodyPr/>
        <a:lstStyle/>
        <a:p>
          <a:endParaRPr lang="en-US"/>
        </a:p>
      </dgm:t>
    </dgm:pt>
    <dgm:pt modelId="{1A312E2E-80E3-4749-898E-9F1FB6CA76AC}">
      <dgm:prSet/>
      <dgm:spPr/>
      <dgm:t>
        <a:bodyPr/>
        <a:lstStyle/>
        <a:p>
          <a:r>
            <a:rPr lang="en-US" b="0" i="0" baseline="0"/>
            <a:t>Prior TDM experience if applicable</a:t>
          </a:r>
          <a:endParaRPr lang="en-US"/>
        </a:p>
      </dgm:t>
    </dgm:pt>
    <dgm:pt modelId="{BC32E8D2-9C1E-4794-B670-304EDDB54B6F}" type="parTrans" cxnId="{6779861B-8571-4D25-88BE-F58790DCF643}">
      <dgm:prSet/>
      <dgm:spPr/>
      <dgm:t>
        <a:bodyPr/>
        <a:lstStyle/>
        <a:p>
          <a:endParaRPr lang="en-US"/>
        </a:p>
      </dgm:t>
    </dgm:pt>
    <dgm:pt modelId="{6258AA90-6409-43F4-87E2-2F4490361836}" type="sibTrans" cxnId="{6779861B-8571-4D25-88BE-F58790DCF643}">
      <dgm:prSet/>
      <dgm:spPr/>
      <dgm:t>
        <a:bodyPr/>
        <a:lstStyle/>
        <a:p>
          <a:endParaRPr lang="en-US"/>
        </a:p>
      </dgm:t>
    </dgm:pt>
    <dgm:pt modelId="{A1AE8918-54D8-4545-B614-130265B843CB}">
      <dgm:prSet/>
      <dgm:spPr/>
      <dgm:t>
        <a:bodyPr/>
        <a:lstStyle/>
        <a:p>
          <a:pPr>
            <a:defRPr b="1"/>
          </a:pPr>
          <a:r>
            <a:rPr lang="en-US" b="0" i="0" baseline="0"/>
            <a:t>What is one thing that you are looking forward to this fall?</a:t>
          </a:r>
          <a:endParaRPr lang="en-US"/>
        </a:p>
      </dgm:t>
    </dgm:pt>
    <dgm:pt modelId="{04699AB5-FACD-4596-8D90-B7F977E8ED16}" type="parTrans" cxnId="{888A6770-FD2A-4913-8C89-69A7571214AD}">
      <dgm:prSet/>
      <dgm:spPr/>
      <dgm:t>
        <a:bodyPr/>
        <a:lstStyle/>
        <a:p>
          <a:endParaRPr lang="en-US"/>
        </a:p>
      </dgm:t>
    </dgm:pt>
    <dgm:pt modelId="{F5A4BDA3-DEA7-4E45-A4B3-F0BA28E7A041}" type="sibTrans" cxnId="{888A6770-FD2A-4913-8C89-69A7571214AD}">
      <dgm:prSet/>
      <dgm:spPr/>
      <dgm:t>
        <a:bodyPr/>
        <a:lstStyle/>
        <a:p>
          <a:endParaRPr lang="en-US"/>
        </a:p>
      </dgm:t>
    </dgm:pt>
    <dgm:pt modelId="{180AFF46-360B-44F5-B8EA-C94065D17FE1}" type="pres">
      <dgm:prSet presAssocID="{E2D2E635-0755-452C-9D6A-B51E3140490C}" presName="root" presStyleCnt="0">
        <dgm:presLayoutVars>
          <dgm:dir/>
          <dgm:resizeHandles val="exact"/>
        </dgm:presLayoutVars>
      </dgm:prSet>
      <dgm:spPr/>
    </dgm:pt>
    <dgm:pt modelId="{D0CFC21B-9C7C-4BD3-9D10-4012D993FB20}" type="pres">
      <dgm:prSet presAssocID="{3C85B2D8-1C42-4362-B9FC-BF0A1CB8FD59}" presName="compNode" presStyleCnt="0"/>
      <dgm:spPr/>
    </dgm:pt>
    <dgm:pt modelId="{2642C09F-97A6-4576-AF38-889A56D7741A}" type="pres">
      <dgm:prSet presAssocID="{3C85B2D8-1C42-4362-B9FC-BF0A1CB8FD5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00D9A49A-6899-4108-A352-01C6E42B56BC}" type="pres">
      <dgm:prSet presAssocID="{3C85B2D8-1C42-4362-B9FC-BF0A1CB8FD59}" presName="iconSpace" presStyleCnt="0"/>
      <dgm:spPr/>
    </dgm:pt>
    <dgm:pt modelId="{250F2CCA-6F33-4D1E-A00A-77F1C9592D28}" type="pres">
      <dgm:prSet presAssocID="{3C85B2D8-1C42-4362-B9FC-BF0A1CB8FD59}" presName="parTx" presStyleLbl="revTx" presStyleIdx="0" presStyleCnt="6">
        <dgm:presLayoutVars>
          <dgm:chMax val="0"/>
          <dgm:chPref val="0"/>
        </dgm:presLayoutVars>
      </dgm:prSet>
      <dgm:spPr/>
    </dgm:pt>
    <dgm:pt modelId="{FBE23323-80AA-419B-A227-749956DF77E7}" type="pres">
      <dgm:prSet presAssocID="{3C85B2D8-1C42-4362-B9FC-BF0A1CB8FD59}" presName="txSpace" presStyleCnt="0"/>
      <dgm:spPr/>
    </dgm:pt>
    <dgm:pt modelId="{33C3D65E-981D-4DEF-AD6E-C7F2E11F4B72}" type="pres">
      <dgm:prSet presAssocID="{3C85B2D8-1C42-4362-B9FC-BF0A1CB8FD59}" presName="desTx" presStyleLbl="revTx" presStyleIdx="1" presStyleCnt="6">
        <dgm:presLayoutVars/>
      </dgm:prSet>
      <dgm:spPr/>
    </dgm:pt>
    <dgm:pt modelId="{1531882A-B28B-4705-9534-1A28B4F1FF57}" type="pres">
      <dgm:prSet presAssocID="{1C212022-D9D4-4202-8420-BEB3F2A08967}" presName="sibTrans" presStyleCnt="0"/>
      <dgm:spPr/>
    </dgm:pt>
    <dgm:pt modelId="{C42EED04-8833-44B2-8D26-871CCD8883C6}" type="pres">
      <dgm:prSet presAssocID="{FEB20470-0059-4A84-8814-C59343B2E238}" presName="compNode" presStyleCnt="0"/>
      <dgm:spPr/>
    </dgm:pt>
    <dgm:pt modelId="{82711F5F-F175-4262-A2D2-833EC2A00427}" type="pres">
      <dgm:prSet presAssocID="{FEB20470-0059-4A84-8814-C59343B2E23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05BFFE73-79B9-47BC-9C40-AC5282084229}" type="pres">
      <dgm:prSet presAssocID="{FEB20470-0059-4A84-8814-C59343B2E238}" presName="iconSpace" presStyleCnt="0"/>
      <dgm:spPr/>
    </dgm:pt>
    <dgm:pt modelId="{20ACF498-2B1C-4189-B2DC-F284E5A639D0}" type="pres">
      <dgm:prSet presAssocID="{FEB20470-0059-4A84-8814-C59343B2E238}" presName="parTx" presStyleLbl="revTx" presStyleIdx="2" presStyleCnt="6">
        <dgm:presLayoutVars>
          <dgm:chMax val="0"/>
          <dgm:chPref val="0"/>
        </dgm:presLayoutVars>
      </dgm:prSet>
      <dgm:spPr/>
    </dgm:pt>
    <dgm:pt modelId="{E4D5B916-35E8-4F14-A5AA-3A9376307A7C}" type="pres">
      <dgm:prSet presAssocID="{FEB20470-0059-4A84-8814-C59343B2E238}" presName="txSpace" presStyleCnt="0"/>
      <dgm:spPr/>
    </dgm:pt>
    <dgm:pt modelId="{848A59DA-DEF8-4345-8678-0DA8D851D242}" type="pres">
      <dgm:prSet presAssocID="{FEB20470-0059-4A84-8814-C59343B2E238}" presName="desTx" presStyleLbl="revTx" presStyleIdx="3" presStyleCnt="6">
        <dgm:presLayoutVars/>
      </dgm:prSet>
      <dgm:spPr/>
    </dgm:pt>
    <dgm:pt modelId="{353B6E7E-CEAE-4BE3-84DA-31D1C930B009}" type="pres">
      <dgm:prSet presAssocID="{8A4AB11D-7F9C-4B68-A413-58E2F9C8E131}" presName="sibTrans" presStyleCnt="0"/>
      <dgm:spPr/>
    </dgm:pt>
    <dgm:pt modelId="{8D8B7F60-A8F9-480C-B1AA-125168E069B3}" type="pres">
      <dgm:prSet presAssocID="{A1AE8918-54D8-4545-B614-130265B843CB}" presName="compNode" presStyleCnt="0"/>
      <dgm:spPr/>
    </dgm:pt>
    <dgm:pt modelId="{C207D8FB-A85B-45FC-A710-E76D7125232C}" type="pres">
      <dgm:prSet presAssocID="{A1AE8918-54D8-4545-B614-130265B843C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4B1B7064-B136-4DD9-82E3-A54F3C69F6F3}" type="pres">
      <dgm:prSet presAssocID="{A1AE8918-54D8-4545-B614-130265B843CB}" presName="iconSpace" presStyleCnt="0"/>
      <dgm:spPr/>
    </dgm:pt>
    <dgm:pt modelId="{4019E336-4E61-41D8-BE2A-D6B8BBFE3607}" type="pres">
      <dgm:prSet presAssocID="{A1AE8918-54D8-4545-B614-130265B843CB}" presName="parTx" presStyleLbl="revTx" presStyleIdx="4" presStyleCnt="6">
        <dgm:presLayoutVars>
          <dgm:chMax val="0"/>
          <dgm:chPref val="0"/>
        </dgm:presLayoutVars>
      </dgm:prSet>
      <dgm:spPr/>
    </dgm:pt>
    <dgm:pt modelId="{2EC38D8D-0997-4250-86AA-FDA6776A1CA3}" type="pres">
      <dgm:prSet presAssocID="{A1AE8918-54D8-4545-B614-130265B843CB}" presName="txSpace" presStyleCnt="0"/>
      <dgm:spPr/>
    </dgm:pt>
    <dgm:pt modelId="{32D732AF-472E-4C56-8D62-7F3DB07B964B}" type="pres">
      <dgm:prSet presAssocID="{A1AE8918-54D8-4545-B614-130265B843CB}" presName="desTx" presStyleLbl="revTx" presStyleIdx="5" presStyleCnt="6">
        <dgm:presLayoutVars/>
      </dgm:prSet>
      <dgm:spPr/>
    </dgm:pt>
  </dgm:ptLst>
  <dgm:cxnLst>
    <dgm:cxn modelId="{6779861B-8571-4D25-88BE-F58790DCF643}" srcId="{FEB20470-0059-4A84-8814-C59343B2E238}" destId="{1A312E2E-80E3-4749-898E-9F1FB6CA76AC}" srcOrd="1" destOrd="0" parTransId="{BC32E8D2-9C1E-4794-B670-304EDDB54B6F}" sibTransId="{6258AA90-6409-43F4-87E2-2F4490361836}"/>
    <dgm:cxn modelId="{A2624724-D75E-4282-B025-3D77D0006346}" srcId="{FEB20470-0059-4A84-8814-C59343B2E238}" destId="{EB14A30A-4FB1-4128-B600-882C6591B24F}" srcOrd="0" destOrd="0" parTransId="{60CDA7D3-FAA4-4FD0-9DBB-8412896AB4E3}" sibTransId="{B9423C4D-7770-46CC-939F-4344D204B848}"/>
    <dgm:cxn modelId="{D47B7233-DA66-4246-BBC2-70BEAF030E80}" srcId="{E2D2E635-0755-452C-9D6A-B51E3140490C}" destId="{3C85B2D8-1C42-4362-B9FC-BF0A1CB8FD59}" srcOrd="0" destOrd="0" parTransId="{D37BF777-7296-47B0-A8D0-11723F6F8873}" sibTransId="{1C212022-D9D4-4202-8420-BEB3F2A08967}"/>
    <dgm:cxn modelId="{08A04B42-87D5-4200-87C4-25B030EAC825}" type="presOf" srcId="{FEB20470-0059-4A84-8814-C59343B2E238}" destId="{20ACF498-2B1C-4189-B2DC-F284E5A639D0}" srcOrd="0" destOrd="0" presId="urn:microsoft.com/office/officeart/2018/5/layout/CenteredIconLabelDescriptionList"/>
    <dgm:cxn modelId="{888A6770-FD2A-4913-8C89-69A7571214AD}" srcId="{E2D2E635-0755-452C-9D6A-B51E3140490C}" destId="{A1AE8918-54D8-4545-B614-130265B843CB}" srcOrd="2" destOrd="0" parTransId="{04699AB5-FACD-4596-8D90-B7F977E8ED16}" sibTransId="{F5A4BDA3-DEA7-4E45-A4B3-F0BA28E7A041}"/>
    <dgm:cxn modelId="{09DB4081-8C0B-4943-A105-76C2764E00F3}" type="presOf" srcId="{3C85B2D8-1C42-4362-B9FC-BF0A1CB8FD59}" destId="{250F2CCA-6F33-4D1E-A00A-77F1C9592D28}" srcOrd="0" destOrd="0" presId="urn:microsoft.com/office/officeart/2018/5/layout/CenteredIconLabelDescriptionList"/>
    <dgm:cxn modelId="{EE1B0C88-3B4C-4675-9E25-CAFA4C7D61F7}" type="presOf" srcId="{E2D2E635-0755-452C-9D6A-B51E3140490C}" destId="{180AFF46-360B-44F5-B8EA-C94065D17FE1}" srcOrd="0" destOrd="0" presId="urn:microsoft.com/office/officeart/2018/5/layout/CenteredIconLabelDescriptionList"/>
    <dgm:cxn modelId="{A6126E88-AB1E-436C-9DA6-1BC699975BAE}" srcId="{E2D2E635-0755-452C-9D6A-B51E3140490C}" destId="{FEB20470-0059-4A84-8814-C59343B2E238}" srcOrd="1" destOrd="0" parTransId="{73DE148E-3B94-4F82-B2DC-7E6E048408B4}" sibTransId="{8A4AB11D-7F9C-4B68-A413-58E2F9C8E131}"/>
    <dgm:cxn modelId="{D616909A-7AD1-4899-B4B1-853BFD7076FA}" type="presOf" srcId="{A1AE8918-54D8-4545-B614-130265B843CB}" destId="{4019E336-4E61-41D8-BE2A-D6B8BBFE3607}" srcOrd="0" destOrd="0" presId="urn:microsoft.com/office/officeart/2018/5/layout/CenteredIconLabelDescriptionList"/>
    <dgm:cxn modelId="{9FBA8FA3-5FDA-40C8-8E8F-FE0210D93432}" type="presOf" srcId="{1A312E2E-80E3-4749-898E-9F1FB6CA76AC}" destId="{848A59DA-DEF8-4345-8678-0DA8D851D242}" srcOrd="0" destOrd="1" presId="urn:microsoft.com/office/officeart/2018/5/layout/CenteredIconLabelDescriptionList"/>
    <dgm:cxn modelId="{C83FA9E9-0149-497E-A6D3-97B634800EA1}" type="presOf" srcId="{EB14A30A-4FB1-4128-B600-882C6591B24F}" destId="{848A59DA-DEF8-4345-8678-0DA8D851D242}" srcOrd="0" destOrd="0" presId="urn:microsoft.com/office/officeart/2018/5/layout/CenteredIconLabelDescriptionList"/>
    <dgm:cxn modelId="{CFB1A82F-FD7C-4266-8E20-E436C7348AAF}" type="presParOf" srcId="{180AFF46-360B-44F5-B8EA-C94065D17FE1}" destId="{D0CFC21B-9C7C-4BD3-9D10-4012D993FB20}" srcOrd="0" destOrd="0" presId="urn:microsoft.com/office/officeart/2018/5/layout/CenteredIconLabelDescriptionList"/>
    <dgm:cxn modelId="{8E5DA92F-28E3-4265-B576-427DADF96E69}" type="presParOf" srcId="{D0CFC21B-9C7C-4BD3-9D10-4012D993FB20}" destId="{2642C09F-97A6-4576-AF38-889A56D7741A}" srcOrd="0" destOrd="0" presId="urn:microsoft.com/office/officeart/2018/5/layout/CenteredIconLabelDescriptionList"/>
    <dgm:cxn modelId="{01978390-9241-4365-A83E-258C7E0F006D}" type="presParOf" srcId="{D0CFC21B-9C7C-4BD3-9D10-4012D993FB20}" destId="{00D9A49A-6899-4108-A352-01C6E42B56BC}" srcOrd="1" destOrd="0" presId="urn:microsoft.com/office/officeart/2018/5/layout/CenteredIconLabelDescriptionList"/>
    <dgm:cxn modelId="{34B15CEB-E185-49DE-8F59-3310849CC381}" type="presParOf" srcId="{D0CFC21B-9C7C-4BD3-9D10-4012D993FB20}" destId="{250F2CCA-6F33-4D1E-A00A-77F1C9592D28}" srcOrd="2" destOrd="0" presId="urn:microsoft.com/office/officeart/2018/5/layout/CenteredIconLabelDescriptionList"/>
    <dgm:cxn modelId="{5A6A3CF6-4050-481D-9685-25529573CE5C}" type="presParOf" srcId="{D0CFC21B-9C7C-4BD3-9D10-4012D993FB20}" destId="{FBE23323-80AA-419B-A227-749956DF77E7}" srcOrd="3" destOrd="0" presId="urn:microsoft.com/office/officeart/2018/5/layout/CenteredIconLabelDescriptionList"/>
    <dgm:cxn modelId="{3D04A027-5F9B-4B54-B94B-D29015FAB92E}" type="presParOf" srcId="{D0CFC21B-9C7C-4BD3-9D10-4012D993FB20}" destId="{33C3D65E-981D-4DEF-AD6E-C7F2E11F4B72}" srcOrd="4" destOrd="0" presId="urn:microsoft.com/office/officeart/2018/5/layout/CenteredIconLabelDescriptionList"/>
    <dgm:cxn modelId="{17361351-599B-410C-B491-2A479ABFC3BD}" type="presParOf" srcId="{180AFF46-360B-44F5-B8EA-C94065D17FE1}" destId="{1531882A-B28B-4705-9534-1A28B4F1FF57}" srcOrd="1" destOrd="0" presId="urn:microsoft.com/office/officeart/2018/5/layout/CenteredIconLabelDescriptionList"/>
    <dgm:cxn modelId="{C9DACDD4-4FC7-42BE-ADCC-22554770599B}" type="presParOf" srcId="{180AFF46-360B-44F5-B8EA-C94065D17FE1}" destId="{C42EED04-8833-44B2-8D26-871CCD8883C6}" srcOrd="2" destOrd="0" presId="urn:microsoft.com/office/officeart/2018/5/layout/CenteredIconLabelDescriptionList"/>
    <dgm:cxn modelId="{7B10A96B-C27C-4EF4-BC00-CD2E0EFF1CD2}" type="presParOf" srcId="{C42EED04-8833-44B2-8D26-871CCD8883C6}" destId="{82711F5F-F175-4262-A2D2-833EC2A00427}" srcOrd="0" destOrd="0" presId="urn:microsoft.com/office/officeart/2018/5/layout/CenteredIconLabelDescriptionList"/>
    <dgm:cxn modelId="{F568F7C8-7DBF-4325-8789-28FE139B26BB}" type="presParOf" srcId="{C42EED04-8833-44B2-8D26-871CCD8883C6}" destId="{05BFFE73-79B9-47BC-9C40-AC5282084229}" srcOrd="1" destOrd="0" presId="urn:microsoft.com/office/officeart/2018/5/layout/CenteredIconLabelDescriptionList"/>
    <dgm:cxn modelId="{416A75AB-46DF-40AC-A1EB-1D2C8E35093F}" type="presParOf" srcId="{C42EED04-8833-44B2-8D26-871CCD8883C6}" destId="{20ACF498-2B1C-4189-B2DC-F284E5A639D0}" srcOrd="2" destOrd="0" presId="urn:microsoft.com/office/officeart/2018/5/layout/CenteredIconLabelDescriptionList"/>
    <dgm:cxn modelId="{FD7C0BE0-7220-42D7-B5E2-7CE234160E44}" type="presParOf" srcId="{C42EED04-8833-44B2-8D26-871CCD8883C6}" destId="{E4D5B916-35E8-4F14-A5AA-3A9376307A7C}" srcOrd="3" destOrd="0" presId="urn:microsoft.com/office/officeart/2018/5/layout/CenteredIconLabelDescriptionList"/>
    <dgm:cxn modelId="{D17F2852-A4CD-469C-B25B-FE3E430E0D25}" type="presParOf" srcId="{C42EED04-8833-44B2-8D26-871CCD8883C6}" destId="{848A59DA-DEF8-4345-8678-0DA8D851D242}" srcOrd="4" destOrd="0" presId="urn:microsoft.com/office/officeart/2018/5/layout/CenteredIconLabelDescriptionList"/>
    <dgm:cxn modelId="{8B66177A-70A1-4286-83BA-8DC33A5168A7}" type="presParOf" srcId="{180AFF46-360B-44F5-B8EA-C94065D17FE1}" destId="{353B6E7E-CEAE-4BE3-84DA-31D1C930B009}" srcOrd="3" destOrd="0" presId="urn:microsoft.com/office/officeart/2018/5/layout/CenteredIconLabelDescriptionList"/>
    <dgm:cxn modelId="{F920CC07-6EE3-4693-9B8A-81F683F1515C}" type="presParOf" srcId="{180AFF46-360B-44F5-B8EA-C94065D17FE1}" destId="{8D8B7F60-A8F9-480C-B1AA-125168E069B3}" srcOrd="4" destOrd="0" presId="urn:microsoft.com/office/officeart/2018/5/layout/CenteredIconLabelDescriptionList"/>
    <dgm:cxn modelId="{3641A3F7-0D65-4108-89C3-5D612C3881B7}" type="presParOf" srcId="{8D8B7F60-A8F9-480C-B1AA-125168E069B3}" destId="{C207D8FB-A85B-45FC-A710-E76D7125232C}" srcOrd="0" destOrd="0" presId="urn:microsoft.com/office/officeart/2018/5/layout/CenteredIconLabelDescriptionList"/>
    <dgm:cxn modelId="{DA51850C-EF45-48E4-9682-7DED2F48415E}" type="presParOf" srcId="{8D8B7F60-A8F9-480C-B1AA-125168E069B3}" destId="{4B1B7064-B136-4DD9-82E3-A54F3C69F6F3}" srcOrd="1" destOrd="0" presId="urn:microsoft.com/office/officeart/2018/5/layout/CenteredIconLabelDescriptionList"/>
    <dgm:cxn modelId="{03B9BE85-0BE4-48B7-B315-D63EAF866B85}" type="presParOf" srcId="{8D8B7F60-A8F9-480C-B1AA-125168E069B3}" destId="{4019E336-4E61-41D8-BE2A-D6B8BBFE3607}" srcOrd="2" destOrd="0" presId="urn:microsoft.com/office/officeart/2018/5/layout/CenteredIconLabelDescriptionList"/>
    <dgm:cxn modelId="{49417954-619F-49D4-9AF8-9CF03F7AEB92}" type="presParOf" srcId="{8D8B7F60-A8F9-480C-B1AA-125168E069B3}" destId="{2EC38D8D-0997-4250-86AA-FDA6776A1CA3}" srcOrd="3" destOrd="0" presId="urn:microsoft.com/office/officeart/2018/5/layout/CenteredIconLabelDescriptionList"/>
    <dgm:cxn modelId="{918924B3-A927-4D44-8FD3-F195A38FC811}" type="presParOf" srcId="{8D8B7F60-A8F9-480C-B1AA-125168E069B3}" destId="{32D732AF-472E-4C56-8D62-7F3DB07B964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2FB8CB-283F-4F42-AEA4-ED832AE248D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62CAEE-4676-4EAC-8910-A10DA64F3BD4}">
      <dgm:prSet/>
      <dgm:spPr/>
      <dgm:t>
        <a:bodyPr/>
        <a:lstStyle/>
        <a:p>
          <a:r>
            <a:rPr lang="en-US"/>
            <a:t>What specific responsibilities do you want the TA to focus on for the project?</a:t>
          </a:r>
        </a:p>
      </dgm:t>
    </dgm:pt>
    <dgm:pt modelId="{03965765-572D-45CC-A144-7FC3499ECFD5}" type="parTrans" cxnId="{D7BEE3B5-4122-46CD-85F0-A1B085B1AD8B}">
      <dgm:prSet/>
      <dgm:spPr/>
      <dgm:t>
        <a:bodyPr/>
        <a:lstStyle/>
        <a:p>
          <a:endParaRPr lang="en-US"/>
        </a:p>
      </dgm:t>
    </dgm:pt>
    <dgm:pt modelId="{96605FFE-AD39-442D-96A9-8966CD94BAF1}" type="sibTrans" cxnId="{D7BEE3B5-4122-46CD-85F0-A1B085B1AD8B}">
      <dgm:prSet/>
      <dgm:spPr/>
      <dgm:t>
        <a:bodyPr/>
        <a:lstStyle/>
        <a:p>
          <a:endParaRPr lang="en-US"/>
        </a:p>
      </dgm:t>
    </dgm:pt>
    <dgm:pt modelId="{BA4751EA-54E8-4A84-8E83-EC7347D9E0C7}">
      <dgm:prSet/>
      <dgm:spPr/>
      <dgm:t>
        <a:bodyPr/>
        <a:lstStyle/>
        <a:p>
          <a:r>
            <a:rPr lang="en-US"/>
            <a:t>Are there any materials for the TA to review prior to the start of the academic year?</a:t>
          </a:r>
        </a:p>
      </dgm:t>
    </dgm:pt>
    <dgm:pt modelId="{59A9987F-CEA0-4654-9312-428AF0F3CC18}" type="parTrans" cxnId="{AA00FF84-D114-45D1-9EA1-B5437A04F4D5}">
      <dgm:prSet/>
      <dgm:spPr/>
      <dgm:t>
        <a:bodyPr/>
        <a:lstStyle/>
        <a:p>
          <a:endParaRPr lang="en-US"/>
        </a:p>
      </dgm:t>
    </dgm:pt>
    <dgm:pt modelId="{7BA764D4-9584-4CF8-8A26-E586102E840D}" type="sibTrans" cxnId="{AA00FF84-D114-45D1-9EA1-B5437A04F4D5}">
      <dgm:prSet/>
      <dgm:spPr/>
      <dgm:t>
        <a:bodyPr/>
        <a:lstStyle/>
        <a:p>
          <a:endParaRPr lang="en-US"/>
        </a:p>
      </dgm:t>
    </dgm:pt>
    <dgm:pt modelId="{4F93FE42-85CD-499F-A0A6-68E3DA0AC83F}">
      <dgm:prSet/>
      <dgm:spPr/>
      <dgm:t>
        <a:bodyPr/>
        <a:lstStyle/>
        <a:p>
          <a:r>
            <a:rPr lang="en-US"/>
            <a:t>What from the company can you train the TA on so they can pass their learnings to the team? (i.e., Company Culture, Technical Skills, Internal Documentation)</a:t>
          </a:r>
        </a:p>
      </dgm:t>
    </dgm:pt>
    <dgm:pt modelId="{92A53212-C91B-4E79-A8F6-BFD14E20FCF7}" type="parTrans" cxnId="{E783B28F-06C9-4A7C-A991-B3D80DE7AF0A}">
      <dgm:prSet/>
      <dgm:spPr/>
      <dgm:t>
        <a:bodyPr/>
        <a:lstStyle/>
        <a:p>
          <a:endParaRPr lang="en-US"/>
        </a:p>
      </dgm:t>
    </dgm:pt>
    <dgm:pt modelId="{F1A7F43A-D93A-410E-95D7-AE2B93C88758}" type="sibTrans" cxnId="{E783B28F-06C9-4A7C-A991-B3D80DE7AF0A}">
      <dgm:prSet/>
      <dgm:spPr/>
      <dgm:t>
        <a:bodyPr/>
        <a:lstStyle/>
        <a:p>
          <a:endParaRPr lang="en-US"/>
        </a:p>
      </dgm:t>
    </dgm:pt>
    <dgm:pt modelId="{28C483A9-4C42-4057-B194-1C1CFBF4CB55}">
      <dgm:prSet/>
      <dgm:spPr/>
      <dgm:t>
        <a:bodyPr/>
        <a:lstStyle/>
        <a:p>
          <a:r>
            <a:rPr lang="en-US"/>
            <a:t>How can the TA create a bridge from the student team to the corporate partner mentors?</a:t>
          </a:r>
        </a:p>
      </dgm:t>
    </dgm:pt>
    <dgm:pt modelId="{6A38A248-8C3D-4426-B7F5-F93E8E6D5F9D}" type="parTrans" cxnId="{9ECB8E4F-4D21-40F8-8513-AE7715500DDB}">
      <dgm:prSet/>
      <dgm:spPr/>
      <dgm:t>
        <a:bodyPr/>
        <a:lstStyle/>
        <a:p>
          <a:endParaRPr lang="en-US"/>
        </a:p>
      </dgm:t>
    </dgm:pt>
    <dgm:pt modelId="{7D0A97BA-A5F5-4CD7-B36A-E2CBA6C0B7AE}" type="sibTrans" cxnId="{9ECB8E4F-4D21-40F8-8513-AE7715500DDB}">
      <dgm:prSet/>
      <dgm:spPr/>
      <dgm:t>
        <a:bodyPr/>
        <a:lstStyle/>
        <a:p>
          <a:endParaRPr lang="en-US"/>
        </a:p>
      </dgm:t>
    </dgm:pt>
    <dgm:pt modelId="{37AF4EA7-9CB0-4213-BAB1-26BEE7A292AA}" type="pres">
      <dgm:prSet presAssocID="{C12FB8CB-283F-4F42-AEA4-ED832AE248D3}" presName="root" presStyleCnt="0">
        <dgm:presLayoutVars>
          <dgm:dir/>
          <dgm:resizeHandles val="exact"/>
        </dgm:presLayoutVars>
      </dgm:prSet>
      <dgm:spPr/>
    </dgm:pt>
    <dgm:pt modelId="{1177788C-0152-4EA8-8EDB-B2AA04905167}" type="pres">
      <dgm:prSet presAssocID="{C362CAEE-4676-4EAC-8910-A10DA64F3BD4}" presName="compNode" presStyleCnt="0"/>
      <dgm:spPr/>
    </dgm:pt>
    <dgm:pt modelId="{0BB6623A-5ED6-420C-AEAB-1DA902F4275A}" type="pres">
      <dgm:prSet presAssocID="{C362CAEE-4676-4EAC-8910-A10DA64F3BD4}" presName="bgRect" presStyleLbl="bgShp" presStyleIdx="0" presStyleCnt="4"/>
      <dgm:spPr/>
    </dgm:pt>
    <dgm:pt modelId="{BF986325-9CA9-4057-8236-9CA98B1EB0D6}" type="pres">
      <dgm:prSet presAssocID="{C362CAEE-4676-4EAC-8910-A10DA64F3B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638AD8F-E749-4B3D-A56D-09220CAAEDAD}" type="pres">
      <dgm:prSet presAssocID="{C362CAEE-4676-4EAC-8910-A10DA64F3BD4}" presName="spaceRect" presStyleCnt="0"/>
      <dgm:spPr/>
    </dgm:pt>
    <dgm:pt modelId="{CDB2B1D4-A5EF-48CA-90F2-616F2C14F631}" type="pres">
      <dgm:prSet presAssocID="{C362CAEE-4676-4EAC-8910-A10DA64F3BD4}" presName="parTx" presStyleLbl="revTx" presStyleIdx="0" presStyleCnt="4">
        <dgm:presLayoutVars>
          <dgm:chMax val="0"/>
          <dgm:chPref val="0"/>
        </dgm:presLayoutVars>
      </dgm:prSet>
      <dgm:spPr/>
    </dgm:pt>
    <dgm:pt modelId="{99119939-CB48-4E0E-8DDE-B37ED5BC4227}" type="pres">
      <dgm:prSet presAssocID="{96605FFE-AD39-442D-96A9-8966CD94BAF1}" presName="sibTrans" presStyleCnt="0"/>
      <dgm:spPr/>
    </dgm:pt>
    <dgm:pt modelId="{6646CD88-4DD3-4390-95A9-A699DBE32993}" type="pres">
      <dgm:prSet presAssocID="{BA4751EA-54E8-4A84-8E83-EC7347D9E0C7}" presName="compNode" presStyleCnt="0"/>
      <dgm:spPr/>
    </dgm:pt>
    <dgm:pt modelId="{AAC84B01-DAB7-414D-8C4B-2863B6C038C5}" type="pres">
      <dgm:prSet presAssocID="{BA4751EA-54E8-4A84-8E83-EC7347D9E0C7}" presName="bgRect" presStyleLbl="bgShp" presStyleIdx="1" presStyleCnt="4"/>
      <dgm:spPr/>
    </dgm:pt>
    <dgm:pt modelId="{FD3BEC6C-7113-4673-BE2A-6508EE6F147A}" type="pres">
      <dgm:prSet presAssocID="{BA4751EA-54E8-4A84-8E83-EC7347D9E0C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utline"/>
        </a:ext>
      </dgm:extLst>
    </dgm:pt>
    <dgm:pt modelId="{6AFF17AC-6DC1-45BB-9A8D-543E84E0FB9C}" type="pres">
      <dgm:prSet presAssocID="{BA4751EA-54E8-4A84-8E83-EC7347D9E0C7}" presName="spaceRect" presStyleCnt="0"/>
      <dgm:spPr/>
    </dgm:pt>
    <dgm:pt modelId="{3AC06628-2374-43A2-9136-343022115954}" type="pres">
      <dgm:prSet presAssocID="{BA4751EA-54E8-4A84-8E83-EC7347D9E0C7}" presName="parTx" presStyleLbl="revTx" presStyleIdx="1" presStyleCnt="4">
        <dgm:presLayoutVars>
          <dgm:chMax val="0"/>
          <dgm:chPref val="0"/>
        </dgm:presLayoutVars>
      </dgm:prSet>
      <dgm:spPr/>
    </dgm:pt>
    <dgm:pt modelId="{66AD4855-C392-4343-91CB-10D0B04A9960}" type="pres">
      <dgm:prSet presAssocID="{7BA764D4-9584-4CF8-8A26-E586102E840D}" presName="sibTrans" presStyleCnt="0"/>
      <dgm:spPr/>
    </dgm:pt>
    <dgm:pt modelId="{E19750B0-2DA5-461C-A934-C90EB9B17F9D}" type="pres">
      <dgm:prSet presAssocID="{4F93FE42-85CD-499F-A0A6-68E3DA0AC83F}" presName="compNode" presStyleCnt="0"/>
      <dgm:spPr/>
    </dgm:pt>
    <dgm:pt modelId="{94EC966D-FE34-4658-99EB-5ACFD5F27DE7}" type="pres">
      <dgm:prSet presAssocID="{4F93FE42-85CD-499F-A0A6-68E3DA0AC83F}" presName="bgRect" presStyleLbl="bgShp" presStyleIdx="2" presStyleCnt="4"/>
      <dgm:spPr/>
    </dgm:pt>
    <dgm:pt modelId="{C3345087-4E6F-4033-AB8D-9D4E2A6712A6}" type="pres">
      <dgm:prSet presAssocID="{4F93FE42-85CD-499F-A0A6-68E3DA0AC83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 with solid fill"/>
        </a:ext>
      </dgm:extLst>
    </dgm:pt>
    <dgm:pt modelId="{712C499D-491D-40F3-864E-B9D65643DF58}" type="pres">
      <dgm:prSet presAssocID="{4F93FE42-85CD-499F-A0A6-68E3DA0AC83F}" presName="spaceRect" presStyleCnt="0"/>
      <dgm:spPr/>
    </dgm:pt>
    <dgm:pt modelId="{9D71910B-26E4-44A4-AE9A-972D3F3A0FFD}" type="pres">
      <dgm:prSet presAssocID="{4F93FE42-85CD-499F-A0A6-68E3DA0AC83F}" presName="parTx" presStyleLbl="revTx" presStyleIdx="2" presStyleCnt="4">
        <dgm:presLayoutVars>
          <dgm:chMax val="0"/>
          <dgm:chPref val="0"/>
        </dgm:presLayoutVars>
      </dgm:prSet>
      <dgm:spPr/>
    </dgm:pt>
    <dgm:pt modelId="{D3C99D2B-94BB-4B00-BCB2-66291BB53AE3}" type="pres">
      <dgm:prSet presAssocID="{F1A7F43A-D93A-410E-95D7-AE2B93C88758}" presName="sibTrans" presStyleCnt="0"/>
      <dgm:spPr/>
    </dgm:pt>
    <dgm:pt modelId="{1D260347-4904-4239-9234-C1C5495CC6C0}" type="pres">
      <dgm:prSet presAssocID="{28C483A9-4C42-4057-B194-1C1CFBF4CB55}" presName="compNode" presStyleCnt="0"/>
      <dgm:spPr/>
    </dgm:pt>
    <dgm:pt modelId="{B95B0D09-2A16-443C-BD5B-290BD36CB3DC}" type="pres">
      <dgm:prSet presAssocID="{28C483A9-4C42-4057-B194-1C1CFBF4CB55}" presName="bgRect" presStyleLbl="bgShp" presStyleIdx="3" presStyleCnt="4"/>
      <dgm:spPr/>
    </dgm:pt>
    <dgm:pt modelId="{29AE544F-FEB5-40AB-81EB-A62F5D9D40DC}" type="pres">
      <dgm:prSet presAssocID="{28C483A9-4C42-4057-B194-1C1CFBF4CB5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C5A2C7BF-E4A9-4869-B76E-3B1003B93716}" type="pres">
      <dgm:prSet presAssocID="{28C483A9-4C42-4057-B194-1C1CFBF4CB55}" presName="spaceRect" presStyleCnt="0"/>
      <dgm:spPr/>
    </dgm:pt>
    <dgm:pt modelId="{21CA1E28-4DA4-4497-AB83-779899D94BBF}" type="pres">
      <dgm:prSet presAssocID="{28C483A9-4C42-4057-B194-1C1CFBF4CB5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A4BBA39-DCC8-4E8D-8AC7-EB026FDCD3E5}" type="presOf" srcId="{C362CAEE-4676-4EAC-8910-A10DA64F3BD4}" destId="{CDB2B1D4-A5EF-48CA-90F2-616F2C14F631}" srcOrd="0" destOrd="0" presId="urn:microsoft.com/office/officeart/2018/2/layout/IconVerticalSolidList"/>
    <dgm:cxn modelId="{20F5F243-F31B-4C5F-8426-7FFAB1F0595D}" type="presOf" srcId="{BA4751EA-54E8-4A84-8E83-EC7347D9E0C7}" destId="{3AC06628-2374-43A2-9136-343022115954}" srcOrd="0" destOrd="0" presId="urn:microsoft.com/office/officeart/2018/2/layout/IconVerticalSolidList"/>
    <dgm:cxn modelId="{49CC734D-7B11-4F6D-B087-6BF0875109BD}" type="presOf" srcId="{28C483A9-4C42-4057-B194-1C1CFBF4CB55}" destId="{21CA1E28-4DA4-4497-AB83-779899D94BBF}" srcOrd="0" destOrd="0" presId="urn:microsoft.com/office/officeart/2018/2/layout/IconVerticalSolidList"/>
    <dgm:cxn modelId="{5551A54E-193D-46F4-8115-5662C394FF16}" type="presOf" srcId="{4F93FE42-85CD-499F-A0A6-68E3DA0AC83F}" destId="{9D71910B-26E4-44A4-AE9A-972D3F3A0FFD}" srcOrd="0" destOrd="0" presId="urn:microsoft.com/office/officeart/2018/2/layout/IconVerticalSolidList"/>
    <dgm:cxn modelId="{9ECB8E4F-4D21-40F8-8513-AE7715500DDB}" srcId="{C12FB8CB-283F-4F42-AEA4-ED832AE248D3}" destId="{28C483A9-4C42-4057-B194-1C1CFBF4CB55}" srcOrd="3" destOrd="0" parTransId="{6A38A248-8C3D-4426-B7F5-F93E8E6D5F9D}" sibTransId="{7D0A97BA-A5F5-4CD7-B36A-E2CBA6C0B7AE}"/>
    <dgm:cxn modelId="{EE11F46A-2702-497A-9E0A-0DC7F3C783A4}" type="presOf" srcId="{C12FB8CB-283F-4F42-AEA4-ED832AE248D3}" destId="{37AF4EA7-9CB0-4213-BAB1-26BEE7A292AA}" srcOrd="0" destOrd="0" presId="urn:microsoft.com/office/officeart/2018/2/layout/IconVerticalSolidList"/>
    <dgm:cxn modelId="{AA00FF84-D114-45D1-9EA1-B5437A04F4D5}" srcId="{C12FB8CB-283F-4F42-AEA4-ED832AE248D3}" destId="{BA4751EA-54E8-4A84-8E83-EC7347D9E0C7}" srcOrd="1" destOrd="0" parTransId="{59A9987F-CEA0-4654-9312-428AF0F3CC18}" sibTransId="{7BA764D4-9584-4CF8-8A26-E586102E840D}"/>
    <dgm:cxn modelId="{E783B28F-06C9-4A7C-A991-B3D80DE7AF0A}" srcId="{C12FB8CB-283F-4F42-AEA4-ED832AE248D3}" destId="{4F93FE42-85CD-499F-A0A6-68E3DA0AC83F}" srcOrd="2" destOrd="0" parTransId="{92A53212-C91B-4E79-A8F6-BFD14E20FCF7}" sibTransId="{F1A7F43A-D93A-410E-95D7-AE2B93C88758}"/>
    <dgm:cxn modelId="{D7BEE3B5-4122-46CD-85F0-A1B085B1AD8B}" srcId="{C12FB8CB-283F-4F42-AEA4-ED832AE248D3}" destId="{C362CAEE-4676-4EAC-8910-A10DA64F3BD4}" srcOrd="0" destOrd="0" parTransId="{03965765-572D-45CC-A144-7FC3499ECFD5}" sibTransId="{96605FFE-AD39-442D-96A9-8966CD94BAF1}"/>
    <dgm:cxn modelId="{8F784A79-B86C-4F59-9A42-1AC5832B5092}" type="presParOf" srcId="{37AF4EA7-9CB0-4213-BAB1-26BEE7A292AA}" destId="{1177788C-0152-4EA8-8EDB-B2AA04905167}" srcOrd="0" destOrd="0" presId="urn:microsoft.com/office/officeart/2018/2/layout/IconVerticalSolidList"/>
    <dgm:cxn modelId="{EA4DC27B-855C-404C-B37D-6CE6CF916310}" type="presParOf" srcId="{1177788C-0152-4EA8-8EDB-B2AA04905167}" destId="{0BB6623A-5ED6-420C-AEAB-1DA902F4275A}" srcOrd="0" destOrd="0" presId="urn:microsoft.com/office/officeart/2018/2/layout/IconVerticalSolidList"/>
    <dgm:cxn modelId="{5C077178-403E-4361-893A-124088983C4E}" type="presParOf" srcId="{1177788C-0152-4EA8-8EDB-B2AA04905167}" destId="{BF986325-9CA9-4057-8236-9CA98B1EB0D6}" srcOrd="1" destOrd="0" presId="urn:microsoft.com/office/officeart/2018/2/layout/IconVerticalSolidList"/>
    <dgm:cxn modelId="{4E950B41-ACCF-4665-8E4E-1B58BF95DDE2}" type="presParOf" srcId="{1177788C-0152-4EA8-8EDB-B2AA04905167}" destId="{2638AD8F-E749-4B3D-A56D-09220CAAEDAD}" srcOrd="2" destOrd="0" presId="urn:microsoft.com/office/officeart/2018/2/layout/IconVerticalSolidList"/>
    <dgm:cxn modelId="{07105BC1-955D-4AF5-8DA0-0FDA4EE3780B}" type="presParOf" srcId="{1177788C-0152-4EA8-8EDB-B2AA04905167}" destId="{CDB2B1D4-A5EF-48CA-90F2-616F2C14F631}" srcOrd="3" destOrd="0" presId="urn:microsoft.com/office/officeart/2018/2/layout/IconVerticalSolidList"/>
    <dgm:cxn modelId="{80289ED6-B17F-4527-8D67-9DBAD6ECC709}" type="presParOf" srcId="{37AF4EA7-9CB0-4213-BAB1-26BEE7A292AA}" destId="{99119939-CB48-4E0E-8DDE-B37ED5BC4227}" srcOrd="1" destOrd="0" presId="urn:microsoft.com/office/officeart/2018/2/layout/IconVerticalSolidList"/>
    <dgm:cxn modelId="{2860B38B-6307-4C0B-8531-3B29B054D969}" type="presParOf" srcId="{37AF4EA7-9CB0-4213-BAB1-26BEE7A292AA}" destId="{6646CD88-4DD3-4390-95A9-A699DBE32993}" srcOrd="2" destOrd="0" presId="urn:microsoft.com/office/officeart/2018/2/layout/IconVerticalSolidList"/>
    <dgm:cxn modelId="{F494839A-178E-46A1-A2F2-0B464DACA5E6}" type="presParOf" srcId="{6646CD88-4DD3-4390-95A9-A699DBE32993}" destId="{AAC84B01-DAB7-414D-8C4B-2863B6C038C5}" srcOrd="0" destOrd="0" presId="urn:microsoft.com/office/officeart/2018/2/layout/IconVerticalSolidList"/>
    <dgm:cxn modelId="{B0033739-D2B6-4713-9C03-72783545D960}" type="presParOf" srcId="{6646CD88-4DD3-4390-95A9-A699DBE32993}" destId="{FD3BEC6C-7113-4673-BE2A-6508EE6F147A}" srcOrd="1" destOrd="0" presId="urn:microsoft.com/office/officeart/2018/2/layout/IconVerticalSolidList"/>
    <dgm:cxn modelId="{4A09B949-7130-48F3-907D-8A1834FE4D96}" type="presParOf" srcId="{6646CD88-4DD3-4390-95A9-A699DBE32993}" destId="{6AFF17AC-6DC1-45BB-9A8D-543E84E0FB9C}" srcOrd="2" destOrd="0" presId="urn:microsoft.com/office/officeart/2018/2/layout/IconVerticalSolidList"/>
    <dgm:cxn modelId="{467026B5-88D8-4161-9D17-8AB7B97C5D79}" type="presParOf" srcId="{6646CD88-4DD3-4390-95A9-A699DBE32993}" destId="{3AC06628-2374-43A2-9136-343022115954}" srcOrd="3" destOrd="0" presId="urn:microsoft.com/office/officeart/2018/2/layout/IconVerticalSolidList"/>
    <dgm:cxn modelId="{8B720AE3-9D7A-4449-BF5D-CD25191661DB}" type="presParOf" srcId="{37AF4EA7-9CB0-4213-BAB1-26BEE7A292AA}" destId="{66AD4855-C392-4343-91CB-10D0B04A9960}" srcOrd="3" destOrd="0" presId="urn:microsoft.com/office/officeart/2018/2/layout/IconVerticalSolidList"/>
    <dgm:cxn modelId="{D3463BA3-7BCD-4F40-8B43-0304024CC434}" type="presParOf" srcId="{37AF4EA7-9CB0-4213-BAB1-26BEE7A292AA}" destId="{E19750B0-2DA5-461C-A934-C90EB9B17F9D}" srcOrd="4" destOrd="0" presId="urn:microsoft.com/office/officeart/2018/2/layout/IconVerticalSolidList"/>
    <dgm:cxn modelId="{3A3CE768-8C38-4389-9F03-7B6245369137}" type="presParOf" srcId="{E19750B0-2DA5-461C-A934-C90EB9B17F9D}" destId="{94EC966D-FE34-4658-99EB-5ACFD5F27DE7}" srcOrd="0" destOrd="0" presId="urn:microsoft.com/office/officeart/2018/2/layout/IconVerticalSolidList"/>
    <dgm:cxn modelId="{83C7C034-880D-41F1-87FF-14CDFE624139}" type="presParOf" srcId="{E19750B0-2DA5-461C-A934-C90EB9B17F9D}" destId="{C3345087-4E6F-4033-AB8D-9D4E2A6712A6}" srcOrd="1" destOrd="0" presId="urn:microsoft.com/office/officeart/2018/2/layout/IconVerticalSolidList"/>
    <dgm:cxn modelId="{09C520DA-56C5-4A1C-B7FC-9591B7E5C6C5}" type="presParOf" srcId="{E19750B0-2DA5-461C-A934-C90EB9B17F9D}" destId="{712C499D-491D-40F3-864E-B9D65643DF58}" srcOrd="2" destOrd="0" presId="urn:microsoft.com/office/officeart/2018/2/layout/IconVerticalSolidList"/>
    <dgm:cxn modelId="{D4ADBB61-652B-4620-8094-D577C714F412}" type="presParOf" srcId="{E19750B0-2DA5-461C-A934-C90EB9B17F9D}" destId="{9D71910B-26E4-44A4-AE9A-972D3F3A0FFD}" srcOrd="3" destOrd="0" presId="urn:microsoft.com/office/officeart/2018/2/layout/IconVerticalSolidList"/>
    <dgm:cxn modelId="{4BDD52F0-03DD-45D9-964F-DA70678645A7}" type="presParOf" srcId="{37AF4EA7-9CB0-4213-BAB1-26BEE7A292AA}" destId="{D3C99D2B-94BB-4B00-BCB2-66291BB53AE3}" srcOrd="5" destOrd="0" presId="urn:microsoft.com/office/officeart/2018/2/layout/IconVerticalSolidList"/>
    <dgm:cxn modelId="{588F58A5-E1C6-4326-81FA-BC47193EBEEA}" type="presParOf" srcId="{37AF4EA7-9CB0-4213-BAB1-26BEE7A292AA}" destId="{1D260347-4904-4239-9234-C1C5495CC6C0}" srcOrd="6" destOrd="0" presId="urn:microsoft.com/office/officeart/2018/2/layout/IconVerticalSolidList"/>
    <dgm:cxn modelId="{978D3DA5-A12D-4E82-A174-69E88ADA7775}" type="presParOf" srcId="{1D260347-4904-4239-9234-C1C5495CC6C0}" destId="{B95B0D09-2A16-443C-BD5B-290BD36CB3DC}" srcOrd="0" destOrd="0" presId="urn:microsoft.com/office/officeart/2018/2/layout/IconVerticalSolidList"/>
    <dgm:cxn modelId="{51D87664-3311-4071-BC70-5C9C72A8BBCD}" type="presParOf" srcId="{1D260347-4904-4239-9234-C1C5495CC6C0}" destId="{29AE544F-FEB5-40AB-81EB-A62F5D9D40DC}" srcOrd="1" destOrd="0" presId="urn:microsoft.com/office/officeart/2018/2/layout/IconVerticalSolidList"/>
    <dgm:cxn modelId="{FFEC00D2-3567-4AF6-B78B-6AFD2C8FB1F2}" type="presParOf" srcId="{1D260347-4904-4239-9234-C1C5495CC6C0}" destId="{C5A2C7BF-E4A9-4869-B76E-3B1003B93716}" srcOrd="2" destOrd="0" presId="urn:microsoft.com/office/officeart/2018/2/layout/IconVerticalSolidList"/>
    <dgm:cxn modelId="{082A6328-FC9E-424B-AC62-3D36EAA5E85E}" type="presParOf" srcId="{1D260347-4904-4239-9234-C1C5495CC6C0}" destId="{21CA1E28-4DA4-4497-AB83-779899D94B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FBE113-A4C4-41D4-8056-8EBEACC0D9C9}">
      <dsp:nvSpPr>
        <dsp:cNvPr id="0" name=""/>
        <dsp:cNvSpPr/>
      </dsp:nvSpPr>
      <dsp:spPr>
        <a:xfrm>
          <a:off x="2123357" y="66017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2AF476-8565-4B21-B687-B5C8EDFC35F5}">
      <dsp:nvSpPr>
        <dsp:cNvPr id="0" name=""/>
        <dsp:cNvSpPr/>
      </dsp:nvSpPr>
      <dsp:spPr>
        <a:xfrm>
          <a:off x="935357" y="307453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0" i="0" kern="1200" baseline="0"/>
            <a:t>TA Introductions</a:t>
          </a:r>
          <a:endParaRPr lang="en-US" sz="5000" kern="1200"/>
        </a:p>
      </dsp:txBody>
      <dsp:txXfrm>
        <a:off x="935357" y="3074530"/>
        <a:ext cx="4320000" cy="720000"/>
      </dsp:txXfrm>
    </dsp:sp>
    <dsp:sp modelId="{D9490415-622B-4773-9DEA-0205E8083A47}">
      <dsp:nvSpPr>
        <dsp:cNvPr id="0" name=""/>
        <dsp:cNvSpPr/>
      </dsp:nvSpPr>
      <dsp:spPr>
        <a:xfrm>
          <a:off x="7199357" y="66017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1F5AE-9E4C-4E64-A4FC-931DA525F341}">
      <dsp:nvSpPr>
        <dsp:cNvPr id="0" name=""/>
        <dsp:cNvSpPr/>
      </dsp:nvSpPr>
      <dsp:spPr>
        <a:xfrm>
          <a:off x="6011357" y="307453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0" i="0" kern="1200" baseline="0"/>
            <a:t>Expectations</a:t>
          </a:r>
          <a:endParaRPr lang="en-US" sz="5000" kern="1200"/>
        </a:p>
      </dsp:txBody>
      <dsp:txXfrm>
        <a:off x="6011357" y="3074530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42C09F-97A6-4576-AF38-889A56D7741A}">
      <dsp:nvSpPr>
        <dsp:cNvPr id="0" name=""/>
        <dsp:cNvSpPr/>
      </dsp:nvSpPr>
      <dsp:spPr>
        <a:xfrm>
          <a:off x="1094192" y="1092903"/>
          <a:ext cx="1176820" cy="11768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F2CCA-6F33-4D1E-A00A-77F1C9592D28}">
      <dsp:nvSpPr>
        <dsp:cNvPr id="0" name=""/>
        <dsp:cNvSpPr/>
      </dsp:nvSpPr>
      <dsp:spPr>
        <a:xfrm>
          <a:off x="1431" y="2367286"/>
          <a:ext cx="3362343" cy="504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0" i="0" kern="1200" baseline="0"/>
            <a:t>Name </a:t>
          </a:r>
          <a:endParaRPr lang="en-US" sz="1900" kern="1200"/>
        </a:p>
      </dsp:txBody>
      <dsp:txXfrm>
        <a:off x="1431" y="2367286"/>
        <a:ext cx="3362343" cy="504351"/>
      </dsp:txXfrm>
    </dsp:sp>
    <dsp:sp modelId="{33C3D65E-981D-4DEF-AD6E-C7F2E11F4B72}">
      <dsp:nvSpPr>
        <dsp:cNvPr id="0" name=""/>
        <dsp:cNvSpPr/>
      </dsp:nvSpPr>
      <dsp:spPr>
        <a:xfrm>
          <a:off x="1431" y="2917016"/>
          <a:ext cx="3362343" cy="44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11F5F-F175-4262-A2D2-833EC2A00427}">
      <dsp:nvSpPr>
        <dsp:cNvPr id="0" name=""/>
        <dsp:cNvSpPr/>
      </dsp:nvSpPr>
      <dsp:spPr>
        <a:xfrm>
          <a:off x="5044946" y="1092903"/>
          <a:ext cx="1176820" cy="11768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ACF498-2B1C-4189-B2DC-F284E5A639D0}">
      <dsp:nvSpPr>
        <dsp:cNvPr id="0" name=""/>
        <dsp:cNvSpPr/>
      </dsp:nvSpPr>
      <dsp:spPr>
        <a:xfrm>
          <a:off x="3952185" y="2367286"/>
          <a:ext cx="3362343" cy="504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0" i="0" kern="1200" baseline="0"/>
            <a:t>Role at organization and how many years at company</a:t>
          </a:r>
          <a:endParaRPr lang="en-US" sz="1900" kern="1200"/>
        </a:p>
      </dsp:txBody>
      <dsp:txXfrm>
        <a:off x="3952185" y="2367286"/>
        <a:ext cx="3362343" cy="504351"/>
      </dsp:txXfrm>
    </dsp:sp>
    <dsp:sp modelId="{848A59DA-DEF8-4345-8678-0DA8D851D242}">
      <dsp:nvSpPr>
        <dsp:cNvPr id="0" name=""/>
        <dsp:cNvSpPr/>
      </dsp:nvSpPr>
      <dsp:spPr>
        <a:xfrm>
          <a:off x="3952185" y="2917016"/>
          <a:ext cx="3362343" cy="44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TA: Major and Year</a:t>
          </a:r>
          <a:endParaRPr lang="en-US" sz="1400" kern="120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Prior TDM experience if applicable</a:t>
          </a:r>
          <a:endParaRPr lang="en-US" sz="1400" kern="1200"/>
        </a:p>
      </dsp:txBody>
      <dsp:txXfrm>
        <a:off x="3952185" y="2917016"/>
        <a:ext cx="3362343" cy="444785"/>
      </dsp:txXfrm>
    </dsp:sp>
    <dsp:sp modelId="{C207D8FB-A85B-45FC-A710-E76D7125232C}">
      <dsp:nvSpPr>
        <dsp:cNvPr id="0" name=""/>
        <dsp:cNvSpPr/>
      </dsp:nvSpPr>
      <dsp:spPr>
        <a:xfrm>
          <a:off x="8995700" y="1092903"/>
          <a:ext cx="1176820" cy="11768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9E336-4E61-41D8-BE2A-D6B8BBFE3607}">
      <dsp:nvSpPr>
        <dsp:cNvPr id="0" name=""/>
        <dsp:cNvSpPr/>
      </dsp:nvSpPr>
      <dsp:spPr>
        <a:xfrm>
          <a:off x="7902939" y="2367286"/>
          <a:ext cx="3362343" cy="504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0" i="0" kern="1200" baseline="0"/>
            <a:t>What is one thing that you are looking forward to this fall?</a:t>
          </a:r>
          <a:endParaRPr lang="en-US" sz="1900" kern="1200"/>
        </a:p>
      </dsp:txBody>
      <dsp:txXfrm>
        <a:off x="7902939" y="2367286"/>
        <a:ext cx="3362343" cy="504351"/>
      </dsp:txXfrm>
    </dsp:sp>
    <dsp:sp modelId="{32D732AF-472E-4C56-8D62-7F3DB07B964B}">
      <dsp:nvSpPr>
        <dsp:cNvPr id="0" name=""/>
        <dsp:cNvSpPr/>
      </dsp:nvSpPr>
      <dsp:spPr>
        <a:xfrm>
          <a:off x="7902939" y="2917016"/>
          <a:ext cx="3362343" cy="44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6623A-5ED6-420C-AEAB-1DA902F4275A}">
      <dsp:nvSpPr>
        <dsp:cNvPr id="0" name=""/>
        <dsp:cNvSpPr/>
      </dsp:nvSpPr>
      <dsp:spPr>
        <a:xfrm>
          <a:off x="0" y="2246"/>
          <a:ext cx="6662927" cy="11383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86325-9CA9-4057-8236-9CA98B1EB0D6}">
      <dsp:nvSpPr>
        <dsp:cNvPr id="0" name=""/>
        <dsp:cNvSpPr/>
      </dsp:nvSpPr>
      <dsp:spPr>
        <a:xfrm>
          <a:off x="344359" y="258381"/>
          <a:ext cx="626107" cy="6261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2B1D4-A5EF-48CA-90F2-616F2C14F631}">
      <dsp:nvSpPr>
        <dsp:cNvPr id="0" name=""/>
        <dsp:cNvSpPr/>
      </dsp:nvSpPr>
      <dsp:spPr>
        <a:xfrm>
          <a:off x="1314826" y="2246"/>
          <a:ext cx="5348100" cy="1138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78" tIns="120478" rIns="120478" bIns="12047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What specific responsibilities do you want the TA to focus on for the project?</a:t>
          </a:r>
        </a:p>
      </dsp:txBody>
      <dsp:txXfrm>
        <a:off x="1314826" y="2246"/>
        <a:ext cx="5348100" cy="1138378"/>
      </dsp:txXfrm>
    </dsp:sp>
    <dsp:sp modelId="{AAC84B01-DAB7-414D-8C4B-2863B6C038C5}">
      <dsp:nvSpPr>
        <dsp:cNvPr id="0" name=""/>
        <dsp:cNvSpPr/>
      </dsp:nvSpPr>
      <dsp:spPr>
        <a:xfrm>
          <a:off x="0" y="1425218"/>
          <a:ext cx="6662927" cy="11383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BEC6C-7113-4673-BE2A-6508EE6F147A}">
      <dsp:nvSpPr>
        <dsp:cNvPr id="0" name=""/>
        <dsp:cNvSpPr/>
      </dsp:nvSpPr>
      <dsp:spPr>
        <a:xfrm>
          <a:off x="344359" y="1681353"/>
          <a:ext cx="626107" cy="6261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06628-2374-43A2-9136-343022115954}">
      <dsp:nvSpPr>
        <dsp:cNvPr id="0" name=""/>
        <dsp:cNvSpPr/>
      </dsp:nvSpPr>
      <dsp:spPr>
        <a:xfrm>
          <a:off x="1314826" y="1425218"/>
          <a:ext cx="5348100" cy="1138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78" tIns="120478" rIns="120478" bIns="12047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Are there any materials for the TA to review prior to the start of the academic year?</a:t>
          </a:r>
        </a:p>
      </dsp:txBody>
      <dsp:txXfrm>
        <a:off x="1314826" y="1425218"/>
        <a:ext cx="5348100" cy="1138378"/>
      </dsp:txXfrm>
    </dsp:sp>
    <dsp:sp modelId="{94EC966D-FE34-4658-99EB-5ACFD5F27DE7}">
      <dsp:nvSpPr>
        <dsp:cNvPr id="0" name=""/>
        <dsp:cNvSpPr/>
      </dsp:nvSpPr>
      <dsp:spPr>
        <a:xfrm>
          <a:off x="0" y="2848191"/>
          <a:ext cx="6662927" cy="11383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345087-4E6F-4033-AB8D-9D4E2A6712A6}">
      <dsp:nvSpPr>
        <dsp:cNvPr id="0" name=""/>
        <dsp:cNvSpPr/>
      </dsp:nvSpPr>
      <dsp:spPr>
        <a:xfrm>
          <a:off x="344359" y="3104326"/>
          <a:ext cx="626107" cy="6261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1910B-26E4-44A4-AE9A-972D3F3A0FFD}">
      <dsp:nvSpPr>
        <dsp:cNvPr id="0" name=""/>
        <dsp:cNvSpPr/>
      </dsp:nvSpPr>
      <dsp:spPr>
        <a:xfrm>
          <a:off x="1314826" y="2848191"/>
          <a:ext cx="5348100" cy="1138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78" tIns="120478" rIns="120478" bIns="12047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What from the company can you train the TA on so they can pass their learnings to the team? (i.e., Company Culture, Technical Skills, Internal Documentation)</a:t>
          </a:r>
        </a:p>
      </dsp:txBody>
      <dsp:txXfrm>
        <a:off x="1314826" y="2848191"/>
        <a:ext cx="5348100" cy="1138378"/>
      </dsp:txXfrm>
    </dsp:sp>
    <dsp:sp modelId="{B95B0D09-2A16-443C-BD5B-290BD36CB3DC}">
      <dsp:nvSpPr>
        <dsp:cNvPr id="0" name=""/>
        <dsp:cNvSpPr/>
      </dsp:nvSpPr>
      <dsp:spPr>
        <a:xfrm>
          <a:off x="0" y="4271163"/>
          <a:ext cx="6662927" cy="11383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E544F-FEB5-40AB-81EB-A62F5D9D40DC}">
      <dsp:nvSpPr>
        <dsp:cNvPr id="0" name=""/>
        <dsp:cNvSpPr/>
      </dsp:nvSpPr>
      <dsp:spPr>
        <a:xfrm>
          <a:off x="344359" y="4527298"/>
          <a:ext cx="626107" cy="6261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A1E28-4DA4-4497-AB83-779899D94BBF}">
      <dsp:nvSpPr>
        <dsp:cNvPr id="0" name=""/>
        <dsp:cNvSpPr/>
      </dsp:nvSpPr>
      <dsp:spPr>
        <a:xfrm>
          <a:off x="1314826" y="4271163"/>
          <a:ext cx="5348100" cy="1138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78" tIns="120478" rIns="120478" bIns="12047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How can the TA create a bridge from the student team to the corporate partner mentors?</a:t>
          </a:r>
        </a:p>
      </dsp:txBody>
      <dsp:txXfrm>
        <a:off x="1314826" y="4271163"/>
        <a:ext cx="5348100" cy="1138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26CF7-48D8-2F46-AFC8-8A5D2298DFDD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BF745-0557-B241-863F-056113C7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7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31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51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68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urdue Logo" descr="Purdue Logo">
            <a:extLst>
              <a:ext uri="{FF2B5EF4-FFF2-40B4-BE49-F238E27FC236}">
                <a16:creationId xmlns:a16="http://schemas.microsoft.com/office/drawing/2014/main" id="{121060AA-930A-4F8F-D7F6-9CFE824946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7077" y="5756157"/>
            <a:ext cx="2709200" cy="484939"/>
          </a:xfrm>
          <a:prstGeom prst="rect">
            <a:avLst/>
          </a:prstGeom>
        </p:spPr>
      </p:pic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47BD40D6-A6F9-8B8C-560F-0C7A97097E8F}"/>
              </a:ext>
            </a:extLst>
          </p:cNvPr>
          <p:cNvSpPr/>
          <p:nvPr userDrawn="1"/>
        </p:nvSpPr>
        <p:spPr>
          <a:xfrm>
            <a:off x="9954706" y="-9439"/>
            <a:ext cx="2246721" cy="6867440"/>
          </a:xfrm>
          <a:custGeom>
            <a:avLst/>
            <a:gdLst>
              <a:gd name="connsiteX0" fmla="*/ 0 w 2243579"/>
              <a:gd name="connsiteY0" fmla="*/ 0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0 w 2243579"/>
              <a:gd name="connsiteY4" fmla="*/ 0 h 6881568"/>
              <a:gd name="connsiteX0" fmla="*/ 1300899 w 2243579"/>
              <a:gd name="connsiteY0" fmla="*/ 565608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300899 w 2243579"/>
              <a:gd name="connsiteY4" fmla="*/ 565608 h 6881568"/>
              <a:gd name="connsiteX0" fmla="*/ 1602557 w 2243579"/>
              <a:gd name="connsiteY0" fmla="*/ 18854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602557 w 2243579"/>
              <a:gd name="connsiteY4" fmla="*/ 18854 h 6881568"/>
              <a:gd name="connsiteX0" fmla="*/ 1319753 w 1960775"/>
              <a:gd name="connsiteY0" fmla="*/ 18854 h 6881568"/>
              <a:gd name="connsiteX1" fmla="*/ 1960775 w 1960775"/>
              <a:gd name="connsiteY1" fmla="*/ 0 h 6881568"/>
              <a:gd name="connsiteX2" fmla="*/ 1960775 w 1960775"/>
              <a:gd name="connsiteY2" fmla="*/ 6881568 h 6881568"/>
              <a:gd name="connsiteX3" fmla="*/ 0 w 1960775"/>
              <a:gd name="connsiteY3" fmla="*/ 6806154 h 6881568"/>
              <a:gd name="connsiteX4" fmla="*/ 1319753 w 1960775"/>
              <a:gd name="connsiteY4" fmla="*/ 18854 h 6881568"/>
              <a:gd name="connsiteX0" fmla="*/ 1593130 w 2234152"/>
              <a:gd name="connsiteY0" fmla="*/ 18854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93130 w 2234152"/>
              <a:gd name="connsiteY4" fmla="*/ 18854 h 6881569"/>
              <a:gd name="connsiteX0" fmla="*/ 1583717 w 2234152"/>
              <a:gd name="connsiteY0" fmla="*/ 9420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83717 w 2234152"/>
              <a:gd name="connsiteY4" fmla="*/ 9420 h 6881569"/>
              <a:gd name="connsiteX0" fmla="*/ 1583717 w 2243566"/>
              <a:gd name="connsiteY0" fmla="*/ 0 h 6872149"/>
              <a:gd name="connsiteX1" fmla="*/ 2243566 w 2243566"/>
              <a:gd name="connsiteY1" fmla="*/ 12 h 6872149"/>
              <a:gd name="connsiteX2" fmla="*/ 2234152 w 2243566"/>
              <a:gd name="connsiteY2" fmla="*/ 6872148 h 6872149"/>
              <a:gd name="connsiteX3" fmla="*/ 0 w 2243566"/>
              <a:gd name="connsiteY3" fmla="*/ 6872149 h 6872149"/>
              <a:gd name="connsiteX4" fmla="*/ 1583717 w 2243566"/>
              <a:gd name="connsiteY4" fmla="*/ 0 h 68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566" h="6872149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870E27-202E-F717-3FB6-D69451DF1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3257" y="2005070"/>
            <a:ext cx="7763458" cy="592834"/>
          </a:xfrm>
        </p:spPr>
        <p:txBody>
          <a:bodyPr>
            <a:noAutofit/>
          </a:bodyPr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E966E-ACAB-E285-70D0-66AC08DF13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3257" y="2629338"/>
            <a:ext cx="7763458" cy="4492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1" i="0">
                <a:solidFill>
                  <a:schemeClr val="bg2"/>
                </a:solidFill>
                <a:latin typeface="Acumin Pro Semibold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76FFA1BC-72F9-9048-3E39-D300A3A6A5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3257" y="3107129"/>
            <a:ext cx="7763458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bg2"/>
                </a:solidFill>
                <a:latin typeface="Acumin Pro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fld id="{C7124C19-F609-8C4C-8116-78E353E3E672}" type="datetime1">
              <a:rPr lang="en-US" smtClean="0"/>
              <a:t>3/29/23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C3163-7E89-C90A-4497-846BA498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2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313" y="3652272"/>
            <a:ext cx="5469743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1" y="1543323"/>
            <a:ext cx="546974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275945" y="1543323"/>
            <a:ext cx="5458727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10C66FF-C32F-9EF8-4FBC-44E08230B6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64929" y="3652271"/>
            <a:ext cx="5469743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7288C-38D9-0159-D0E4-B042D466D1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85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opy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314" y="3652272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2" y="1543323"/>
            <a:ext cx="3534479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336974" y="1543324"/>
            <a:ext cx="3527360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10C66FF-C32F-9EF8-4FBC-44E08230B6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25959" y="3652272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D5694FC-6767-0363-8F8C-4C8AEA0C5DC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8205605" y="1532307"/>
            <a:ext cx="3527360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347E27B2-1DE2-3469-81EF-9EBD7DC7AF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94590" y="3641255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7B2B3-AD22-934B-7901-EF00010BA35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67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7402-16CB-60F1-259A-4E1A1619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457200"/>
            <a:ext cx="4314823" cy="964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89552-EB9F-6D72-9130-E107C02C2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2" y="1570383"/>
            <a:ext cx="4314823" cy="42986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F6EAB8-D2BB-0BDE-C7AC-895B69CA5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871" y="457200"/>
            <a:ext cx="6662927" cy="5411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821C840C-3AA9-6493-3A9D-CE82D8D49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6DC60-EE89-734D-242E-5043417AC8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0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9A83-2C12-9A72-A547-B9374C107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70037"/>
            <a:ext cx="4325711" cy="1034775"/>
          </a:xfrm>
        </p:spPr>
        <p:txBody>
          <a:bodyPr anchor="b"/>
          <a:lstStyle>
            <a:lvl1pPr fontAlgn="t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70037"/>
            <a:ext cx="6562498" cy="53910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6314" y="1759226"/>
            <a:ext cx="4325711" cy="4086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DC806-6E08-B58A-6B09-ECD209B75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54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3" y="1543323"/>
            <a:ext cx="5458727" cy="431772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7832766-AA56-63AE-E2AA-9A294734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F92D672-5C11-B647-ADA7-722837BA86C0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286962" y="1543323"/>
            <a:ext cx="5458727" cy="431772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6AFB8997-E903-BD34-CBB7-A70F3BD090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80C45-204B-0517-4FC2-236945E741B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8086" y="1543323"/>
            <a:ext cx="5862679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15759" y="1543322"/>
            <a:ext cx="5129927" cy="43075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3486577" y="3795304"/>
            <a:ext cx="2844188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68086" y="3795304"/>
            <a:ext cx="2844188" cy="205559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3C43D-3312-15BB-B055-F99C088EB6F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44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428" y="325312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57200" y="136731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0A3B0E8-AC0D-A169-37E3-2D123D6EBF24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4325104" y="136731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640970D8-E511-89A8-FC5C-6DB37485ADE3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8181729" y="136731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B04B79A-B4BD-0306-3D46-D570E1F51CA6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4303332" y="325312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50B4796-C4B7-C272-5ADD-7D6C896B703E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8181729" y="325312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633AE4D-056F-FC97-1F10-877F247AB319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413656" y="5656648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19716662-3C77-F831-E45C-F9EA49810F58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435428" y="3770844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1ED1A14F-5E0D-476E-9C60-BD987EFC4940}"/>
              </a:ext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4303332" y="3770844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A0003A4C-26CB-DD7F-0B22-024AFB58DC67}"/>
              </a:ext>
            </a:extLst>
          </p:cNvPr>
          <p:cNvSpPr>
            <a:spLocks noGrp="1"/>
          </p:cNvSpPr>
          <p:nvPr>
            <p:ph type="pic" idx="23"/>
          </p:nvPr>
        </p:nvSpPr>
        <p:spPr>
          <a:xfrm>
            <a:off x="8193008" y="3770844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08CE8D58-56A2-6AE5-AB18-C53F4134DD88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4281560" y="5656648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4C2D1F-1A58-AC60-F606-B816E5F23FF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8193008" y="5656648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924D92CB-DB6C-EEE8-BDA7-E3D7B06436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A2560-8530-94AA-9E7F-F5A56AB4E3D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30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4" y="1542762"/>
            <a:ext cx="261101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334406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D5694FC-6767-0363-8F8C-4C8AEA0C5DC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623655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223A017-A902-92C1-8A99-7D45B08D860D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912904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FE352EAA-3DC6-450E-518D-B55638975ECE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1843620" y="3651150"/>
            <a:ext cx="261101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E5E3807-051E-4D4B-1143-A6B4BDDBB5D8}"/>
              </a:ext>
            </a:extLst>
          </p:cNvPr>
          <p:cNvSpPr>
            <a:spLocks noGrp="1"/>
          </p:cNvSpPr>
          <p:nvPr>
            <p:ph type="pic" idx="19"/>
          </p:nvPr>
        </p:nvSpPr>
        <p:spPr>
          <a:xfrm>
            <a:off x="4741369" y="3651150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659EF4B-6B57-DE2A-B33A-D60A659CFE6D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7633859" y="3651150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72767-6954-6B12-1677-BE947CE88EB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13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21986" y="1643073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521986" y="3884037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2C5294-0EFC-A3EC-D994-11DDCFE70D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46315" y="1643073"/>
            <a:ext cx="5745165" cy="430757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A134D-7A3A-AD4B-91DF-57347E308706}"/>
              </a:ext>
            </a:extLst>
          </p:cNvPr>
          <p:cNvSpPr/>
          <p:nvPr userDrawn="1"/>
        </p:nvSpPr>
        <p:spPr>
          <a:xfrm>
            <a:off x="6521986" y="3395949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581B053-21C8-C0AD-58C7-637A6315D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1726" y="3395949"/>
            <a:ext cx="5212943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B2033E-9DB9-9A2B-D4C5-6D8960838D22}"/>
              </a:ext>
            </a:extLst>
          </p:cNvPr>
          <p:cNvSpPr/>
          <p:nvPr userDrawn="1"/>
        </p:nvSpPr>
        <p:spPr>
          <a:xfrm>
            <a:off x="6521856" y="5636913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02FFCFA-A84F-7535-4A5F-29A5FC646063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521726" y="5636913"/>
            <a:ext cx="5212813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45827-5CB3-E873-7680-6D8C2AAB95D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527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21986" y="1643073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9287219" y="3884037"/>
            <a:ext cx="2447580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521986" y="3879120"/>
            <a:ext cx="2528916" cy="205559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2C5294-0EFC-A3EC-D994-11DDCFE70D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46315" y="1643073"/>
            <a:ext cx="5745165" cy="430757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AC4E08-5A51-BF4F-655E-4E54DD771548}"/>
              </a:ext>
            </a:extLst>
          </p:cNvPr>
          <p:cNvSpPr/>
          <p:nvPr userDrawn="1"/>
        </p:nvSpPr>
        <p:spPr>
          <a:xfrm>
            <a:off x="6521986" y="3395949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7D80C23-74F3-F853-02BF-83C743039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71823" y="3395949"/>
            <a:ext cx="5162846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F22EB8-4EFD-86A4-8EB8-8A4F1A1AA2DF}"/>
              </a:ext>
            </a:extLst>
          </p:cNvPr>
          <p:cNvSpPr/>
          <p:nvPr userDrawn="1"/>
        </p:nvSpPr>
        <p:spPr>
          <a:xfrm>
            <a:off x="6512818" y="5631997"/>
            <a:ext cx="2512330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A4B2AA-E0AE-18DD-BAA3-AF2A9CA6987A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562654" y="5631997"/>
            <a:ext cx="2488248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8B5CD1-FF93-2C9C-1BFF-73A3CE39E65D}"/>
              </a:ext>
            </a:extLst>
          </p:cNvPr>
          <p:cNvSpPr/>
          <p:nvPr userDrawn="1"/>
        </p:nvSpPr>
        <p:spPr>
          <a:xfrm>
            <a:off x="9287218" y="5641703"/>
            <a:ext cx="2431941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52272AC-9734-6D60-9441-B5E7B9E4E372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9337055" y="5641703"/>
            <a:ext cx="2408630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1CBD603-B977-E0E5-7C2E-C0061CD0B72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41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BA4B2908-555F-78CD-D5EA-D087520FF3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143" y="5756156"/>
            <a:ext cx="2709200" cy="484940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B1EEEEC0-D7E4-4DE5-4E3D-FAAD9ABA8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3257" y="1812045"/>
            <a:ext cx="7763458" cy="719757"/>
          </a:xfrm>
        </p:spPr>
        <p:txBody>
          <a:bodyPr>
            <a:noAutofit/>
          </a:bodyPr>
          <a:lstStyle>
            <a:lvl1pPr>
              <a:defRPr sz="540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EDB9B8-C811-84E9-5F58-0130F3A805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3257" y="2617146"/>
            <a:ext cx="7763458" cy="4492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1" i="0">
                <a:solidFill>
                  <a:schemeClr val="tx1"/>
                </a:solidFill>
                <a:latin typeface="Acumin Pro Semibold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24BF34A7-30DF-7BD2-A5A2-434BBF6672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3257" y="3148847"/>
            <a:ext cx="7763458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Acumin Pro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3/31/23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C8F108-1702-5F20-3D95-B2102374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25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3 Blocks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CFF414-FA47-F7EC-7EFB-7073E26BB831}"/>
              </a:ext>
            </a:extLst>
          </p:cNvPr>
          <p:cNvSpPr/>
          <p:nvPr userDrawn="1"/>
        </p:nvSpPr>
        <p:spPr>
          <a:xfrm>
            <a:off x="7938475" y="1315894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3C0F4F-1E76-E3A4-E5AA-8FA79C7C69FB}"/>
              </a:ext>
            </a:extLst>
          </p:cNvPr>
          <p:cNvSpPr/>
          <p:nvPr userDrawn="1"/>
        </p:nvSpPr>
        <p:spPr>
          <a:xfrm>
            <a:off x="4420956" y="1315895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7105CB-DECE-0616-2A57-776784CFC1CB}"/>
              </a:ext>
            </a:extLst>
          </p:cNvPr>
          <p:cNvSpPr/>
          <p:nvPr userDrawn="1"/>
        </p:nvSpPr>
        <p:spPr>
          <a:xfrm>
            <a:off x="903437" y="1315896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13FE17-B697-FB87-4ED6-D832D798E9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3506" y="1436468"/>
            <a:ext cx="3319462" cy="339561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8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B65CB9D-AA49-05C2-2100-C63D32C82B8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01943" y="4045824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3204028-135E-83A2-B94A-693154F531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1284" y="1436468"/>
            <a:ext cx="3319462" cy="339561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8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D4E810FD-2D00-764A-B144-B235C21E32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19721" y="4045824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0A71EF50-386A-A3B9-93FB-6EF179A4EE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38803" y="1433918"/>
            <a:ext cx="3319462" cy="339561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8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6AE17ED9-FDD9-34C3-1F7D-9A8EA4C4B40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7240" y="4043274"/>
            <a:ext cx="2951163" cy="15557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5" name="Purdue Logo" descr="Purdue Logo">
            <a:extLst>
              <a:ext uri="{FF2B5EF4-FFF2-40B4-BE49-F238E27FC236}">
                <a16:creationId xmlns:a16="http://schemas.microsoft.com/office/drawing/2014/main" id="{F444D1CF-9A99-D079-5D89-6DE824A893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77D3ED32-45F9-B948-371F-67E8465B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140B5B1B-89D1-9945-6AB1-0D9B2E27009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87907" y="2065260"/>
            <a:ext cx="2950589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CAB75A6-8C36-AD93-09A1-D377BF55C686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4605427" y="2065259"/>
            <a:ext cx="2950589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BFCE088-E342-EDAD-213D-39C8B8D85057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22945" y="2065259"/>
            <a:ext cx="2950589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52A11A-CEFD-01B7-2324-466BE85E97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126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3 Blocks -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98D576-4759-5408-883D-2E56D9D0F603}"/>
              </a:ext>
            </a:extLst>
          </p:cNvPr>
          <p:cNvSpPr/>
          <p:nvPr userDrawn="1"/>
        </p:nvSpPr>
        <p:spPr>
          <a:xfrm>
            <a:off x="7938216" y="1315892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C44A1A-1D1D-F2D9-8EC1-EFF25EBA1FB0}"/>
              </a:ext>
            </a:extLst>
          </p:cNvPr>
          <p:cNvSpPr/>
          <p:nvPr userDrawn="1"/>
        </p:nvSpPr>
        <p:spPr>
          <a:xfrm>
            <a:off x="4420697" y="1315893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38D75A-DD50-6C6E-0A9D-7F77E72C780A}"/>
              </a:ext>
            </a:extLst>
          </p:cNvPr>
          <p:cNvSpPr/>
          <p:nvPr userDrawn="1"/>
        </p:nvSpPr>
        <p:spPr>
          <a:xfrm>
            <a:off x="903178" y="1315894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76A1563-09E6-06B6-EC4A-8E309CC57B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3247" y="143646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="1" i="0" baseline="0">
                <a:solidFill>
                  <a:schemeClr val="tx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AF401EC8-7352-A985-133C-726A718A9E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1025" y="143646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="1" i="0" baseline="0">
                <a:solidFill>
                  <a:schemeClr val="tx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71A04C69-EC92-81B2-FCD5-39464C669B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38544" y="143391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="1" i="0" baseline="0">
                <a:solidFill>
                  <a:schemeClr val="tx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AE5BF8CB-9477-F598-75C4-6F35D608B35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101684" y="2040670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AE6CE746-1703-63A8-BBD4-546AD104E27E}"/>
              </a:ext>
            </a:extLst>
          </p:cNvPr>
          <p:cNvSpPr>
            <a:spLocks noGrp="1"/>
          </p:cNvSpPr>
          <p:nvPr>
            <p:ph type="body" sz="half" idx="24" hasCustomPrompt="1"/>
          </p:nvPr>
        </p:nvSpPr>
        <p:spPr>
          <a:xfrm>
            <a:off x="4604880" y="2065258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53952BA5-2190-5106-0EBD-DA1D15EFBB9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01684" y="4045822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835FE666-CADC-4DB4-80A4-BFD9823DE0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19462" y="4045822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AECA5017-0E7C-4957-02B2-65FA6C1F6E5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6981" y="4043272"/>
            <a:ext cx="2951163" cy="15557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9F4CE92C-83FA-CA44-69CB-E6229E144199}"/>
              </a:ext>
            </a:extLst>
          </p:cNvPr>
          <p:cNvSpPr>
            <a:spLocks noGrp="1"/>
          </p:cNvSpPr>
          <p:nvPr>
            <p:ph type="body" sz="half" idx="25" hasCustomPrompt="1"/>
          </p:nvPr>
        </p:nvSpPr>
        <p:spPr>
          <a:xfrm>
            <a:off x="8129414" y="2071424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pic>
        <p:nvPicPr>
          <p:cNvPr id="39" name="Purdue Logo" descr="Purdue Logo">
            <a:extLst>
              <a:ext uri="{FF2B5EF4-FFF2-40B4-BE49-F238E27FC236}">
                <a16:creationId xmlns:a16="http://schemas.microsoft.com/office/drawing/2014/main" id="{28B0C093-6F71-44D4-5731-9A086B7811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40" name="Title 39">
            <a:extLst>
              <a:ext uri="{FF2B5EF4-FFF2-40B4-BE49-F238E27FC236}">
                <a16:creationId xmlns:a16="http://schemas.microsoft.com/office/drawing/2014/main" id="{2CAB310C-9DF2-C217-7A37-81705800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556C0F-0FF4-1816-A9DC-60D03FBFCE5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46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5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urdue Logo" descr="Purdue Logo">
            <a:extLst>
              <a:ext uri="{FF2B5EF4-FFF2-40B4-BE49-F238E27FC236}">
                <a16:creationId xmlns:a16="http://schemas.microsoft.com/office/drawing/2014/main" id="{28B0C093-6F71-44D4-5731-9A086B7811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40" name="Title 39">
            <a:extLst>
              <a:ext uri="{FF2B5EF4-FFF2-40B4-BE49-F238E27FC236}">
                <a16:creationId xmlns:a16="http://schemas.microsoft.com/office/drawing/2014/main" id="{2CAB310C-9DF2-C217-7A37-81705800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79A34A-6A6B-FC98-1EC8-8347FAB1A48F}"/>
              </a:ext>
            </a:extLst>
          </p:cNvPr>
          <p:cNvSpPr/>
          <p:nvPr userDrawn="1"/>
        </p:nvSpPr>
        <p:spPr>
          <a:xfrm>
            <a:off x="1008584" y="1660596"/>
            <a:ext cx="1918020" cy="436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3F2A76-73C1-7478-1C52-F70D9B50BC0A}"/>
              </a:ext>
            </a:extLst>
          </p:cNvPr>
          <p:cNvSpPr/>
          <p:nvPr userDrawn="1"/>
        </p:nvSpPr>
        <p:spPr>
          <a:xfrm>
            <a:off x="1011339" y="2160555"/>
            <a:ext cx="1915265" cy="32335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6525D0-8078-E003-46A7-FFCB83C221E0}"/>
              </a:ext>
            </a:extLst>
          </p:cNvPr>
          <p:cNvSpPr/>
          <p:nvPr userDrawn="1"/>
        </p:nvSpPr>
        <p:spPr>
          <a:xfrm>
            <a:off x="3045437" y="1660596"/>
            <a:ext cx="1918020" cy="4364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6AD059-9160-4AE4-0F86-92FB0AAD082C}"/>
              </a:ext>
            </a:extLst>
          </p:cNvPr>
          <p:cNvSpPr/>
          <p:nvPr userDrawn="1"/>
        </p:nvSpPr>
        <p:spPr>
          <a:xfrm>
            <a:off x="3048192" y="2160555"/>
            <a:ext cx="1915265" cy="32335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F701C0-7A2F-0B95-E95C-07302A14CA56}"/>
              </a:ext>
            </a:extLst>
          </p:cNvPr>
          <p:cNvSpPr/>
          <p:nvPr userDrawn="1"/>
        </p:nvSpPr>
        <p:spPr>
          <a:xfrm>
            <a:off x="5082290" y="1660596"/>
            <a:ext cx="1918020" cy="4364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86ED8-9187-C7FB-F774-CE52A2971FFD}"/>
              </a:ext>
            </a:extLst>
          </p:cNvPr>
          <p:cNvSpPr/>
          <p:nvPr userDrawn="1"/>
        </p:nvSpPr>
        <p:spPr>
          <a:xfrm>
            <a:off x="5085045" y="2160555"/>
            <a:ext cx="1915265" cy="32335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6F5635-02F3-829F-B778-4A766D8D4A2D}"/>
              </a:ext>
            </a:extLst>
          </p:cNvPr>
          <p:cNvSpPr/>
          <p:nvPr userDrawn="1"/>
        </p:nvSpPr>
        <p:spPr>
          <a:xfrm>
            <a:off x="7119143" y="1660596"/>
            <a:ext cx="1918020" cy="4364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BD6A50-2E1C-FDDB-2F9B-D9101B8535C5}"/>
              </a:ext>
            </a:extLst>
          </p:cNvPr>
          <p:cNvSpPr/>
          <p:nvPr userDrawn="1"/>
        </p:nvSpPr>
        <p:spPr>
          <a:xfrm>
            <a:off x="7121898" y="2160555"/>
            <a:ext cx="1915265" cy="32335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9B4FF-413F-3DBC-C6E4-087C951C5464}"/>
              </a:ext>
            </a:extLst>
          </p:cNvPr>
          <p:cNvSpPr/>
          <p:nvPr userDrawn="1"/>
        </p:nvSpPr>
        <p:spPr>
          <a:xfrm>
            <a:off x="9155998" y="1660596"/>
            <a:ext cx="1918020" cy="4364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B8434E-9F38-4592-327E-51A570C73E09}"/>
              </a:ext>
            </a:extLst>
          </p:cNvPr>
          <p:cNvSpPr/>
          <p:nvPr userDrawn="1"/>
        </p:nvSpPr>
        <p:spPr>
          <a:xfrm>
            <a:off x="9158753" y="2160555"/>
            <a:ext cx="1915265" cy="32335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1BA8130D-B7F2-9815-5056-6F334D4BBA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8584" y="1783909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A41A66E4-0B84-E1FB-88CD-3E0E6E80C49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045438" y="1768552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235E5CE7-3D80-1BB5-DACD-8A63CA927E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82291" y="1768552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685C02D4-EA4F-4962-D397-F6439EC5C6E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19145" y="1768552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1F46F0A7-55C4-6BAE-BCB0-157A86C91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56000" y="1770870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9E69C3F7-0A3A-FAC2-6540-8BB750E9A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7982" y="2312717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040CB427-2320-1A81-037C-6D83BCA5B36F}"/>
              </a:ext>
            </a:extLst>
          </p:cNvPr>
          <p:cNvSpPr>
            <a:spLocks noGrp="1"/>
          </p:cNvSpPr>
          <p:nvPr>
            <p:ph type="body" sz="half" idx="32"/>
          </p:nvPr>
        </p:nvSpPr>
        <p:spPr>
          <a:xfrm>
            <a:off x="3175312" y="2299864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3144BCA8-7BD5-8323-CDAB-E5362D78AA68}"/>
              </a:ext>
            </a:extLst>
          </p:cNvPr>
          <p:cNvSpPr>
            <a:spLocks noGrp="1"/>
          </p:cNvSpPr>
          <p:nvPr>
            <p:ph type="body" sz="half" idx="33"/>
          </p:nvPr>
        </p:nvSpPr>
        <p:spPr>
          <a:xfrm>
            <a:off x="5212165" y="2298292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82EC0719-39BA-B2AB-F29D-3C947DC78925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7249018" y="2298292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B939ED29-1A95-3771-8E52-C1F99F848ABD}"/>
              </a:ext>
            </a:extLst>
          </p:cNvPr>
          <p:cNvSpPr>
            <a:spLocks noGrp="1"/>
          </p:cNvSpPr>
          <p:nvPr>
            <p:ph type="body" sz="half" idx="35"/>
          </p:nvPr>
        </p:nvSpPr>
        <p:spPr>
          <a:xfrm>
            <a:off x="9285873" y="2312717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3">
            <a:extLst>
              <a:ext uri="{FF2B5EF4-FFF2-40B4-BE49-F238E27FC236}">
                <a16:creationId xmlns:a16="http://schemas.microsoft.com/office/drawing/2014/main" id="{F45DEB53-8B0A-80C6-DDED-B723442350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728143-5B5E-2F91-1A50-ECF61312F188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407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 - Black Diago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10386" y="-9524"/>
            <a:ext cx="6581614" cy="6882938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0C207-AC1E-087B-DE95-A55BC82CAF9A}"/>
              </a:ext>
            </a:extLst>
          </p:cNvPr>
          <p:cNvSpPr/>
          <p:nvPr userDrawn="1"/>
        </p:nvSpPr>
        <p:spPr>
          <a:xfrm>
            <a:off x="0" y="-9440"/>
            <a:ext cx="7284203" cy="6882938"/>
          </a:xfrm>
          <a:custGeom>
            <a:avLst/>
            <a:gdLst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7284203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5114441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82938"/>
              <a:gd name="connsiteX1" fmla="*/ 7284203 w 7284203"/>
              <a:gd name="connsiteY1" fmla="*/ 0 h 6882938"/>
              <a:gd name="connsiteX2" fmla="*/ 5610386 w 7284203"/>
              <a:gd name="connsiteY2" fmla="*/ 6882938 h 6882938"/>
              <a:gd name="connsiteX3" fmla="*/ 0 w 7284203"/>
              <a:gd name="connsiteY3" fmla="*/ 6867440 h 6882938"/>
              <a:gd name="connsiteX4" fmla="*/ 0 w 7284203"/>
              <a:gd name="connsiteY4" fmla="*/ 0 h 68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4203" h="6882938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696218-EA6F-DE53-DF14-6383AEA4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005" y="891153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620EBE-30BB-D534-67D3-D8578AA6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005" y="249135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3836B8-46F8-6347-6A27-7BDA1D7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748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 - White Diago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10386" y="-9525"/>
            <a:ext cx="6581614" cy="6882938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0C207-AC1E-087B-DE95-A55BC82CAF9A}"/>
              </a:ext>
            </a:extLst>
          </p:cNvPr>
          <p:cNvSpPr/>
          <p:nvPr userDrawn="1"/>
        </p:nvSpPr>
        <p:spPr>
          <a:xfrm>
            <a:off x="0" y="0"/>
            <a:ext cx="7284203" cy="6882938"/>
          </a:xfrm>
          <a:custGeom>
            <a:avLst/>
            <a:gdLst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7284203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5114441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82938"/>
              <a:gd name="connsiteX1" fmla="*/ 7284203 w 7284203"/>
              <a:gd name="connsiteY1" fmla="*/ 0 h 6882938"/>
              <a:gd name="connsiteX2" fmla="*/ 5610386 w 7284203"/>
              <a:gd name="connsiteY2" fmla="*/ 6882938 h 6882938"/>
              <a:gd name="connsiteX3" fmla="*/ 0 w 7284203"/>
              <a:gd name="connsiteY3" fmla="*/ 6867440 h 6882938"/>
              <a:gd name="connsiteX4" fmla="*/ 0 w 7284203"/>
              <a:gd name="connsiteY4" fmla="*/ 0 h 68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4203" h="6882938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696218-EA6F-DE53-DF14-6383AEA462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2005" y="891153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620EBE-30BB-D534-67D3-D8578AA6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005" y="249135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23C719-BBA8-8B6C-9920-142BDE7B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020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47BD40D6-A6F9-8B8C-560F-0C7A97097E8F}"/>
              </a:ext>
            </a:extLst>
          </p:cNvPr>
          <p:cNvSpPr/>
          <p:nvPr userDrawn="1"/>
        </p:nvSpPr>
        <p:spPr>
          <a:xfrm>
            <a:off x="9954706" y="-9439"/>
            <a:ext cx="2246721" cy="6867440"/>
          </a:xfrm>
          <a:custGeom>
            <a:avLst/>
            <a:gdLst>
              <a:gd name="connsiteX0" fmla="*/ 0 w 2243579"/>
              <a:gd name="connsiteY0" fmla="*/ 0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0 w 2243579"/>
              <a:gd name="connsiteY4" fmla="*/ 0 h 6881568"/>
              <a:gd name="connsiteX0" fmla="*/ 1300899 w 2243579"/>
              <a:gd name="connsiteY0" fmla="*/ 565608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300899 w 2243579"/>
              <a:gd name="connsiteY4" fmla="*/ 565608 h 6881568"/>
              <a:gd name="connsiteX0" fmla="*/ 1602557 w 2243579"/>
              <a:gd name="connsiteY0" fmla="*/ 18854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602557 w 2243579"/>
              <a:gd name="connsiteY4" fmla="*/ 18854 h 6881568"/>
              <a:gd name="connsiteX0" fmla="*/ 1319753 w 1960775"/>
              <a:gd name="connsiteY0" fmla="*/ 18854 h 6881568"/>
              <a:gd name="connsiteX1" fmla="*/ 1960775 w 1960775"/>
              <a:gd name="connsiteY1" fmla="*/ 0 h 6881568"/>
              <a:gd name="connsiteX2" fmla="*/ 1960775 w 1960775"/>
              <a:gd name="connsiteY2" fmla="*/ 6881568 h 6881568"/>
              <a:gd name="connsiteX3" fmla="*/ 0 w 1960775"/>
              <a:gd name="connsiteY3" fmla="*/ 6806154 h 6881568"/>
              <a:gd name="connsiteX4" fmla="*/ 1319753 w 1960775"/>
              <a:gd name="connsiteY4" fmla="*/ 18854 h 6881568"/>
              <a:gd name="connsiteX0" fmla="*/ 1593130 w 2234152"/>
              <a:gd name="connsiteY0" fmla="*/ 18854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93130 w 2234152"/>
              <a:gd name="connsiteY4" fmla="*/ 18854 h 6881569"/>
              <a:gd name="connsiteX0" fmla="*/ 1583717 w 2234152"/>
              <a:gd name="connsiteY0" fmla="*/ 9420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83717 w 2234152"/>
              <a:gd name="connsiteY4" fmla="*/ 9420 h 6881569"/>
              <a:gd name="connsiteX0" fmla="*/ 1583717 w 2243566"/>
              <a:gd name="connsiteY0" fmla="*/ 0 h 6872149"/>
              <a:gd name="connsiteX1" fmla="*/ 2243566 w 2243566"/>
              <a:gd name="connsiteY1" fmla="*/ 12 h 6872149"/>
              <a:gd name="connsiteX2" fmla="*/ 2234152 w 2243566"/>
              <a:gd name="connsiteY2" fmla="*/ 6872148 h 6872149"/>
              <a:gd name="connsiteX3" fmla="*/ 0 w 2243566"/>
              <a:gd name="connsiteY3" fmla="*/ 6872149 h 6872149"/>
              <a:gd name="connsiteX4" fmla="*/ 1583717 w 2243566"/>
              <a:gd name="connsiteY4" fmla="*/ 0 h 68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566" h="6872149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870E27-202E-F717-3FB6-D69451DF1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5070" y="2466280"/>
            <a:ext cx="7981645" cy="719757"/>
          </a:xfrm>
        </p:spPr>
        <p:txBody>
          <a:bodyPr>
            <a:noAutofit/>
          </a:bodyPr>
          <a:lstStyle>
            <a:lvl1pPr>
              <a:defRPr sz="960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E966E-ACAB-E285-70D0-66AC08DF13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4339" y="3434010"/>
            <a:ext cx="7874567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0" i="0">
                <a:solidFill>
                  <a:schemeClr val="bg2"/>
                </a:solidFill>
                <a:latin typeface="Acumin Pro Medium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contact info</a:t>
            </a:r>
          </a:p>
        </p:txBody>
      </p:sp>
      <p:pic>
        <p:nvPicPr>
          <p:cNvPr id="8" name="Purdue Logo" descr="Purdue Logo">
            <a:extLst>
              <a:ext uri="{FF2B5EF4-FFF2-40B4-BE49-F238E27FC236}">
                <a16:creationId xmlns:a16="http://schemas.microsoft.com/office/drawing/2014/main" id="{D1A65555-63A8-D3C1-AA71-F25B3071BD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5070" y="5739119"/>
            <a:ext cx="2709200" cy="48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539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BA4B2908-555F-78CD-D5EA-D087520FF3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143" y="5756156"/>
            <a:ext cx="2709200" cy="484940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1648B145-A545-0D6D-AFF0-0F715C907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5070" y="2466280"/>
            <a:ext cx="7981645" cy="719757"/>
          </a:xfrm>
        </p:spPr>
        <p:txBody>
          <a:bodyPr>
            <a:noAutofit/>
          </a:bodyPr>
          <a:lstStyle>
            <a:lvl1pPr>
              <a:defRPr sz="960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3D40940-377F-6BBC-02CB-083B672BF5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4339" y="3434010"/>
            <a:ext cx="7874567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0" i="0">
                <a:solidFill>
                  <a:schemeClr val="tx1"/>
                </a:solidFill>
                <a:latin typeface="Acumin Pro Medium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contact info</a:t>
            </a:r>
          </a:p>
        </p:txBody>
      </p:sp>
    </p:spTree>
    <p:extLst>
      <p:ext uri="{BB962C8B-B14F-4D97-AF65-F5344CB8AC3E}">
        <p14:creationId xmlns:p14="http://schemas.microsoft.com/office/powerpoint/2010/main" val="1618025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4176D92-8FAB-782E-E607-5D0C5CC9C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DAFB6-8BB6-ADBB-6574-5B0C25E7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671391"/>
            <a:ext cx="11266714" cy="14014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5FF931D0-D7E7-D9E1-3CCC-83299A0922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972" y="6085510"/>
            <a:ext cx="11266714" cy="44926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 i="0">
                <a:solidFill>
                  <a:schemeClr val="tx1"/>
                </a:solidFill>
                <a:latin typeface="Acumin Pro Semibold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8661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9525"/>
            <a:ext cx="12192000" cy="6867525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FC2CE8-E7A7-5DA8-903C-7C61B21A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1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543324"/>
            <a:ext cx="11266713" cy="4454706"/>
          </a:xfrm>
        </p:spPr>
        <p:txBody>
          <a:bodyPr numCol="1">
            <a:noAutofit/>
          </a:bodyPr>
          <a:lstStyle>
            <a:lvl1pPr marL="0" indent="0" algn="l" fontAlgn="t">
              <a:buFontTx/>
              <a:buNone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ECEF9E-3A6E-C6FF-42DA-EDF0D1D9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32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543324"/>
            <a:ext cx="11266713" cy="4454706"/>
          </a:xfrm>
        </p:spPr>
        <p:txBody>
          <a:bodyPr numCol="2">
            <a:noAutofit/>
          </a:bodyPr>
          <a:lstStyle>
            <a:lvl1pPr marL="0" indent="0" algn="l" fontAlgn="t">
              <a:buFontTx/>
              <a:buNone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85743F-DCAE-A9EE-5293-03DFB306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984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628D381-488B-4C1C-32F0-1D389C1FF7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8086" y="1543324"/>
            <a:ext cx="11266714" cy="445470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57E46A32-0E35-7B3E-4B6F-A7D50B076D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5EE0A7E-143D-2A83-397F-55801DA0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65EE62C3-A7DA-7701-DE4B-C1A290C4FA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54E73-61A3-FF0B-7F4C-17B1D97376A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036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742D-9D8E-3928-8B2A-C7202DA7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59E3ED-7921-E7F3-A0A2-0467597EF7E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086" y="1543324"/>
            <a:ext cx="5413169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449F3F-4187-E891-E28D-ABAA4011813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157" y="1543324"/>
            <a:ext cx="5425643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urdue Logo" descr="Purdue Logo">
            <a:extLst>
              <a:ext uri="{FF2B5EF4-FFF2-40B4-BE49-F238E27FC236}">
                <a16:creationId xmlns:a16="http://schemas.microsoft.com/office/drawing/2014/main" id="{1187A0AE-82DF-15CC-71EB-814F9338E8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5FC4CE19-DA95-2729-993D-BB0D45B6B5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9EA93-442C-59A0-2250-A5181989CDD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6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742D-9D8E-3928-8B2A-C7202DA7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59E3ED-7921-E7F3-A0A2-0467597EF7E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087" y="1543324"/>
            <a:ext cx="3507565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D9D56DBC-682D-9000-C377-A3E36338D7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6D77F14-E88B-D0A5-6F63-E4DA45A7CD6B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342217" y="1543323"/>
            <a:ext cx="3507565" cy="4390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A95E987-1BAB-5DE6-3A52-75935C62985E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243137" y="1543322"/>
            <a:ext cx="3507565" cy="4390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5CA31FF2-2F1A-7D0F-36B0-1773F6A9AB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7EB8B-3A4C-F880-133B-94D59A7B36B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1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F61CC-58D4-72CE-66CA-BFE87D08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D4295-B2CD-F1FF-F99B-B267D1740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86" y="1192696"/>
            <a:ext cx="11266714" cy="4837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DCC5ACE-5747-34C7-00B2-2E4EABE6A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663" y="6290433"/>
            <a:ext cx="1100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1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6" r:id="rId2"/>
    <p:sldLayoutId id="2147483702" r:id="rId3"/>
    <p:sldLayoutId id="2147483708" r:id="rId4"/>
    <p:sldLayoutId id="2147483687" r:id="rId5"/>
    <p:sldLayoutId id="2147483714" r:id="rId6"/>
    <p:sldLayoutId id="2147483688" r:id="rId7"/>
    <p:sldLayoutId id="2147483650" r:id="rId8"/>
    <p:sldLayoutId id="2147483701" r:id="rId9"/>
    <p:sldLayoutId id="2147483711" r:id="rId10"/>
    <p:sldLayoutId id="2147483712" r:id="rId11"/>
    <p:sldLayoutId id="2147483656" r:id="rId12"/>
    <p:sldLayoutId id="2147483657" r:id="rId13"/>
    <p:sldLayoutId id="2147483706" r:id="rId14"/>
    <p:sldLayoutId id="2147483705" r:id="rId15"/>
    <p:sldLayoutId id="2147483707" r:id="rId16"/>
    <p:sldLayoutId id="2147483713" r:id="rId17"/>
    <p:sldLayoutId id="2147483709" r:id="rId18"/>
    <p:sldLayoutId id="2147483710" r:id="rId19"/>
    <p:sldLayoutId id="2147483653" r:id="rId20"/>
    <p:sldLayoutId id="2147483690" r:id="rId21"/>
    <p:sldLayoutId id="2147483704" r:id="rId22"/>
    <p:sldLayoutId id="2147483692" r:id="rId23"/>
    <p:sldLayoutId id="2147483693" r:id="rId24"/>
    <p:sldLayoutId id="2147483691" r:id="rId25"/>
    <p:sldLayoutId id="2147483703" r:id="rId26"/>
  </p:sldLayoutIdLst>
  <p:hf hdr="0" ftr="0" dt="0"/>
  <p:txStyles>
    <p:titleStyle>
      <a:lvl1pPr algn="l" defTabSz="914400" rtl="0" eaLnBrk="1" fontAlgn="b" latinLnBrk="0" hangingPunct="1">
        <a:lnSpc>
          <a:spcPct val="90000"/>
        </a:lnSpc>
        <a:spcBef>
          <a:spcPct val="0"/>
        </a:spcBef>
        <a:buNone/>
        <a:defRPr lang="en-US" sz="4800" b="1" i="1" kern="1200" cap="none" baseline="0" dirty="0">
          <a:solidFill>
            <a:schemeClr val="tx1"/>
          </a:solidFill>
          <a:latin typeface="Acumin Pro Condensed Semibold" panose="020B0506020202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0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6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5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4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09A7-CF48-9701-322A-A0BBD1C2F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 Onboarding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1BF94-59A9-105F-273E-B29E440F2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Meeting #3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18A17-096C-AED1-C745-D58ECF2EFE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June/July 2024</a:t>
            </a:r>
          </a:p>
        </p:txBody>
      </p:sp>
    </p:spTree>
    <p:extLst>
      <p:ext uri="{BB962C8B-B14F-4D97-AF65-F5344CB8AC3E}">
        <p14:creationId xmlns:p14="http://schemas.microsoft.com/office/powerpoint/2010/main" val="415499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9A42B0-C94F-3690-1BFA-71D4A59D2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dirty="0">
                <a:latin typeface="+mj-lt"/>
              </a:rPr>
              <a:t>Year at a Glance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E5D70-4364-A8E7-8A40-57114D242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400" dirty="0">
                <a:latin typeface="+mn-lt"/>
              </a:rPr>
              <a:t>The Data Mine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Year at a Glance - The Data Mine Corporate Partners Program">
            <a:extLst>
              <a:ext uri="{FF2B5EF4-FFF2-40B4-BE49-F238E27FC236}">
                <a16:creationId xmlns:a16="http://schemas.microsoft.com/office/drawing/2014/main" id="{1FBB22E8-8501-9BBC-67C4-40D14CB8716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" r="-2" b="1153"/>
          <a:stretch/>
        </p:blipFill>
        <p:spPr bwMode="auto">
          <a:xfrm>
            <a:off x="4654296" y="748490"/>
            <a:ext cx="7214616" cy="533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2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46C839-D3A0-636C-D971-868C770A0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</p:spPr>
        <p:txBody>
          <a:bodyPr anchor="ctr">
            <a:normAutofit/>
          </a:bodyPr>
          <a:lstStyle/>
          <a:p>
            <a:r>
              <a:rPr lang="en-US" sz="3400"/>
              <a:t>Meeting #3 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81D7E7-9C88-E1A1-FBC5-EB3B9C1614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54291"/>
            <a:ext cx="11277600" cy="365760"/>
          </a:xfrm>
        </p:spPr>
        <p:txBody>
          <a:bodyPr>
            <a:normAutofit lnSpcReduction="10000"/>
          </a:bodyPr>
          <a:lstStyle/>
          <a:p>
            <a:r>
              <a:rPr lang="en-US" sz="2000"/>
              <a:t>The Data Mine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3800B-CD1A-861F-FF05-A0D4FB0E0AB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0634663" y="6290433"/>
            <a:ext cx="11001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994776A-187E-9540-9EA4-8D5781AB769D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6124C5C4-E3BE-E03A-8E90-9A7A22FBEB02}"/>
              </a:ext>
            </a:extLst>
          </p:cNvPr>
          <p:cNvGraphicFramePr/>
          <p:nvPr/>
        </p:nvGraphicFramePr>
        <p:xfrm>
          <a:off x="468086" y="1543324"/>
          <a:ext cx="11266714" cy="445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0487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3115D7-6C74-6528-F23C-B81DEA42F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</p:spPr>
        <p:txBody>
          <a:bodyPr anchor="ctr">
            <a:normAutofit/>
          </a:bodyPr>
          <a:lstStyle/>
          <a:p>
            <a:r>
              <a:rPr lang="en-US" sz="3400"/>
              <a:t>TA Introduction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80EDF-A818-238F-8741-CAE4C25A65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54291"/>
            <a:ext cx="11277600" cy="365760"/>
          </a:xfrm>
        </p:spPr>
        <p:txBody>
          <a:bodyPr>
            <a:normAutofit lnSpcReduction="10000"/>
          </a:bodyPr>
          <a:lstStyle/>
          <a:p>
            <a:r>
              <a:rPr lang="en-US" sz="2000"/>
              <a:t>The Data Mine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0F8CE-5ADA-39BC-305A-AC9139015A8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0634663" y="6290433"/>
            <a:ext cx="11001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994776A-187E-9540-9EA4-8D5781AB769D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8" name="Text Placeholder 5">
            <a:extLst>
              <a:ext uri="{FF2B5EF4-FFF2-40B4-BE49-F238E27FC236}">
                <a16:creationId xmlns:a16="http://schemas.microsoft.com/office/drawing/2014/main" id="{C6ECE821-D7A2-6628-F192-C73BF2FBDA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1181254"/>
              </p:ext>
            </p:extLst>
          </p:nvPr>
        </p:nvGraphicFramePr>
        <p:xfrm>
          <a:off x="468086" y="1543324"/>
          <a:ext cx="11266714" cy="445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7939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7C76BF-5F96-E132-DEDE-EC180F29A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457200"/>
            <a:ext cx="4314823" cy="964096"/>
          </a:xfrm>
        </p:spPr>
        <p:txBody>
          <a:bodyPr anchor="b">
            <a:normAutofit/>
          </a:bodyPr>
          <a:lstStyle/>
          <a:p>
            <a:r>
              <a:rPr lang="en-US" dirty="0"/>
              <a:t>Setting Expectations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32FC91-0DC3-49C3-DD27-1A7EAB275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2" y="1570383"/>
            <a:ext cx="4314823" cy="4298605"/>
          </a:xfrm>
        </p:spPr>
        <p:txBody>
          <a:bodyPr>
            <a:normAutofit/>
          </a:bodyPr>
          <a:lstStyle/>
          <a:p>
            <a:r>
              <a:rPr lang="en-US" dirty="0"/>
              <a:t>The Data Mine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70F1E-446C-9C8D-ABF7-674A802FEF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34663" y="6290433"/>
            <a:ext cx="11001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994776A-187E-9540-9EA4-8D5781AB769D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2B8E1F57-18D0-5014-2F73-07EFFC9012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8554697"/>
              </p:ext>
            </p:extLst>
          </p:nvPr>
        </p:nvGraphicFramePr>
        <p:xfrm>
          <a:off x="5071871" y="457200"/>
          <a:ext cx="6662927" cy="5411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979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12FE6E-86EE-7695-5D49-F4B54D1EA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</p:spPr>
        <p:txBody>
          <a:bodyPr anchor="ctr">
            <a:normAutofit/>
          </a:bodyPr>
          <a:lstStyle/>
          <a:p>
            <a:r>
              <a:rPr lang="en-US" sz="3400"/>
              <a:t>Setting Expectations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BEC50-A28F-CAA0-E596-0F95274C1E82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086" y="1543324"/>
            <a:ext cx="5413169" cy="4390338"/>
          </a:xfrm>
        </p:spPr>
        <p:txBody>
          <a:bodyPr>
            <a:normAutofit/>
          </a:bodyPr>
          <a:lstStyle/>
          <a:p>
            <a:r>
              <a:rPr lang="en-US" sz="1100"/>
              <a:t>It is encouraged that mentors and TAs use the summer months to prepare for the academic year.</a:t>
            </a:r>
          </a:p>
          <a:p>
            <a:endParaRPr lang="en-US" sz="1100"/>
          </a:p>
          <a:p>
            <a:r>
              <a:rPr lang="en-US" sz="1100"/>
              <a:t>During the summer months, mentors and TAs should consider planning all components of the project charter: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Semester and Project Goals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Project Schedule and Checkpoints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Team Composition and Roles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Preparatory Readings and Exercises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Tools and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Data Sharing and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Scrum and Agile Trainings</a:t>
            </a:r>
          </a:p>
          <a:p>
            <a:r>
              <a:rPr lang="en-US" sz="1100"/>
              <a:t>Co-Piloting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The ultimate goal of the mentor and TA relationship should be, what we call co-piloting. By November, the student team, mentor, TA will ideally be comfortable with the project, agile, and The Data Mine course.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TAs and Mentors will then Co-Pilot the project where the project management should feel consistent and scheduled </a:t>
            </a:r>
          </a:p>
        </p:txBody>
      </p:sp>
      <p:pic>
        <p:nvPicPr>
          <p:cNvPr id="6" name="Picture 2" descr="TA Engagement Timeline">
            <a:extLst>
              <a:ext uri="{FF2B5EF4-FFF2-40B4-BE49-F238E27FC236}">
                <a16:creationId xmlns:a16="http://schemas.microsoft.com/office/drawing/2014/main" id="{EA123340-D2A2-028D-84B7-8A50C6EF8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9157" y="2402429"/>
            <a:ext cx="5425643" cy="267212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4E643F-F1D0-F6F1-12D2-D75B82ABCF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54291"/>
            <a:ext cx="11277600" cy="365760"/>
          </a:xfrm>
        </p:spPr>
        <p:txBody>
          <a:bodyPr>
            <a:normAutofit lnSpcReduction="10000"/>
          </a:bodyPr>
          <a:lstStyle/>
          <a:p>
            <a:r>
              <a:rPr lang="en-US" sz="2000"/>
              <a:t>The Data Mine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DF025-4C69-10FC-CCB1-FB9958FD7A7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634663" y="6290433"/>
            <a:ext cx="11001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994776A-187E-9540-9EA4-8D5781AB769D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61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crum Model">
            <a:extLst>
              <a:ext uri="{FF2B5EF4-FFF2-40B4-BE49-F238E27FC236}">
                <a16:creationId xmlns:a16="http://schemas.microsoft.com/office/drawing/2014/main" id="{39C8B3C1-16EA-18E7-694F-1E0A72C74E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54" b="-1"/>
          <a:stretch/>
        </p:blipFill>
        <p:spPr bwMode="auto">
          <a:xfrm>
            <a:off x="446313" y="1543323"/>
            <a:ext cx="5458727" cy="431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83115D7-6C74-6528-F23C-B81DEA42F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</p:spPr>
        <p:txBody>
          <a:bodyPr anchor="ctr">
            <a:normAutofit/>
          </a:bodyPr>
          <a:lstStyle/>
          <a:p>
            <a:r>
              <a:rPr lang="en-US" sz="3400" dirty="0"/>
              <a:t>Agile</a:t>
            </a:r>
          </a:p>
        </p:txBody>
      </p:sp>
      <p:pic>
        <p:nvPicPr>
          <p:cNvPr id="15" name="Picture 14" descr="A table with colorful squares&#10;&#10;Description automatically generated with medium confidence">
            <a:extLst>
              <a:ext uri="{FF2B5EF4-FFF2-40B4-BE49-F238E27FC236}">
                <a16:creationId xmlns:a16="http://schemas.microsoft.com/office/drawing/2014/main" id="{2B6210E4-8915-F26F-C69B-4DD3970B7D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83" r="1" b="1"/>
          <a:stretch/>
        </p:blipFill>
        <p:spPr>
          <a:xfrm>
            <a:off x="6286962" y="1543323"/>
            <a:ext cx="5458727" cy="4317728"/>
          </a:xfrm>
          <a:prstGeom prst="rect">
            <a:avLst/>
          </a:prstGeom>
          <a:noFill/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80EDF-A818-238F-8741-CAE4C25A65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54291"/>
            <a:ext cx="11277600" cy="36576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The Data Mine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0F8CE-5ADA-39BC-305A-AC9139015A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634663" y="6290433"/>
            <a:ext cx="11001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994776A-187E-9540-9EA4-8D5781AB769D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FDD21F-2734-902A-2D28-7BBDA20E5A7B}"/>
              </a:ext>
            </a:extLst>
          </p:cNvPr>
          <p:cNvSpPr txBox="1"/>
          <p:nvPr/>
        </p:nvSpPr>
        <p:spPr>
          <a:xfrm>
            <a:off x="6615953" y="6290433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https://the-examples-</a:t>
            </a:r>
            <a:r>
              <a:rPr lang="en-US" dirty="0" err="1"/>
              <a:t>book.com</a:t>
            </a:r>
            <a:r>
              <a:rPr lang="en-US" dirty="0"/>
              <a:t>/</a:t>
            </a:r>
            <a:r>
              <a:rPr lang="en-US" dirty="0" err="1"/>
              <a:t>crp</a:t>
            </a:r>
            <a:r>
              <a:rPr lang="en-US" dirty="0"/>
              <a:t>/agile/</a:t>
            </a:r>
          </a:p>
        </p:txBody>
      </p:sp>
    </p:spTree>
    <p:extLst>
      <p:ext uri="{BB962C8B-B14F-4D97-AF65-F5344CB8AC3E}">
        <p14:creationId xmlns:p14="http://schemas.microsoft.com/office/powerpoint/2010/main" val="1696456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Document outline">
            <a:extLst>
              <a:ext uri="{FF2B5EF4-FFF2-40B4-BE49-F238E27FC236}">
                <a16:creationId xmlns:a16="http://schemas.microsoft.com/office/drawing/2014/main" id="{7F511F28-41A8-BA34-384A-E02657A1AC47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5778" y="2288778"/>
            <a:ext cx="2280444" cy="228044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923DE14-9DDF-8F34-D512-E848F2B4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Meeting #4 Meeting 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059BE-124B-2858-6361-3EE84EC0E7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Data Mine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8DCCB-FC6F-D255-F252-D9622E89C1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E8EE9-178F-BE34-06E3-C994BC033E7D}"/>
              </a:ext>
            </a:extLst>
          </p:cNvPr>
          <p:cNvSpPr txBox="1"/>
          <p:nvPr/>
        </p:nvSpPr>
        <p:spPr>
          <a:xfrm>
            <a:off x="3794760" y="4797822"/>
            <a:ext cx="460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Charter Review</a:t>
            </a:r>
          </a:p>
        </p:txBody>
      </p:sp>
    </p:spTree>
    <p:extLst>
      <p:ext uri="{BB962C8B-B14F-4D97-AF65-F5344CB8AC3E}">
        <p14:creationId xmlns:p14="http://schemas.microsoft.com/office/powerpoint/2010/main" val="416446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2CBA-026F-7E96-546F-23B8813A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FBDCD-BC38-D4A8-A210-EA02F26100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datamine@purdue.edu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6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EFFFF"/>
      </a:lt1>
      <a:dk2>
        <a:srgbClr val="55585F"/>
      </a:dk2>
      <a:lt2>
        <a:srgbClr val="CECACB"/>
      </a:lt2>
      <a:accent1>
        <a:srgbClr val="CFB891"/>
      </a:accent1>
      <a:accent2>
        <a:srgbClr val="555960"/>
      </a:accent2>
      <a:accent3>
        <a:srgbClr val="8D6F3D"/>
      </a:accent3>
      <a:accent4>
        <a:srgbClr val="FFFFFF"/>
      </a:accent4>
      <a:accent5>
        <a:srgbClr val="DAAA00"/>
      </a:accent5>
      <a:accent6>
        <a:srgbClr val="9D9694"/>
      </a:accent6>
      <a:hlink>
        <a:srgbClr val="000000"/>
      </a:hlink>
      <a:folHlink>
        <a:srgbClr val="FEFFFF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M-23-645083-Purdue-Brand-Widescreen-20231110" id="{298B892F-2C42-8C4D-9C11-1897040FA823}" vid="{5A4260A0-2808-CB46-AD80-314349B89C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E202481DC1CB46AA011D949D311478" ma:contentTypeVersion="14" ma:contentTypeDescription="Create a new document." ma:contentTypeScope="" ma:versionID="525164dac9297210c095a5bd80287f9a">
  <xsd:schema xmlns:xsd="http://www.w3.org/2001/XMLSchema" xmlns:xs="http://www.w3.org/2001/XMLSchema" xmlns:p="http://schemas.microsoft.com/office/2006/metadata/properties" xmlns:ns2="37af3f4b-4b66-46f9-8456-831d9bc3e737" xmlns:ns3="d6656b4d-3fa0-4709-acfb-d5e813445d1e" targetNamespace="http://schemas.microsoft.com/office/2006/metadata/properties" ma:root="true" ma:fieldsID="47e49e78aff16fc85174c3b1ac7b7e79" ns2:_="" ns3:_="">
    <xsd:import namespace="37af3f4b-4b66-46f9-8456-831d9bc3e737"/>
    <xsd:import namespace="d6656b4d-3fa0-4709-acfb-d5e813445d1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af3f4b-4b66-46f9-8456-831d9bc3e73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8e9e90a8-b24c-4be7-8760-a88b2cd47eb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56b4d-3fa0-4709-acfb-d5e813445d1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4ebcf308-42de-4d63-b51a-b2360cc04078}" ma:internalName="TaxCatchAll" ma:showField="CatchAllData" ma:web="d6656b4d-3fa0-4709-acfb-d5e813445d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6656b4d-3fa0-4709-acfb-d5e813445d1e">
      <UserInfo>
        <DisplayName>Schott, Thomas H.</DisplayName>
        <AccountId>17</AccountId>
        <AccountType/>
      </UserInfo>
      <UserInfo>
        <DisplayName>Sarault, Olivia M</DisplayName>
        <AccountId>29</AccountId>
        <AccountType/>
      </UserInfo>
      <UserInfo>
        <DisplayName>Hiller, Kelly R</DisplayName>
        <AccountId>98</AccountId>
        <AccountType/>
      </UserInfo>
      <UserInfo>
        <DisplayName>Eddy, Abigail Ellen</DisplayName>
        <AccountId>46</AccountId>
        <AccountType/>
      </UserInfo>
      <UserInfo>
        <DisplayName>Gu, Yu Rain</DisplayName>
        <AccountId>77</AccountId>
        <AccountType/>
      </UserInfo>
      <UserInfo>
        <DisplayName>Reese, Kristy S</DisplayName>
        <AccountId>26</AccountId>
        <AccountType/>
      </UserInfo>
    </SharedWithUsers>
    <lcf76f155ced4ddcb4097134ff3c332f xmlns="37af3f4b-4b66-46f9-8456-831d9bc3e737">
      <Terms xmlns="http://schemas.microsoft.com/office/infopath/2007/PartnerControls"/>
    </lcf76f155ced4ddcb4097134ff3c332f>
    <TaxCatchAll xmlns="d6656b4d-3fa0-4709-acfb-d5e813445d1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7F8518-0786-4241-9955-5A8DAADF5A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af3f4b-4b66-46f9-8456-831d9bc3e737"/>
    <ds:schemaRef ds:uri="d6656b4d-3fa0-4709-acfb-d5e813445d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DE0D6C-581B-4814-98E7-EF172D5D46A1}">
  <ds:schemaRefs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d6656b4d-3fa0-4709-acfb-d5e813445d1e"/>
    <ds:schemaRef ds:uri="37af3f4b-4b66-46f9-8456-831d9bc3e737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5B64EEB-1B4A-4920-AA44-E234D7D487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18548</TotalTime>
  <Words>323</Words>
  <Application>Microsoft Macintosh PowerPoint</Application>
  <PresentationFormat>Widescreen</PresentationFormat>
  <Paragraphs>54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Wingdings</vt:lpstr>
      <vt:lpstr>Franklin Gothic Medium</vt:lpstr>
      <vt:lpstr>Franklin Gothic Medium Cond</vt:lpstr>
      <vt:lpstr>Acumin Pro</vt:lpstr>
      <vt:lpstr>Franklin Gothic Book</vt:lpstr>
      <vt:lpstr>Acumin Pro Condensed Semibold</vt:lpstr>
      <vt:lpstr>Arial</vt:lpstr>
      <vt:lpstr>Acumin Pro Semibold</vt:lpstr>
      <vt:lpstr>Acumin Pro Medium</vt:lpstr>
      <vt:lpstr>Calibri</vt:lpstr>
      <vt:lpstr>Office Theme</vt:lpstr>
      <vt:lpstr>Summer Onboarding</vt:lpstr>
      <vt:lpstr>Year at a Glance</vt:lpstr>
      <vt:lpstr>Meeting #3 Agenda</vt:lpstr>
      <vt:lpstr>TA Introduction</vt:lpstr>
      <vt:lpstr>Setting Expectations</vt:lpstr>
      <vt:lpstr>Setting Expectations</vt:lpstr>
      <vt:lpstr>Agile</vt:lpstr>
      <vt:lpstr>Meeting #4 Meeting Agenda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Onboarding</dc:title>
  <dc:creator>Nicholas Christian Lenfestey</dc:creator>
  <cp:lastModifiedBy>Nicholas Christian Lenfestey</cp:lastModifiedBy>
  <cp:revision>4</cp:revision>
  <dcterms:created xsi:type="dcterms:W3CDTF">2024-04-16T17:17:35Z</dcterms:created>
  <dcterms:modified xsi:type="dcterms:W3CDTF">2024-04-29T14:27:18Z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2023-02-20T19:00:53Z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b33bf962-ed92-4dd9-bc75-9825fb79b2e3</vt:lpwstr>
  </property>
  <property fmtid="{D5CDD505-2E9C-101B-9397-08002B2CF9AE}" pid="8" name="MSIP_Label_4044bd30-2ed7-4c9d-9d12-46200872a97b_ContentBits">
    <vt:lpwstr>0</vt:lpwstr>
  </property>
  <property fmtid="{D5CDD505-2E9C-101B-9397-08002B2CF9AE}" pid="9" name="ContentTypeId">
    <vt:lpwstr>0x01010054E202481DC1CB46AA011D949D311478</vt:lpwstr>
  </property>
  <property fmtid="{D5CDD505-2E9C-101B-9397-08002B2CF9AE}" pid="10" name="MediaServiceImageTags">
    <vt:lpwstr/>
  </property>
</Properties>
</file>