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2" r:id="rId4"/>
  </p:sldMasterIdLst>
  <p:notesMasterIdLst>
    <p:notesMasterId r:id="rId11"/>
  </p:notesMasterIdLst>
  <p:handoutMasterIdLst>
    <p:handoutMasterId r:id="rId12"/>
  </p:handoutMasterIdLst>
  <p:sldIdLst>
    <p:sldId id="325" r:id="rId5"/>
    <p:sldId id="324" r:id="rId6"/>
    <p:sldId id="345" r:id="rId7"/>
    <p:sldId id="342" r:id="rId8"/>
    <p:sldId id="338" r:id="rId9"/>
    <p:sldId id="32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5394" autoAdjust="0"/>
  </p:normalViewPr>
  <p:slideViewPr>
    <p:cSldViewPr snapToGrid="0">
      <p:cViewPr varScale="1">
        <p:scale>
          <a:sx n="48" d="100"/>
          <a:sy n="48" d="100"/>
        </p:scale>
        <p:origin x="53" y="859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67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282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484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5139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448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25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4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7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7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645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984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95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792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554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16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176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6" r:id="rId13"/>
    <p:sldLayoutId id="2147483947" r:id="rId14"/>
    <p:sldLayoutId id="2147483949" r:id="rId15"/>
    <p:sldLayoutId id="2147483920" r:id="rId1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Creating a webpage for book event</a:t>
            </a:r>
            <a:br>
              <a:rPr lang="en-US" b="0" i="0" dirty="0">
                <a:solidFill>
                  <a:srgbClr val="000000"/>
                </a:solidFill>
                <a:effectLst/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3600" dirty="0">
                <a:solidFill>
                  <a:srgbClr val="0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using HTML , CSS &amp; JS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sz="3200" dirty="0"/>
              <a:t>Presented By :</a:t>
            </a:r>
            <a:br>
              <a:rPr lang="en-US" sz="3200" dirty="0"/>
            </a:br>
            <a:r>
              <a:rPr lang="en-US" sz="3200" dirty="0"/>
              <a:t>Ania </a:t>
            </a:r>
            <a:r>
              <a:rPr lang="en-US" sz="3200" dirty="0" err="1"/>
              <a:t>Mariwan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Vina </a:t>
            </a:r>
            <a:r>
              <a:rPr lang="en-US" sz="3200" dirty="0" err="1"/>
              <a:t>Esmat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Aman </a:t>
            </a:r>
            <a:r>
              <a:rPr lang="en-US" sz="3200" dirty="0" err="1"/>
              <a:t>Kanabi</a:t>
            </a:r>
            <a:br>
              <a:rPr lang="en-US" sz="32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AD11-8861-6DF9-50E0-7471C095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09087-D0C7-F01B-B703-8859DBF7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b="1" i="0" dirty="0">
                <a:solidFill>
                  <a:srgbClr val="374151"/>
                </a:solidFill>
                <a:effectLst/>
                <a:latin typeface="__Inter_d65c78"/>
              </a:rPr>
              <a:t>Purpose of the Webpage:</a:t>
            </a:r>
            <a:endParaRPr lang="en-US" sz="3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1200150" lvl="2" indent="-285750"/>
            <a:r>
              <a:rPr lang="en-US" sz="3600" b="0" i="0" dirty="0">
                <a:solidFill>
                  <a:srgbClr val="374151"/>
                </a:solidFill>
                <a:effectLst/>
                <a:latin typeface="__Inter_d65c78"/>
              </a:rPr>
              <a:t>Promote the book event</a:t>
            </a:r>
          </a:p>
          <a:p>
            <a:pPr marL="1200150" lvl="2" indent="-285750"/>
            <a:r>
              <a:rPr lang="en-US" sz="3600" b="0" i="0" dirty="0">
                <a:solidFill>
                  <a:srgbClr val="374151"/>
                </a:solidFill>
                <a:effectLst/>
                <a:latin typeface="__Inter_d65c78"/>
              </a:rPr>
              <a:t>Provide event details (date, time, location)</a:t>
            </a:r>
          </a:p>
          <a:p>
            <a:pPr marL="1200150" lvl="2" indent="-285750"/>
            <a:r>
              <a:rPr lang="en-US" sz="3600" b="0" i="0" dirty="0">
                <a:solidFill>
                  <a:srgbClr val="374151"/>
                </a:solidFill>
                <a:effectLst/>
                <a:latin typeface="__Inter_d65c78"/>
              </a:rPr>
              <a:t>Highlight featured authors and books</a:t>
            </a:r>
          </a:p>
          <a:p>
            <a:pPr marL="1200150" lvl="2" indent="-285750"/>
            <a:r>
              <a:rPr lang="en-US" sz="3600" b="0" i="0" dirty="0">
                <a:solidFill>
                  <a:srgbClr val="374151"/>
                </a:solidFill>
                <a:effectLst/>
                <a:latin typeface="__Inter_d65c78"/>
              </a:rPr>
              <a:t>Allow for registration or ticket purchase</a:t>
            </a:r>
          </a:p>
          <a:p>
            <a:pPr marL="1200150" lvl="2" indent="-285750"/>
            <a:r>
              <a:rPr lang="en-US" sz="3600" b="0" i="0" dirty="0">
                <a:solidFill>
                  <a:srgbClr val="374151"/>
                </a:solidFill>
                <a:effectLst/>
                <a:latin typeface="__Inter_d65c78"/>
              </a:rPr>
              <a:t>Provide a seamless event booking experience.</a:t>
            </a:r>
          </a:p>
          <a:p>
            <a:pPr marL="1200150" lvl="2" indent="-285750"/>
            <a:endParaRPr lang="en-US" sz="3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6279-EFF0-AFA9-3A15-288A2AA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HTML and </a:t>
            </a:r>
            <a:r>
              <a:rPr lang="en-US" dirty="0" err="1"/>
              <a:t>CSS,Java</a:t>
            </a:r>
            <a:r>
              <a:rPr lang="en-US" dirty="0"/>
              <a:t>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CA41-C230-B9C9-82BB-231A679106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HTML (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__Inter_d65c78"/>
              </a:rPr>
              <a:t>HyperText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 Markup Language):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Structure of the webpage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Elements like headings, paragraphs, images, links,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CSS (Cascading Style Sheets):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Styling the webpage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Control layout, colors, fonts, and overall presentation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43F8B-5996-6FDA-6996-9E13B8FB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89A7C-9E6B-E51A-778C-DA317D7328C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__Inter_d65c78"/>
              </a:rPr>
              <a:t>JS (java script):</a:t>
            </a:r>
            <a:endParaRPr lang="en-US" b="1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Event Registration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Allow users to register for the event.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Event Countdown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Display a countdown timer to the event.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Book List Display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Show a list of books that will be featured at the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7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FFCF-B81E-B166-B1B7-7857C998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__Inter_d65c78"/>
              </a:rPr>
              <a:t>Technology Stack</a:t>
            </a:r>
            <a:br>
              <a:rPr lang="en-US" b="1" i="0" dirty="0">
                <a:effectLst/>
                <a:latin typeface="__Inter_d65c78"/>
              </a:rPr>
            </a:br>
            <a:endParaRPr lang="en-US" sz="4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8062-7985-2636-5098-6BF7E3B6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497106"/>
            <a:ext cx="10515600" cy="439996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600" b="1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374151"/>
                </a:solidFill>
                <a:effectLst/>
                <a:latin typeface="__Inter_d65c78"/>
              </a:rPr>
              <a:t>Frontend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__Inter_d65c78"/>
              </a:rPr>
              <a:t>: HTML, CSS, JavaScript (React, Angular, or Vue.js).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374151"/>
                </a:solidFill>
                <a:effectLst/>
                <a:latin typeface="__Inter_d65c78"/>
              </a:rPr>
              <a:t>Back-end : </a:t>
            </a:r>
            <a:r>
              <a:rPr lang="en-US" sz="3600" i="0" dirty="0">
                <a:solidFill>
                  <a:srgbClr val="374151"/>
                </a:solidFill>
                <a:effectLst/>
                <a:latin typeface="__Inter_d65c78"/>
              </a:rPr>
              <a:t>node.js,express.js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374151"/>
                </a:solidFill>
                <a:effectLst/>
                <a:latin typeface="__Inter_d65c78"/>
              </a:rPr>
              <a:t>Database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__Inter_d65c78"/>
              </a:rPr>
              <a:t>: MySQL</a:t>
            </a:r>
          </a:p>
          <a:p>
            <a:pPr marL="0" indent="0" algn="l">
              <a:buNone/>
            </a:pPr>
            <a:endParaRPr lang="en-US" sz="3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0" indent="0">
              <a:buNone/>
            </a:pPr>
            <a:br>
              <a:rPr lang="en-US" sz="2800" dirty="0">
                <a:latin typeface="+mn-lt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58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76263"/>
            <a:ext cx="5646541" cy="824274"/>
          </a:xfrm>
        </p:spPr>
        <p:txBody>
          <a:bodyPr/>
          <a:lstStyle/>
          <a:p>
            <a:r>
              <a:rPr lang="en-US" b="1" i="0" dirty="0">
                <a:effectLst/>
                <a:latin typeface="__Inter_d65c78"/>
              </a:rPr>
              <a:t>Development Timeline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F1CF-68AA-447B-B5B0-C65BB72A5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275" y="2095018"/>
            <a:ext cx="5673726" cy="35818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i="0" dirty="0">
                <a:effectLst/>
                <a:latin typeface="__Inter_d65c78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Phase 1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Research &amp; Planning (2 weeks)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Phase 2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Design (3 weeks)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Phase 3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Development (6 weeks)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Phase 4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Testing (2 weeks)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Phase 5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Launch (1 week)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Total Duration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Approximately 14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260</Words>
  <Application>Microsoft Office PowerPoint</Application>
  <PresentationFormat>Widescreen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__Inter_d65c78</vt:lpstr>
      <vt:lpstr>Andalus</vt:lpstr>
      <vt:lpstr>Arial</vt:lpstr>
      <vt:lpstr>Calibri</vt:lpstr>
      <vt:lpstr>Calibri Light</vt:lpstr>
      <vt:lpstr>Helvetica Neue Medium</vt:lpstr>
      <vt:lpstr>Retrospect</vt:lpstr>
      <vt:lpstr>Creating a webpage for book event using HTML , CSS &amp; JS  Presented By : Ania Mariwan  Vina Esmat  Aman Kanabi </vt:lpstr>
      <vt:lpstr>Introduction</vt:lpstr>
      <vt:lpstr>Overview of HTML and CSS,Java script</vt:lpstr>
      <vt:lpstr>Technology Stack </vt:lpstr>
      <vt:lpstr>Development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6</cp:revision>
  <dcterms:created xsi:type="dcterms:W3CDTF">2024-11-03T15:15:08Z</dcterms:created>
  <dcterms:modified xsi:type="dcterms:W3CDTF">2024-11-04T08:28:58Z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