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261" r:id="rId5"/>
    <p:sldId id="286" r:id="rId6"/>
    <p:sldId id="315" r:id="rId7"/>
    <p:sldId id="282" r:id="rId8"/>
    <p:sldId id="313" r:id="rId9"/>
  </p:sldIdLst>
  <p:sldSz cx="12192000" cy="6858000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82A3"/>
    <a:srgbClr val="000000"/>
    <a:srgbClr val="227577"/>
    <a:srgbClr val="6D6D6D"/>
    <a:srgbClr val="5D6063"/>
    <a:srgbClr val="6C6F7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2" autoAdjust="0"/>
    <p:restoredTop sz="91244" autoAdjust="0"/>
  </p:normalViewPr>
  <p:slideViewPr>
    <p:cSldViewPr snapToGrid="0">
      <p:cViewPr varScale="1">
        <p:scale>
          <a:sx n="54" d="100"/>
          <a:sy n="54" d="100"/>
        </p:scale>
        <p:origin x="66" y="10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52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AF574-9E5E-4479-A694-7B0504769A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模板来自于 </a:t>
            </a:r>
            <a:r>
              <a:rPr lang="en-US" altLang="zh-CN" dirty="0" smtClean="0"/>
              <a:t>http://docer.mysoeasy.com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1218565" rtl="0" eaLnBrk="1" latinLnBrk="0" hangingPunct="1">
      <a:buFont typeface="Arial" panose="020B0604020202020204" pitchFamily="34" charset="0"/>
      <a:buNone/>
      <a:defRPr sz="1865" kern="1200" baseline="0">
        <a:solidFill>
          <a:srgbClr val="FF0000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pn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amisis\Desktop\崔老师的PPT\bghome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:\TDDOWNLOAD\win8风格图标\PNG\Communications\Blue\MB_0018_note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229" y="2353360"/>
            <a:ext cx="920511" cy="92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:\Users\iamisis\Desktop\MetroStation_2.0_XiaZaiBa\metrostation_by_yankoa-d312tty\PNG\Others\Blue\MB_0001_pi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39" y="2332723"/>
            <a:ext cx="933207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C:\Users\iamisis\Desktop\MetroStation_2.0_XiaZaiBa\metrostation_by_yankoa-d312tty\PNG\Network\Blue\MB_0036_searc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445" y="2353360"/>
            <a:ext cx="917336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:\Users\iamisis\Desktop\MetroStation_2.0_XiaZaiBa\metrostation_by_yankoa-d312tty\PNG\Suites\Blue\MB_0029_program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782" y="2332723"/>
            <a:ext cx="93162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C:\Users\iamisis\Desktop\MetroStation_2.0_XiaZaiBa\metrostation_by_yankoa-d312tty\PNG\Media\Blue\MB_0018_view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02" y="2332723"/>
            <a:ext cx="93162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:\Users\iamisis\Desktop\MetroStation_2.0_XiaZaiBa\metrostation_by_yankoa-d312tty\PNG\Navigation\blue\MB_0014_world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022" y="2343835"/>
            <a:ext cx="933207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PPECLOGO-eff-0-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233" y="4548188"/>
            <a:ext cx="83480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PPECLOGO-eff-0-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257" y="4522789"/>
            <a:ext cx="77291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 descr="PPECLOGO-eff-0-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167" y="5105401"/>
            <a:ext cx="412643" cy="249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 descr="PPECLOGO-eff-0-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747" y="4559301"/>
            <a:ext cx="315831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7" descr="PPECLOGO-eff-0-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678" y="5146677"/>
            <a:ext cx="155535" cy="9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" descr="PPECLOGO-eff-0-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176" y="4351339"/>
            <a:ext cx="77291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9" descr="PPECLOGO-eff-5-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090" y="4749801"/>
            <a:ext cx="116333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0" descr="PPECLOGO-eff-5-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357" y="4868864"/>
            <a:ext cx="1444249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1" descr="PPECLOGO-eff-5-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257" y="4446590"/>
            <a:ext cx="87924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2" descr="PPECLOGO-eff-0-1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305" y="5013325"/>
            <a:ext cx="411056" cy="2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3" descr="PPECLOGO-eff-0-1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301" y="4219575"/>
            <a:ext cx="411056" cy="2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4" descr="PPECLOGO-eff2-1-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646" y="4508501"/>
            <a:ext cx="1336327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5" descr="PPECLOGO-eff2-1-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267" y="4459288"/>
            <a:ext cx="344399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6" descr="PPECLOGO-eff2-1-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212" y="4824414"/>
            <a:ext cx="55389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7" descr="PPECLOGO-eff2-1-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215" y="4562475"/>
            <a:ext cx="284089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8" descr="PPECLOGO-eff2-1-3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160" y="4900614"/>
            <a:ext cx="22219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1200" y="4413600"/>
            <a:ext cx="7892583" cy="893763"/>
          </a:xfrm>
        </p:spPr>
        <p:txBody>
          <a:bodyPr/>
          <a:lstStyle>
            <a:lvl1pPr algn="l"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47600" y="5378333"/>
            <a:ext cx="7899098" cy="530224"/>
          </a:xfrm>
        </p:spPr>
        <p:txBody>
          <a:bodyPr/>
          <a:lstStyle>
            <a:lvl1pPr marL="0" indent="0" algn="l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 smtClean="0"/>
            </a:lvl1pPr>
          </a:lstStyle>
          <a:p>
            <a:pPr>
              <a:defRPr/>
            </a:pPr>
            <a:fld id="{87E4BE33-EC1D-4BDB-8015-45DF6AF7B3D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61449" y="439616"/>
            <a:ext cx="11669102" cy="566932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tx1"/>
                </a:solidFill>
              </a:defRPr>
            </a:lvl1pPr>
            <a:lvl2pPr>
              <a:defRPr sz="2000" baseline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amisis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25600" y="2767263"/>
            <a:ext cx="5961600" cy="9443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25600" y="3784613"/>
            <a:ext cx="7314064" cy="148522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0965" indent="0">
              <a:buNone/>
              <a:defRPr sz="1600"/>
            </a:lvl4pPr>
            <a:lvl5pPr marL="1828165" indent="0">
              <a:buNone/>
              <a:defRPr sz="1600"/>
            </a:lvl5pPr>
            <a:lvl6pPr marL="2285365" indent="0">
              <a:buNone/>
              <a:defRPr sz="1600"/>
            </a:lvl6pPr>
            <a:lvl7pPr marL="2742565" indent="0">
              <a:buNone/>
              <a:defRPr sz="1600"/>
            </a:lvl7pPr>
            <a:lvl8pPr marL="3199765" indent="0">
              <a:buNone/>
              <a:defRPr sz="1600"/>
            </a:lvl8pPr>
            <a:lvl9pPr marL="365633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313" y="1347118"/>
            <a:ext cx="5279099" cy="45000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1800">
                <a:solidFill>
                  <a:srgbClr val="227577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>
              <a:defRPr>
                <a:solidFill>
                  <a:schemeClr val="tx1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14327" y="1347118"/>
            <a:ext cx="5284103" cy="45000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1800">
                <a:solidFill>
                  <a:srgbClr val="227577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>
              <a:defRPr>
                <a:solidFill>
                  <a:schemeClr val="tx1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00" y="259200"/>
            <a:ext cx="10972800" cy="576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6400" y="1392406"/>
            <a:ext cx="5158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400" y="2336633"/>
            <a:ext cx="5158032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5775" y="1392406"/>
            <a:ext cx="51834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15775" y="2336633"/>
            <a:ext cx="5183425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04800" y="2718000"/>
            <a:ext cx="5662800" cy="1432800"/>
          </a:xfrm>
        </p:spPr>
        <p:txBody>
          <a:bodyPr>
            <a:normAutofit/>
          </a:bodyPr>
          <a:lstStyle>
            <a:lvl1pPr algn="ctr">
              <a:defRPr sz="8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圆角矩形 13"/>
          <p:cNvSpPr>
            <a:spLocks noChangeArrowheads="1"/>
          </p:cNvSpPr>
          <p:nvPr userDrawn="1"/>
        </p:nvSpPr>
        <p:spPr bwMode="auto">
          <a:xfrm>
            <a:off x="3823293" y="3968609"/>
            <a:ext cx="4572396" cy="369792"/>
          </a:xfrm>
          <a:prstGeom prst="roundRect">
            <a:avLst>
              <a:gd name="adj" fmla="val 50000"/>
            </a:avLst>
          </a:prstGeom>
          <a:solidFill>
            <a:schemeClr val="accent2">
              <a:alpha val="98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normAutofit fontScale="6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algn="ctr"/>
            <a:endParaRPr lang="en-US" sz="200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iamisis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715175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15175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315375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95722" y="195943"/>
            <a:ext cx="1102707" cy="606234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442" y="195943"/>
            <a:ext cx="9660993" cy="6062345"/>
          </a:xfrm>
        </p:spPr>
        <p:txBody>
          <a:bodyPr vert="eaVert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1pPr>
            <a:lvl2pPr marL="356870" indent="-285750">
              <a:buFont typeface="Arial" panose="020B0604020202020204" pitchFamily="34" charset="0"/>
              <a:buChar char="•"/>
              <a:defRPr sz="2000"/>
            </a:lvl2pPr>
            <a:lvl3pPr marL="72009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/>
            </a:lvl3pPr>
            <a:lvl4pPr marL="108013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/>
            </a:lvl4pPr>
            <a:lvl5pPr marL="14401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/>
            </a:lvl5pPr>
            <a:lvl6pPr marL="180022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amisis\Desktop\00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625313" y="260351"/>
            <a:ext cx="1097311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625313" y="1125537"/>
            <a:ext cx="10973117" cy="489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42" y="6245225"/>
            <a:ext cx="2845647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aseline="0" smtClean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03" y="6245225"/>
            <a:ext cx="385979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aseline="0" smtClean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914" y="6245225"/>
            <a:ext cx="284564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aseline="0" smtClean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1032" name="直接连接符 10"/>
          <p:cNvSpPr>
            <a:spLocks noChangeShapeType="1"/>
          </p:cNvSpPr>
          <p:nvPr/>
        </p:nvSpPr>
        <p:spPr bwMode="auto">
          <a:xfrm flipH="1">
            <a:off x="214258" y="842491"/>
            <a:ext cx="3096405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1" y="804391"/>
            <a:ext cx="215844" cy="714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 sz="1800" baseline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sym typeface="SimSun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 baseline="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Microsoft YaHei" panose="020B0503020204020204" pitchFamily="34" charset="-122"/>
          <a:cs typeface="SimSun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Microsoft YaHei" panose="020B0503020204020204" pitchFamily="34" charset="-122"/>
          <a:cs typeface="SimSun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Microsoft YaHei" panose="020B0503020204020204" pitchFamily="34" charset="-122"/>
          <a:cs typeface="SimSun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Microsoft YaHei" panose="020B0503020204020204" pitchFamily="34" charset="-122"/>
          <a:cs typeface="SimSun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Microsoft YaHei" panose="020B0503020204020204" pitchFamily="34" charset="-122"/>
          <a:cs typeface="SimSun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Microsoft YaHei" panose="020B0503020204020204" pitchFamily="34" charset="-122"/>
          <a:cs typeface="SimSun" panose="02010600030101010101" pitchFamily="2" charset="-122"/>
        </a:defRPr>
      </a:lvl7pPr>
      <a:lvl8pPr marL="1370965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Microsoft YaHei" panose="020B0503020204020204" pitchFamily="34" charset="-122"/>
          <a:cs typeface="SimSun" panose="02010600030101010101" pitchFamily="2" charset="-122"/>
        </a:defRPr>
      </a:lvl8pPr>
      <a:lvl9pPr marL="1828165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Microsoft YaHei" panose="020B0503020204020204" pitchFamily="34" charset="-122"/>
          <a:cs typeface="SimSun" panose="02010600030101010101" pitchFamily="2" charset="-122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5687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8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720090" indent="-2286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2286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2286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indent="-228600" algn="l" defTabSz="913765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22.png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hyperlink" Target="game_%20flow_chart.pdf" TargetMode="Externa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MOCK_OFFICIAL\MAIN.exe" TargetMode="Externa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vi-VN" altLang="zh-CN" dirty="0">
                <a:latin typeface="+mj-lt"/>
                <a:ea typeface="+mj-ea"/>
              </a:rPr>
              <a:t>MOCK PROJECT : MAGIC </a:t>
            </a:r>
            <a:r>
              <a:rPr lang="vi-VN" altLang="zh-CN" dirty="0">
                <a:latin typeface="+mj-lt"/>
                <a:ea typeface="+mj-ea"/>
              </a:rPr>
              <a:t>NUMBER</a:t>
            </a:r>
            <a:endParaRPr lang="vi-VN" altLang="zh-CN" dirty="0">
              <a:latin typeface="+mj-lt"/>
              <a:ea typeface="+mj-ea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vi-VN" altLang="zh-CN" dirty="0">
                <a:latin typeface="+mn-lt"/>
                <a:ea typeface="+mn-ea"/>
              </a:rPr>
              <a:t>PRESENTATOR: NGỌC </a:t>
            </a:r>
            <a:r>
              <a:rPr lang="vi-VN" altLang="zh-CN" dirty="0">
                <a:latin typeface="+mn-lt"/>
                <a:ea typeface="+mn-ea"/>
              </a:rPr>
              <a:t>VINH</a:t>
            </a:r>
            <a:endParaRPr lang="vi-VN" altLang="zh-CN" dirty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vi-VN" altLang="zh-CN" dirty="0">
                <a:latin typeface="+mj-lt"/>
                <a:ea typeface="+mj-ea"/>
              </a:rPr>
              <a:t>PLANING</a:t>
            </a:r>
            <a:endParaRPr lang="vi-VN" altLang="zh-CN" dirty="0">
              <a:latin typeface="+mj-lt"/>
              <a:ea typeface="+mj-ea"/>
            </a:endParaRPr>
          </a:p>
        </p:txBody>
      </p:sp>
      <p:pic>
        <p:nvPicPr>
          <p:cNvPr id="2" name="Picture 1" descr="PLANING.drawi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540" y="1022985"/>
            <a:ext cx="8975090" cy="50393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vi-VN" altLang="zh-CN" dirty="0">
                <a:latin typeface="+mj-lt"/>
                <a:ea typeface="+mj-ea"/>
              </a:rPr>
              <a:t>FLOW CHART </a:t>
            </a:r>
            <a:r>
              <a:rPr lang="vi-VN" altLang="zh-CN" dirty="0">
                <a:latin typeface="+mj-lt"/>
                <a:ea typeface="+mj-ea"/>
                <a:hlinkClick r:id="rId2" action="ppaction://hlinkfile"/>
              </a:rPr>
              <a:t>DESIGN</a:t>
            </a:r>
            <a:endParaRPr lang="vi-VN" altLang="zh-CN" dirty="0">
              <a:latin typeface="+mj-lt"/>
              <a:ea typeface="+mj-ea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  <a:hlinkClick r:id="rId2" action="ppaction://hlinkfile"/>
              </a:rPr>
              <a:t>game_ flow_chart.pdf</a:t>
            </a:r>
            <a:endParaRPr lang="zh-CN" altLang="en-US" dirty="0"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vi-VN" altLang="en-US"/>
              <a:t>RUN </a:t>
            </a:r>
            <a:r>
              <a:rPr lang="vi-VN" altLang="en-US"/>
              <a:t>PROGRAM</a:t>
            </a:r>
            <a:endParaRPr lang="vi-V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>
                <a:hlinkClick r:id="rId1" action="ppaction://hlinkfile"/>
              </a:rPr>
              <a:t>MOCK_OFFICIAL\MAIN.exe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文本框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04315" y="2716398"/>
            <a:ext cx="5661139" cy="143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en-US" sz="8795" b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THANKS</a:t>
            </a:r>
            <a:endParaRPr lang="zh-CN" altLang="en-US" sz="8795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736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337"/>
</p:tagLst>
</file>

<file path=ppt/tags/tag10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49*106"/>
  <p:tag name="KSO_WM_SLIDE_SIZE" val="864*354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29*a*1"/>
  <p:tag name="KSO_WM_UNIT_CLEAR" val="1"/>
  <p:tag name="KSO_WM_UNIT_LAYERLEVEL" val="1"/>
  <p:tag name="KSO_WM_UNIT_VALUE" val="5"/>
  <p:tag name="KSO_WM_UNIT_ISCONTENTSTITLE" val="0"/>
  <p:tag name="KSO_WM_UNIT_HIGHLIGHT" val="0"/>
  <p:tag name="KSO_WM_UNIT_COMPATIBLE" val="0"/>
  <p:tag name="KSO_WM_UNIT_PRESET_TEXT" val="THANKS"/>
</p:tagLst>
</file>

<file path=ppt/tags/tag12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33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1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b"/>
  <p:tag name="KSO_WM_UNIT_INDEX" val="1"/>
  <p:tag name="KSO_WM_UNIT_ID" val="custom160337_1*b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4、5、9、12、15、20、25、26、28、29"/>
  <p:tag name="KSO_WM_TEMPLATE_CATEGORY" val="custom"/>
  <p:tag name="KSO_WM_TEMPLATE_INDEX" val="160337"/>
  <p:tag name="KSO_WM_TAG_VERSION" val="1.0"/>
  <p:tag name="KSO_WM_SLIDE_ID" val="custom16033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9*89"/>
  <p:tag name="KSO_WM_SLIDE_SIZE" val="864*386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3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f"/>
  <p:tag name="KSO_WM_UNIT_INDEX" val="1"/>
  <p:tag name="KSO_WM_UNIT_ID" val="custom160337_3*f*1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heme/theme1.xml><?xml version="1.0" encoding="utf-8"?>
<a:theme xmlns:a="http://schemas.openxmlformats.org/drawingml/2006/main" name="Office Theme">
  <a:themeElements>
    <a:clrScheme name="自定义 132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04AEDA"/>
      </a:accent1>
      <a:accent2>
        <a:srgbClr val="628EE3"/>
      </a:accent2>
      <a:accent3>
        <a:srgbClr val="2BC3B5"/>
      </a:accent3>
      <a:accent4>
        <a:srgbClr val="92D050"/>
      </a:accent4>
      <a:accent5>
        <a:srgbClr val="CEB9A3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2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A000120141114A22KPBG</Template>
  <TotalTime>0</TotalTime>
  <Words>132</Words>
  <Application>WPS Presentation</Application>
  <PresentationFormat>宽屏</PresentationFormat>
  <Paragraphs>16</Paragraphs>
  <Slides>6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黑体</vt:lpstr>
      <vt:lpstr>Arial Black</vt:lpstr>
      <vt:lpstr>Microsoft YaHei</vt:lpstr>
      <vt:lpstr>Calibri</vt:lpstr>
      <vt:lpstr>幼圆</vt:lpstr>
      <vt:lpstr>Arial Unicode MS</vt:lpstr>
      <vt:lpstr>Office Theme</vt:lpstr>
      <vt:lpstr>MOCK PROJECT : MAGIC NUMBER</vt:lpstr>
      <vt:lpstr>PLANING</vt:lpstr>
      <vt:lpstr>FLOW CHART DESIGN</vt:lpstr>
      <vt:lpstr>RUN PROGRAM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Aniara</cp:lastModifiedBy>
  <cp:revision>319</cp:revision>
  <dcterms:created xsi:type="dcterms:W3CDTF">2014-06-03T02:52:00Z</dcterms:created>
  <dcterms:modified xsi:type="dcterms:W3CDTF">2024-03-08T06:48:22Z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文件">
    <vt:lpwstr>A000120141114A22KPBG.pptx</vt:lpwstr>
  </property>
  <property fmtid="{D5CDD505-2E9C-101B-9397-08002B2CF9AE}" pid="3" name="标题">
    <vt:lpwstr>蓝色风格_A000120141114A22KPBG</vt:lpwstr>
  </property>
  <property fmtid="{D5CDD505-2E9C-101B-9397-08002B2CF9AE}" pid="4" name="关键字">
    <vt:lpwstr>PPT背景模板 商业科技 蓝 蓝色 宽屏 星光 闪烁 宽屏 V2007</vt:lpwstr>
  </property>
  <property fmtid="{D5CDD505-2E9C-101B-9397-08002B2CF9AE}" pid="5" name="KSOProductBuildVer">
    <vt:lpwstr>1033-12.2.0.13489</vt:lpwstr>
  </property>
  <property fmtid="{D5CDD505-2E9C-101B-9397-08002B2CF9AE}" pid="6" name="ICV">
    <vt:lpwstr>B5B2ED48D2A544EF8C3241D5716DF238_12</vt:lpwstr>
  </property>
</Properties>
</file>