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9" d="100"/>
          <a:sy n="39" d="100"/>
        </p:scale>
        <p:origin x="-227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9581-9AE1-440A-A522-345527792C55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8E2A-5295-4324-98CA-9F938872F3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UDP Socket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stands for User Datagram Protocol.</a:t>
            </a:r>
          </a:p>
          <a:p>
            <a:r>
              <a:rPr lang="en-US" dirty="0" smtClean="0"/>
              <a:t>It is not a reliable protocol. Since, it does not verify the delivery of the packet.</a:t>
            </a:r>
          </a:p>
          <a:p>
            <a:r>
              <a:rPr lang="en-US" dirty="0" smtClean="0"/>
              <a:t>We did not establish connection on UDP because it is a connectionless protocol.</a:t>
            </a:r>
          </a:p>
          <a:p>
            <a:r>
              <a:rPr lang="en-US" dirty="0" smtClean="0"/>
              <a:t>Usually UDP protocol is mainly used to transfer high volume of data at a time.Eg.video streaming on YouTube.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UDP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Likewise </a:t>
            </a:r>
            <a:r>
              <a:rPr lang="en-US" dirty="0" err="1" smtClean="0"/>
              <a:t>TCP,we</a:t>
            </a:r>
            <a:r>
              <a:rPr lang="en-US" dirty="0" smtClean="0"/>
              <a:t> can also have UDP socket program in java.</a:t>
            </a:r>
          </a:p>
          <a:p>
            <a:r>
              <a:rPr lang="en-US" dirty="0" smtClean="0"/>
              <a:t>Basically, in java program mainly two classes are used for UDP program. They are:  a)</a:t>
            </a:r>
            <a:r>
              <a:rPr lang="en-US" dirty="0" err="1" smtClean="0"/>
              <a:t>DatagramSocket</a:t>
            </a:r>
            <a:endParaRPr lang="en-US" dirty="0" smtClean="0"/>
          </a:p>
          <a:p>
            <a:r>
              <a:rPr lang="en-US" dirty="0" smtClean="0"/>
              <a:t>b)</a:t>
            </a:r>
            <a:r>
              <a:rPr lang="en-US" dirty="0" err="1" smtClean="0"/>
              <a:t>DatagramPacket</a:t>
            </a:r>
            <a:endParaRPr lang="en-US" dirty="0" smtClean="0"/>
          </a:p>
          <a:p>
            <a:r>
              <a:rPr lang="en-US" dirty="0" smtClean="0"/>
              <a:t>Both are under java.net package.</a:t>
            </a:r>
          </a:p>
          <a:p>
            <a:r>
              <a:rPr lang="en-US" dirty="0" smtClean="0"/>
              <a:t>Here in UDP program data are sent on packets which contains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UDP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sending a packets towards destination we require four main information. They are:</a:t>
            </a:r>
          </a:p>
          <a:p>
            <a:pPr>
              <a:buNone/>
            </a:pPr>
            <a:r>
              <a:rPr lang="en-US" dirty="0" smtClean="0"/>
              <a:t>a)Data(in byte form).</a:t>
            </a:r>
          </a:p>
          <a:p>
            <a:pPr>
              <a:buNone/>
            </a:pPr>
            <a:r>
              <a:rPr lang="en-US" dirty="0" smtClean="0"/>
              <a:t>b)Size of the data</a:t>
            </a:r>
          </a:p>
          <a:p>
            <a:pPr>
              <a:buNone/>
            </a:pPr>
            <a:r>
              <a:rPr lang="en-US" dirty="0" smtClean="0"/>
              <a:t>c)IP of the destination (server).</a:t>
            </a:r>
          </a:p>
          <a:p>
            <a:pPr>
              <a:buNone/>
            </a:pPr>
            <a:r>
              <a:rPr lang="en-US" dirty="0" smtClean="0"/>
              <a:t>d)Port address(number).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UDP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client side we specify all information regarding the sending data.</a:t>
            </a:r>
          </a:p>
          <a:p>
            <a:r>
              <a:rPr lang="en-US" dirty="0" smtClean="0"/>
              <a:t>At server side we also have one main class.</a:t>
            </a:r>
          </a:p>
          <a:p>
            <a:pPr>
              <a:buNone/>
            </a:pPr>
            <a:r>
              <a:rPr lang="en-US" dirty="0" smtClean="0"/>
              <a:t>a)</a:t>
            </a:r>
            <a:r>
              <a:rPr lang="en-US" dirty="0" err="1" smtClean="0"/>
              <a:t>DatagramSocket</a:t>
            </a:r>
            <a:r>
              <a:rPr lang="en-US" dirty="0" smtClean="0"/>
              <a:t>(port)</a:t>
            </a:r>
          </a:p>
          <a:p>
            <a:r>
              <a:rPr lang="en-US" dirty="0" smtClean="0"/>
              <a:t>It is responsible to establish a connection between a client and a server. After that we can sent data between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UDP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two method are mainly used to send and receive a </a:t>
            </a:r>
            <a:r>
              <a:rPr lang="en-US" dirty="0" err="1" smtClean="0"/>
              <a:t>data.They</a:t>
            </a:r>
            <a:r>
              <a:rPr lang="en-US" dirty="0" smtClean="0"/>
              <a:t> are</a:t>
            </a:r>
          </a:p>
          <a:p>
            <a:pPr>
              <a:buNone/>
            </a:pPr>
            <a:r>
              <a:rPr lang="en-US" dirty="0" smtClean="0"/>
              <a:t>a)send();</a:t>
            </a:r>
          </a:p>
          <a:p>
            <a:pPr>
              <a:buNone/>
            </a:pPr>
            <a:r>
              <a:rPr lang="en-US" dirty="0" smtClean="0"/>
              <a:t>b)receive();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import java.net.*;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ClientSocket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try{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port=6128;</a:t>
            </a:r>
          </a:p>
          <a:p>
            <a:r>
              <a:rPr lang="en-US" dirty="0" smtClean="0"/>
              <a:t>			byte b[]="hi </a:t>
            </a:r>
            <a:r>
              <a:rPr lang="en-US" dirty="0" err="1" smtClean="0"/>
              <a:t>i</a:t>
            </a:r>
            <a:r>
              <a:rPr lang="en-US" dirty="0" smtClean="0"/>
              <a:t> am from client </a:t>
            </a:r>
            <a:r>
              <a:rPr lang="en-US" dirty="0" err="1" smtClean="0"/>
              <a:t>side".getBytes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=</a:t>
            </a:r>
            <a:r>
              <a:rPr lang="en-US" dirty="0" err="1" smtClean="0"/>
              <a:t>InetAddress.getByName</a:t>
            </a:r>
            <a:r>
              <a:rPr lang="en-US" dirty="0" smtClean="0"/>
              <a:t>("</a:t>
            </a:r>
            <a:r>
              <a:rPr lang="en-US" dirty="0" err="1" smtClean="0"/>
              <a:t>localhost</a:t>
            </a:r>
            <a:r>
              <a:rPr lang="en-US" dirty="0" smtClean="0"/>
              <a:t>");			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DatagramSocket</a:t>
            </a:r>
            <a:r>
              <a:rPr lang="en-US" dirty="0" smtClean="0"/>
              <a:t> ds0=new </a:t>
            </a:r>
            <a:r>
              <a:rPr lang="en-US" dirty="0" err="1" smtClean="0"/>
              <a:t>DatagramSocket</a:t>
            </a:r>
            <a:r>
              <a:rPr lang="en-US" dirty="0" smtClean="0"/>
              <a:t>();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DatagramPacket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=new </a:t>
            </a:r>
            <a:r>
              <a:rPr lang="en-US" dirty="0" err="1" smtClean="0"/>
              <a:t>DatagramPacket</a:t>
            </a:r>
            <a:r>
              <a:rPr lang="en-US" dirty="0" smtClean="0"/>
              <a:t>(</a:t>
            </a:r>
            <a:r>
              <a:rPr lang="en-US" dirty="0" err="1" smtClean="0"/>
              <a:t>b,b.length,ip,port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ds.send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byte buffer[]=new byte[100];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DatagramPacket</a:t>
            </a:r>
            <a:r>
              <a:rPr lang="en-US" dirty="0" smtClean="0"/>
              <a:t> dp1=new </a:t>
            </a:r>
            <a:r>
              <a:rPr lang="en-US" dirty="0" err="1" smtClean="0"/>
              <a:t>DatagramPacket</a:t>
            </a:r>
            <a:r>
              <a:rPr lang="en-US" dirty="0" smtClean="0"/>
              <a:t>(</a:t>
            </a:r>
            <a:r>
              <a:rPr lang="en-US" dirty="0" err="1" smtClean="0"/>
              <a:t>buffer,buffer.length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ds.receive</a:t>
            </a:r>
            <a:r>
              <a:rPr lang="en-US" dirty="0" smtClean="0"/>
              <a:t>(dp1);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str</a:t>
            </a:r>
            <a:r>
              <a:rPr lang="en-US" dirty="0" smtClean="0"/>
              <a:t>=new String(buffer);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catch(Exception e){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import java.net.*;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ServerSocket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try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DatagramSocket</a:t>
            </a:r>
            <a:r>
              <a:rPr lang="en-US" dirty="0" smtClean="0"/>
              <a:t> </a:t>
            </a:r>
            <a:r>
              <a:rPr lang="en-US" dirty="0" err="1" smtClean="0"/>
              <a:t>ds</a:t>
            </a:r>
            <a:r>
              <a:rPr lang="en-US" dirty="0" smtClean="0"/>
              <a:t>=new </a:t>
            </a:r>
            <a:r>
              <a:rPr lang="en-US" dirty="0" err="1" smtClean="0"/>
              <a:t>DatagramSocket</a:t>
            </a:r>
            <a:r>
              <a:rPr lang="en-US" dirty="0" smtClean="0"/>
              <a:t>(6128);</a:t>
            </a:r>
          </a:p>
          <a:p>
            <a:r>
              <a:rPr lang="en-US" dirty="0" smtClean="0"/>
              <a:t>			byte b[]=new byte[100];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DatagramPacket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=new </a:t>
            </a:r>
            <a:r>
              <a:rPr lang="en-US" dirty="0" err="1" smtClean="0"/>
              <a:t>DatagramPacket</a:t>
            </a:r>
            <a:r>
              <a:rPr lang="en-US" dirty="0" smtClean="0"/>
              <a:t>(</a:t>
            </a:r>
            <a:r>
              <a:rPr lang="en-US" dirty="0" err="1" smtClean="0"/>
              <a:t>b,b.length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ds.receive</a:t>
            </a: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port=</a:t>
            </a:r>
            <a:r>
              <a:rPr lang="en-US" dirty="0" err="1" smtClean="0"/>
              <a:t>dp.getPort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//</a:t>
            </a:r>
            <a:r>
              <a:rPr lang="en-US" dirty="0" err="1" smtClean="0"/>
              <a:t>System.out.println</a:t>
            </a:r>
            <a:r>
              <a:rPr lang="en-US" dirty="0" smtClean="0"/>
              <a:t>(port);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str</a:t>
            </a:r>
            <a:r>
              <a:rPr lang="en-US" dirty="0" smtClean="0"/>
              <a:t>=new String(b);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byte buffer[]="Hi </a:t>
            </a:r>
            <a:r>
              <a:rPr lang="en-US" dirty="0" err="1" smtClean="0"/>
              <a:t>i</a:t>
            </a:r>
            <a:r>
              <a:rPr lang="en-US" dirty="0" smtClean="0"/>
              <a:t> am from server </a:t>
            </a:r>
            <a:r>
              <a:rPr lang="en-US" dirty="0" err="1" smtClean="0"/>
              <a:t>side".getBytes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DatagramPacket</a:t>
            </a:r>
            <a:r>
              <a:rPr lang="en-US" dirty="0" smtClean="0"/>
              <a:t> dp1=new </a:t>
            </a:r>
            <a:r>
              <a:rPr lang="en-US" dirty="0" err="1" smtClean="0"/>
              <a:t>DatagramPacket</a:t>
            </a:r>
            <a:r>
              <a:rPr lang="en-US" dirty="0" smtClean="0"/>
              <a:t>(</a:t>
            </a:r>
            <a:r>
              <a:rPr lang="en-US" dirty="0" err="1" smtClean="0"/>
              <a:t>buffer,buffer.length,dp.getAddress</a:t>
            </a:r>
            <a:r>
              <a:rPr lang="en-US" dirty="0" smtClean="0"/>
              <a:t>(),port);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ds.send</a:t>
            </a:r>
            <a:r>
              <a:rPr lang="en-US" dirty="0" smtClean="0"/>
              <a:t>(dp1);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} catch (Exception e) {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e.printStackTrace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244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UDP Socket Program</vt:lpstr>
      <vt:lpstr>UDP introduction</vt:lpstr>
      <vt:lpstr>Java UDP Program</vt:lpstr>
      <vt:lpstr>Java UDP Program</vt:lpstr>
      <vt:lpstr>Java UDP Program</vt:lpstr>
      <vt:lpstr>Java UDP Program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UDP Socket Program</dc:title>
  <dc:creator>ashimq</dc:creator>
  <cp:lastModifiedBy>ashimq</cp:lastModifiedBy>
  <cp:revision>42</cp:revision>
  <dcterms:created xsi:type="dcterms:W3CDTF">2016-08-01T06:33:54Z</dcterms:created>
  <dcterms:modified xsi:type="dcterms:W3CDTF">2016-08-30T05:25:19Z</dcterms:modified>
</cp:coreProperties>
</file>