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sin Kaewsukkho" userId="e05312ea-c56e-4792-85c0-237c5968bba4" providerId="ADAL" clId="{358076E4-E019-DB45-86DC-6B23ECDEAA6E}"/>
    <pc:docChg chg="delSld">
      <pc:chgData name="Sarasin Kaewsukkho" userId="e05312ea-c56e-4792-85c0-237c5968bba4" providerId="ADAL" clId="{358076E4-E019-DB45-86DC-6B23ECDEAA6E}" dt="2022-02-21T10:26:40.582" v="0" actId="2696"/>
      <pc:docMkLst>
        <pc:docMk/>
      </pc:docMkLst>
      <pc:sldChg chg="del">
        <pc:chgData name="Sarasin Kaewsukkho" userId="e05312ea-c56e-4792-85c0-237c5968bba4" providerId="ADAL" clId="{358076E4-E019-DB45-86DC-6B23ECDEAA6E}" dt="2022-02-21T10:26:40.582" v="0" actId="2696"/>
        <pc:sldMkLst>
          <pc:docMk/>
          <pc:sldMk cId="284137551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21BB-5F09-1D4C-AF8A-51F0C0EC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1961B-5BB5-0B4E-962D-7F2A2702B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2901-7A8D-4243-B7BA-1A28FBBA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2261-42C4-D847-9F0C-9B0873B5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20A0E-D2CB-3045-99AF-42600BBF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E7A-FFB2-A848-A843-63A55D52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6CBF-C4E1-B143-BA29-A4C23C18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AF17-F93B-B345-B4DE-D6FC0F35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E58B-ABD7-9148-B5FD-DA3DFCB4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9CD5-96C0-E147-BEE0-0008A266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98744-79D4-F242-986F-3F084350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E064E-0D3E-4C4D-8053-D715AE8E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A85B-1FC2-5445-B6F6-DBB92BB0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0C8A-569C-1E4A-9EBF-BA6ECB50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593C-F97C-6444-B0AB-56B44F3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3054-7E60-B542-8443-BC1CBDEA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667A-52CF-5D44-BFDF-BD4663E7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49BD-99B7-DE46-A8D7-AA4866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E43F-3C96-E049-9178-1CF6FDB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F183-8814-E648-A182-DA4EAB3E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84D8-35E6-604A-A242-FA267383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7C74-B89B-B149-A1D5-C84E418E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94A-D1F5-DD4D-982B-FB80652A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B8A0-34DB-174B-8F03-2A4033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18C2-B9C4-DF4A-83E5-134B6FD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D30A-85B5-D944-B850-8866B87A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C12C-22C4-2C45-8FC9-3ABD00A57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C83B9-387C-7240-9C12-04852DA6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1E3E8-59D8-874D-AA52-5E46BBB7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C32F-67BA-2D4C-AE22-72780452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CDDE-362E-CC4D-BC58-198569DB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EF0-4A8A-C54B-BE4D-6302FFCF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473CA-F17C-A541-AD3D-2593E3DD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E443-8FAF-8046-A851-7601C507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BD63F-8C6C-9F4A-AFA6-B317533B8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E59DB-E232-644D-9A7D-28025BEF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A90CC-D9DE-0E42-83CC-4F8B66B0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95F2B-5134-FF4A-A082-D4AA5012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52E8E-2653-0B44-93B5-EE3365B3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7E50-AD98-1140-A6AC-68156B4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983F7-E38D-2441-8394-3EFC879B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A67AD-590B-3D4D-A34A-14C3E98E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4B5CA-226D-1240-86F0-08F4199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409C3-E901-2E4C-ABEB-46686BF4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7D03B-0B45-A240-B5EF-5F65D1C4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437DD-E040-364E-BADD-2D3D92B0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2AB1-9F9E-D946-8775-C186EE1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B189-AE74-FA45-9D67-C065DF0B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DA0E-446F-AD4D-9516-F9F13A95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B7B3-DE21-F048-A526-0B93A287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CF0D-7631-B645-BB47-BF626A85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0CFF9-B454-FE4A-8573-AB1AF675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1CD-7177-E344-91BB-61F08593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F063-F942-314B-A04F-7D9A769A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52F65-E103-C243-8A5A-29A937ED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8659B-0D59-0249-97D5-0C312B5E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C2C14-CA45-5243-816F-FE166C0D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CDC44-256F-B44B-BCB7-7D6079C1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E6929-28DD-544C-887A-A2102BED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DAFA-B1DD-634B-9C2D-7A413FBA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3890-66EA-3D47-B9F3-79534B70F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5373-A749-ED4F-9197-1186B410BD5C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7499-D53A-9E4C-B50F-B326BDFA4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3AF2-00A3-BA42-AFFB-02C66FB68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62EA-A396-4146-A4BA-0860AAF0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1B6701-C823-894B-84C6-51721D18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1332" y="243416"/>
            <a:ext cx="474933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36E6E1-A361-944D-AE99-0B2A4018C08D}"/>
              </a:ext>
            </a:extLst>
          </p:cNvPr>
          <p:cNvSpPr txBox="1"/>
          <p:nvPr/>
        </p:nvSpPr>
        <p:spPr>
          <a:xfrm>
            <a:off x="3199237" y="5814483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UK’s Car Registration in Jan 2022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https://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www.smmt.co.uk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/vehicle-data/car-registrations/</a:t>
            </a:r>
          </a:p>
        </p:txBody>
      </p:sp>
    </p:spTree>
    <p:extLst>
      <p:ext uri="{BB962C8B-B14F-4D97-AF65-F5344CB8AC3E}">
        <p14:creationId xmlns:p14="http://schemas.microsoft.com/office/powerpoint/2010/main" val="333297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Sarasin Kaewsukkho</dc:creator>
  <cp:lastModifiedBy>Sarasin Kaewsukkho</cp:lastModifiedBy>
  <cp:revision>1</cp:revision>
  <dcterms:created xsi:type="dcterms:W3CDTF">2022-02-21T07:34:09Z</dcterms:created>
  <dcterms:modified xsi:type="dcterms:W3CDTF">2022-02-21T10:26:50Z</dcterms:modified>
</cp:coreProperties>
</file>