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5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3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62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75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051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083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69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24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4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74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6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58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56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8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95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9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3AA4-4796-4EBE-87FF-AEE1829E78CD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174B6-4BD4-44CF-9736-B945D94A7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570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-дизайн?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уделённое время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hlinkClick r:id="rId2" action="ppaction://hlinksldjump"/>
          </p:cNvPr>
          <p:cNvSpPr/>
          <p:nvPr/>
        </p:nvSpPr>
        <p:spPr>
          <a:xfrm>
            <a:off x="838200" y="6244250"/>
            <a:ext cx="383931" cy="3604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>
            <a:hlinkClick r:id="" action="ppaction://hlinkshowjump?jump=previousslide"/>
          </p:cNvPr>
          <p:cNvSpPr/>
          <p:nvPr/>
        </p:nvSpPr>
        <p:spPr>
          <a:xfrm rot="10800000">
            <a:off x="237393" y="6245105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1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Быстрый переход между слайдами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Кто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это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такой ваш веб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?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Что вы тут делаете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вебовцы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?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Где работать вашему дизайнеру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?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Какие бывают плюсы и минусы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?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В каких программах работают дизайнеры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?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87806"/>
            <a:ext cx="12192000" cy="1293028"/>
          </a:xfrm>
        </p:spPr>
        <p:txBody>
          <a:bodyPr/>
          <a:lstStyle/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Что это такое?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53396"/>
            <a:ext cx="10125808" cy="4351338"/>
          </a:xfrm>
        </p:spPr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Веб-дизайн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вид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графического дизайна,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направленный на разработку и оформление объектов информационной среды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Интернета,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призванный обеспечить им высокие потребительские свойства и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эстетическое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качества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настоящее время под термином 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веб-дизайн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понимают именно проектирование структуры веб-ресурса, обеспечение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удобства пользовани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ресурсом для пользователей.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hlinkClick r:id="rId2" action="ppaction://hlinksldjump"/>
          </p:cNvPr>
          <p:cNvSpPr/>
          <p:nvPr/>
        </p:nvSpPr>
        <p:spPr>
          <a:xfrm>
            <a:off x="838200" y="6244250"/>
            <a:ext cx="383931" cy="3604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>
            <a:hlinkClick r:id="" action="ppaction://hlinkshowjump?jump=nextslide"/>
          </p:cNvPr>
          <p:cNvSpPr/>
          <p:nvPr/>
        </p:nvSpPr>
        <p:spPr>
          <a:xfrm>
            <a:off x="1365738" y="6233746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>
            <a:hlinkClick r:id="" action="ppaction://hlinkshowjump?jump=previousslide"/>
          </p:cNvPr>
          <p:cNvSpPr/>
          <p:nvPr/>
        </p:nvSpPr>
        <p:spPr>
          <a:xfrm rot="10800000">
            <a:off x="237393" y="6245105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7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4035"/>
            <a:ext cx="11506200" cy="1293028"/>
          </a:xfrm>
        </p:spPr>
        <p:txBody>
          <a:bodyPr/>
          <a:lstStyle/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Что делают дизайнеры?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роектируют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логическую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структуру веб-страниц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родумывают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наиболее удобные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решения подачи информации;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анимаются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художественным оформлением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веб-проекта.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hlinkClick r:id="rId2" action="ppaction://hlinksldjump"/>
          </p:cNvPr>
          <p:cNvSpPr/>
          <p:nvPr/>
        </p:nvSpPr>
        <p:spPr>
          <a:xfrm>
            <a:off x="838200" y="6244250"/>
            <a:ext cx="383931" cy="3604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>
            <a:hlinkClick r:id="" action="ppaction://hlinkshowjump?jump=nextslide"/>
          </p:cNvPr>
          <p:cNvSpPr/>
          <p:nvPr/>
        </p:nvSpPr>
        <p:spPr>
          <a:xfrm>
            <a:off x="1365738" y="6233746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>
            <a:hlinkClick r:id="" action="ppaction://hlinkshowjump?jump=previousslide"/>
          </p:cNvPr>
          <p:cNvSpPr/>
          <p:nvPr/>
        </p:nvSpPr>
        <p:spPr>
          <a:xfrm rot="10800000">
            <a:off x="237393" y="6245105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76450"/>
            <a:ext cx="11567746" cy="1293028"/>
          </a:xfrm>
        </p:spPr>
        <p:txBody>
          <a:bodyPr/>
          <a:lstStyle/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Где работают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Дизайнеры работают в разных студиях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-агентствах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IT-компаниях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(пример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Яндекс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Рекламные агентства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 же часто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услугами дизайнеров сайтов пользуются предприниматели и частные лица (для создания персонального сайта).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hlinkClick r:id="rId2" action="ppaction://hlinksldjump"/>
          </p:cNvPr>
          <p:cNvSpPr/>
          <p:nvPr/>
        </p:nvSpPr>
        <p:spPr>
          <a:xfrm>
            <a:off x="838200" y="6244250"/>
            <a:ext cx="383931" cy="3604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>
            <a:hlinkClick r:id="" action="ppaction://hlinkshowjump?jump=nextslide"/>
          </p:cNvPr>
          <p:cNvSpPr/>
          <p:nvPr/>
        </p:nvSpPr>
        <p:spPr>
          <a:xfrm>
            <a:off x="1365738" y="6233746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>
            <a:hlinkClick r:id="" action="ppaction://hlinkshowjump?jump=previousslide"/>
          </p:cNvPr>
          <p:cNvSpPr/>
          <p:nvPr/>
        </p:nvSpPr>
        <p:spPr>
          <a:xfrm rot="10800000">
            <a:off x="237393" y="6245105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96581"/>
            <a:ext cx="11506200" cy="138918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Плюсы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минусы данной профессии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185767"/>
            <a:ext cx="10820400" cy="4188656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Плюсы: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Низкая конкуренция среди профессионалов,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Высокий уровень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заработка,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Минусы: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Веб-технологии постоянно развиваются, поэтому веб-дизайнерам важно постоянно осваивать новые технологии и повышать свою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квалификацию.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Самостоятельно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освоить веб-дизайн на профессиональном уровне сегодня уже сложно. Скорее всего, потребуется специальное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обучение.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Новичкам без опыта сложно найти заказчиков, т.к. клиентам нужны готовые специалисты.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hlinkClick r:id="rId2" action="ppaction://hlinksldjump"/>
          </p:cNvPr>
          <p:cNvSpPr/>
          <p:nvPr/>
        </p:nvSpPr>
        <p:spPr>
          <a:xfrm>
            <a:off x="838200" y="6244250"/>
            <a:ext cx="383931" cy="3604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>
            <a:hlinkClick r:id="" action="ppaction://hlinkshowjump?jump=nextslide"/>
          </p:cNvPr>
          <p:cNvSpPr/>
          <p:nvPr/>
        </p:nvSpPr>
        <p:spPr>
          <a:xfrm>
            <a:off x="1365738" y="6233746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>
            <a:hlinkClick r:id="" action="ppaction://hlinkshowjump?jump=previousslide"/>
          </p:cNvPr>
          <p:cNvSpPr/>
          <p:nvPr/>
        </p:nvSpPr>
        <p:spPr>
          <a:xfrm rot="10800000">
            <a:off x="237393" y="6245105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6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50073"/>
            <a:ext cx="11506200" cy="1293028"/>
          </a:xfrm>
        </p:spPr>
        <p:txBody>
          <a:bodyPr/>
          <a:lstStyle/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Какое по используют дизайнеры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Семейство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Adobe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Photoshop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базовое приложение, которое предназначено как для обработки изображений, так и для создания дизайна в целом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cdn.idbi.ru/files/1/298/9773354/original/1_be8b72c6d0f2287bb3a8ddc0d48dda9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16" y="2959534"/>
            <a:ext cx="5454161" cy="341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hlinkClick r:id="rId3" action="ppaction://hlinksldjump"/>
          </p:cNvPr>
          <p:cNvSpPr/>
          <p:nvPr/>
        </p:nvSpPr>
        <p:spPr>
          <a:xfrm>
            <a:off x="838200" y="6244250"/>
            <a:ext cx="383931" cy="3604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>
            <a:hlinkClick r:id="" action="ppaction://hlinkshowjump?jump=nextslide"/>
          </p:cNvPr>
          <p:cNvSpPr/>
          <p:nvPr/>
        </p:nvSpPr>
        <p:spPr>
          <a:xfrm>
            <a:off x="1365738" y="6233746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>
            <a:hlinkClick r:id="" action="ppaction://hlinkshowjump?jump=previousslide"/>
          </p:cNvPr>
          <p:cNvSpPr/>
          <p:nvPr/>
        </p:nvSpPr>
        <p:spPr>
          <a:xfrm rot="10800000">
            <a:off x="237393" y="6245105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4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50073"/>
            <a:ext cx="11506200" cy="1293028"/>
          </a:xfrm>
        </p:spPr>
        <p:txBody>
          <a:bodyPr/>
          <a:lstStyle/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Какое по используют дизайнеры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Sketch</a:t>
            </a:r>
            <a:r>
              <a:rPr lang="ru-RU" b="1" dirty="0"/>
              <a:t> - </a:t>
            </a:r>
            <a:r>
              <a:rPr lang="ru-RU" dirty="0"/>
              <a:t>относительно новый графический редактор, который постепенно вытесняет </a:t>
            </a:r>
            <a:r>
              <a:rPr lang="ru-RU" dirty="0" err="1"/>
              <a:t>Photoshop</a:t>
            </a:r>
            <a:r>
              <a:rPr lang="ru-RU" dirty="0"/>
              <a:t> с рынка веб-дизайна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 descr="https://cdn.idbi.ru/files/1/376/9773432/original/2_8cadeb699122eaff6e3b3591217baa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38" y="3039311"/>
            <a:ext cx="5489331" cy="343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hlinkClick r:id="rId3" action="ppaction://hlinksldjump"/>
          </p:cNvPr>
          <p:cNvSpPr/>
          <p:nvPr/>
        </p:nvSpPr>
        <p:spPr>
          <a:xfrm>
            <a:off x="838200" y="6244250"/>
            <a:ext cx="383931" cy="3604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>
            <a:hlinkClick r:id="" action="ppaction://hlinkshowjump?jump=nextslide"/>
          </p:cNvPr>
          <p:cNvSpPr/>
          <p:nvPr/>
        </p:nvSpPr>
        <p:spPr>
          <a:xfrm>
            <a:off x="1365738" y="6233746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>
            <a:hlinkClick r:id="" action="ppaction://hlinkshowjump?jump=previousslide"/>
          </p:cNvPr>
          <p:cNvSpPr/>
          <p:nvPr/>
        </p:nvSpPr>
        <p:spPr>
          <a:xfrm rot="10800000">
            <a:off x="237393" y="6245105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9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50073"/>
            <a:ext cx="11506200" cy="1293028"/>
          </a:xfrm>
        </p:spPr>
        <p:txBody>
          <a:bodyPr/>
          <a:lstStyle/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Какое по используют дизайнеры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Figma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dirty="0"/>
              <a:t>Еще одна программа на рынке, которая является главным конкурентом </a:t>
            </a:r>
            <a:r>
              <a:rPr lang="ru-RU" dirty="0" err="1"/>
              <a:t>Sketch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 descr="https://cdn.idbi.ru/files/1/384/9773440/original/3_842942371158832c9a5f758605094b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62" y="2908635"/>
            <a:ext cx="5779598" cy="361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hlinkClick r:id="rId3" action="ppaction://hlinksldjump"/>
          </p:cNvPr>
          <p:cNvSpPr/>
          <p:nvPr/>
        </p:nvSpPr>
        <p:spPr>
          <a:xfrm>
            <a:off x="838200" y="6244250"/>
            <a:ext cx="383931" cy="3604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>
            <a:hlinkClick r:id="" action="ppaction://hlinkshowjump?jump=nextslide"/>
          </p:cNvPr>
          <p:cNvSpPr/>
          <p:nvPr/>
        </p:nvSpPr>
        <p:spPr>
          <a:xfrm>
            <a:off x="1365738" y="6233746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>
            <a:hlinkClick r:id="" action="ppaction://hlinkshowjump?jump=previousslide"/>
          </p:cNvPr>
          <p:cNvSpPr/>
          <p:nvPr/>
        </p:nvSpPr>
        <p:spPr>
          <a:xfrm rot="10800000">
            <a:off x="237393" y="6245105"/>
            <a:ext cx="457200" cy="370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7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88</TotalTime>
  <Words>191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След самолета</vt:lpstr>
      <vt:lpstr>Что такое Web-дизайн?</vt:lpstr>
      <vt:lpstr>Быстрый переход между слайдами</vt:lpstr>
      <vt:lpstr> Что это такое?</vt:lpstr>
      <vt:lpstr> Что делают дизайнеры?</vt:lpstr>
      <vt:lpstr> Где работают?</vt:lpstr>
      <vt:lpstr> Плюсы и минусы данной профессии </vt:lpstr>
      <vt:lpstr> Какое по используют дизайнеры</vt:lpstr>
      <vt:lpstr> Какое по используют дизайнеры</vt:lpstr>
      <vt:lpstr> Какое по используют дизайнеры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Web-дизайн</dc:title>
  <dc:creator>Юзверь</dc:creator>
  <cp:lastModifiedBy>Юзверь</cp:lastModifiedBy>
  <cp:revision>10</cp:revision>
  <dcterms:created xsi:type="dcterms:W3CDTF">2021-03-04T09:10:20Z</dcterms:created>
  <dcterms:modified xsi:type="dcterms:W3CDTF">2021-03-04T10:39:20Z</dcterms:modified>
</cp:coreProperties>
</file>