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60AA-BC29-41D1-BC41-D450D544EA21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B279-D8FA-4EB8-A0B5-CACAE048C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Flèche de transition (étape vers une prochaine étape)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(1)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Rechercher</a:t>
            </a:r>
            <a:r>
              <a:rPr lang="fr-FR" baseline="0" dirty="0" smtClean="0"/>
              <a:t> un commerce (2)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Récupérer des informations sur un commerce (1/2)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Récupérer des informations sur un commerce (2/2)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0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2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0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9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6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2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4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>
          <a:xfrm>
            <a:off x="3275856" y="2420888"/>
            <a:ext cx="2296591" cy="1923009"/>
          </a:xfrm>
          <a:prstGeom prst="rightArrow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64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5" name="Pensées 4"/>
          <p:cNvSpPr/>
          <p:nvPr/>
        </p:nvSpPr>
        <p:spPr>
          <a:xfrm>
            <a:off x="4763291" y="766047"/>
            <a:ext cx="1584176" cy="1194597"/>
          </a:xfrm>
          <a:prstGeom prst="cloudCallou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C:\Users\Jeremie\Downloads\1369914267_Hamburg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79" y="1057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88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2050" name="Picture 2" descr="C:\Users\Jeremie\Downloads\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12" y="2475176"/>
            <a:ext cx="698368" cy="126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1"/>
          <p:cNvSpPr/>
          <p:nvPr/>
        </p:nvSpPr>
        <p:spPr>
          <a:xfrm>
            <a:off x="3263316" y="1008956"/>
            <a:ext cx="2664296" cy="720080"/>
          </a:xfrm>
          <a:prstGeom prst="roundRec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b="1" dirty="0" err="1" smtClean="0"/>
              <a:t>Flashmutt</a:t>
            </a:r>
            <a:endParaRPr lang="fr-FR" sz="4400" b="1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041694" y="2806659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292025" y="2806659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041694" y="3049833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292025" y="3049833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041694" y="3293007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292025" y="3293007"/>
            <a:ext cx="181470" cy="181549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 rot="5400000" flipV="1">
            <a:off x="4594952" y="1895720"/>
            <a:ext cx="1074962" cy="741595"/>
          </a:xfrm>
          <a:prstGeom prst="rightArrow">
            <a:avLst/>
          </a:prstGeom>
          <a:solidFill>
            <a:schemeClr val="bg1"/>
          </a:solidFill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6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3</a:t>
            </a:r>
          </a:p>
        </p:txBody>
      </p:sp>
      <p:pic>
        <p:nvPicPr>
          <p:cNvPr id="2050" name="Picture 2" descr="C:\Users\Jeremie\Downloads\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52" y="764704"/>
            <a:ext cx="2016224" cy="36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Jeremie\Documents\Etudes\2011-2013 - UTT\Semestre 5\IF11\Projet\Maquettes\1369915707_fast-fo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08" y="1625810"/>
            <a:ext cx="610469" cy="6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remie\Documents\Etudes\2011-2013 - UTT\Semestre 5\IF11\Projet\Maquettes\1369915737_t-shi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80" y="1713885"/>
            <a:ext cx="434318" cy="43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cuments\Etudes\2011-2013 - UTT\Semestre 5\IF11\Projet\Maquettes\iconmonstr-home-6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88" y="2249528"/>
            <a:ext cx="654511" cy="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eremie\Documents\Etudes\2011-2013 - UTT\Semestre 5\IF11\Projet\Maquettes\1369915694_cafe_coffe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36" y="2358862"/>
            <a:ext cx="501005" cy="50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8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4</a:t>
            </a:r>
          </a:p>
        </p:txBody>
      </p:sp>
      <p:pic>
        <p:nvPicPr>
          <p:cNvPr id="2050" name="Picture 2" descr="C:\Users\Jeremie\Downloads\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52" y="764704"/>
            <a:ext cx="2016224" cy="36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Jeremie\Documents\Etudes\2011-2013 - UTT\Semestre 5\IF11\Projet\Maquettes\1369915707_fast-fo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29" y="1604229"/>
            <a:ext cx="610469" cy="6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3839380" y="2214697"/>
            <a:ext cx="1512167" cy="372649"/>
          </a:xfrm>
          <a:prstGeom prst="roundRect">
            <a:avLst/>
          </a:prstGeom>
          <a:noFill/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L’antre au goût</a:t>
            </a:r>
            <a:endParaRPr lang="fr-FR" sz="14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39380" y="2725594"/>
            <a:ext cx="1512167" cy="372649"/>
          </a:xfrm>
          <a:prstGeom prst="roundRect">
            <a:avLst/>
          </a:prstGeom>
          <a:noFill/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/>
              <a:t>Pulp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839380" y="3216026"/>
            <a:ext cx="1512167" cy="372649"/>
          </a:xfrm>
          <a:prstGeom prst="roundRect">
            <a:avLst/>
          </a:prstGeom>
          <a:noFill/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La petite cantine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8573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wnloads\1369879748_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87" y="734692"/>
            <a:ext cx="3436640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11" y="190090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wnloads\1369879765_Android-QR-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443582" y="2523054"/>
            <a:ext cx="962176" cy="9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2" name="Flèche droite 1"/>
          <p:cNvSpPr/>
          <p:nvPr/>
        </p:nvSpPr>
        <p:spPr>
          <a:xfrm>
            <a:off x="3948980" y="2760075"/>
            <a:ext cx="720080" cy="4881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 descr="C:\Users\Jeremie\Documents\Etudes\2011-2013 - UTT\Semestre 5\IF11\Projet\Maquettes\Prototype\scan_qrcod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73" y="2350279"/>
            <a:ext cx="727050" cy="13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3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1026" name="Picture 2" descr="C:\Users\Jeremie\Documents\Etudes\2011-2013 - UTT\Semestre 5\IF11\Projet\Maquettes\Prototype\realitee_augment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89" y="1628800"/>
            <a:ext cx="4832350" cy="25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43" y="3359760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53" y="1385982"/>
            <a:ext cx="6667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2854463" y="993969"/>
            <a:ext cx="409817" cy="318585"/>
          </a:xfrm>
          <a:prstGeom prst="wedgeRoundRectCallout">
            <a:avLst>
              <a:gd name="adj1" fmla="val -45163"/>
              <a:gd name="adj2" fmla="val 1205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46" y="1062773"/>
            <a:ext cx="214313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11" y="1251677"/>
            <a:ext cx="11430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3151859" y="1936008"/>
            <a:ext cx="720080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520" y="1710787"/>
            <a:ext cx="122413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12:00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1670760" y="1936008"/>
            <a:ext cx="720080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5148064" y="1953560"/>
            <a:ext cx="720080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00" y="1561888"/>
            <a:ext cx="4476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995512" y="1118753"/>
            <a:ext cx="864097" cy="32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FlashMUTT</a:t>
            </a:r>
            <a:endParaRPr lang="fr-FR" sz="800" b="1" dirty="0">
              <a:solidFill>
                <a:schemeClr val="tx1"/>
              </a:solidFill>
            </a:endParaRPr>
          </a:p>
        </p:txBody>
      </p:sp>
      <p:pic>
        <p:nvPicPr>
          <p:cNvPr id="16" name="Picture 2" descr="C:\Users\Jeremie\Desktop\SNAG-000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2" t="26487" r="20282" b="13091"/>
          <a:stretch/>
        </p:blipFill>
        <p:spPr bwMode="auto">
          <a:xfrm rot="5400000">
            <a:off x="3838092" y="4106539"/>
            <a:ext cx="1303764" cy="7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Jeremie\Desktop\SNAG-000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2" t="26487" r="20282" b="13091"/>
          <a:stretch/>
        </p:blipFill>
        <p:spPr bwMode="auto">
          <a:xfrm rot="5400000">
            <a:off x="3788129" y="4106539"/>
            <a:ext cx="1303764" cy="7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76918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11" y="1746399"/>
            <a:ext cx="253081" cy="21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C:\Users\jaafar\Downloads\aiga-escalator-u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61" y="1705986"/>
            <a:ext cx="295401" cy="22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aafar\Downloads\pictographs-barbershop-inv-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07" y="2165494"/>
            <a:ext cx="290655" cy="29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 descr="http://static1.puretrend.com/articles/6/62/48/6/@/669528-iggy-pop-collabore-de-nouveau-avec-637x0-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758" y="2157116"/>
            <a:ext cx="357785" cy="2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58394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82" y="4014163"/>
            <a:ext cx="253081" cy="21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Flèche droite 29"/>
          <p:cNvSpPr/>
          <p:nvPr/>
        </p:nvSpPr>
        <p:spPr>
          <a:xfrm>
            <a:off x="1468980" y="4489502"/>
            <a:ext cx="524976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3230764" y="4489502"/>
            <a:ext cx="524976" cy="1893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96" y="3395343"/>
            <a:ext cx="1224136" cy="218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395536" y="4379587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" b="1" dirty="0" smtClean="0">
                <a:solidFill>
                  <a:schemeClr val="tx1"/>
                </a:solidFill>
              </a:rPr>
              <a:t>La petite cantine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86684" y="4648242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Mc. </a:t>
            </a:r>
            <a:r>
              <a:rPr lang="fr-FR" sz="500" b="1" dirty="0" err="1" smtClean="0">
                <a:solidFill>
                  <a:schemeClr val="tx1"/>
                </a:solidFill>
              </a:rPr>
              <a:t>Donalds</a:t>
            </a:r>
            <a:r>
              <a:rPr lang="fr-FR" sz="500" b="1" dirty="0" smtClean="0">
                <a:solidFill>
                  <a:schemeClr val="tx1"/>
                </a:solidFill>
              </a:rPr>
              <a:t> – Ros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86684" y="4915755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" b="1" dirty="0" smtClean="0">
                <a:solidFill>
                  <a:schemeClr val="tx1"/>
                </a:solidFill>
              </a:rPr>
              <a:t>Restau. du coin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2280389" y="3972855"/>
            <a:ext cx="738416" cy="148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" b="1" dirty="0" smtClean="0">
                <a:solidFill>
                  <a:schemeClr val="tx1"/>
                </a:solidFill>
              </a:rPr>
              <a:t>La petite cantine</a:t>
            </a:r>
            <a:endParaRPr lang="fr-FR" sz="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4916" y="4819110"/>
            <a:ext cx="12020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M’y rendre</a:t>
            </a:r>
            <a:r>
              <a:rPr lang="fr-FR" sz="7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1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93</Words>
  <Application>Microsoft Office PowerPoint</Application>
  <PresentationFormat>Affichage à l'écran (4:3)</PresentationFormat>
  <Paragraphs>31</Paragraphs>
  <Slides>8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J</dc:creator>
  <cp:lastModifiedBy>Jeremie J</cp:lastModifiedBy>
  <cp:revision>40</cp:revision>
  <dcterms:created xsi:type="dcterms:W3CDTF">2013-05-29T21:08:09Z</dcterms:created>
  <dcterms:modified xsi:type="dcterms:W3CDTF">2013-06-05T07:53:38Z</dcterms:modified>
</cp:coreProperties>
</file>