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58" r:id="rId9"/>
    <p:sldId id="25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60AA-BC29-41D1-BC41-D450D544EA21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B279-D8FA-4EB8-A0B5-CACAE048C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Flèche de transition (étape vers une prochaine étape)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(1)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Récupérer des informations sur un commerce (1/2)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Récupérer des informations sur un commerce (2/2)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0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2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0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90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9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6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2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4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>
          <a:xfrm>
            <a:off x="971600" y="908721"/>
            <a:ext cx="1375951" cy="1152128"/>
          </a:xfrm>
          <a:prstGeom prst="rightArrow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 droite 2"/>
          <p:cNvSpPr/>
          <p:nvPr/>
        </p:nvSpPr>
        <p:spPr>
          <a:xfrm rot="16200000">
            <a:off x="1029231" y="4077072"/>
            <a:ext cx="2296591" cy="1923009"/>
          </a:xfrm>
          <a:prstGeom prst="rightArrow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droite 3"/>
          <p:cNvSpPr/>
          <p:nvPr/>
        </p:nvSpPr>
        <p:spPr>
          <a:xfrm rot="5400000">
            <a:off x="4499992" y="1196752"/>
            <a:ext cx="2296591" cy="1923009"/>
          </a:xfrm>
          <a:prstGeom prst="rightArrow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 rot="10800000">
            <a:off x="4686783" y="4263863"/>
            <a:ext cx="2296591" cy="1923009"/>
          </a:xfrm>
          <a:prstGeom prst="rightArrow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64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5" name="Pensées 4"/>
          <p:cNvSpPr/>
          <p:nvPr/>
        </p:nvSpPr>
        <p:spPr>
          <a:xfrm>
            <a:off x="4763291" y="766047"/>
            <a:ext cx="1584176" cy="1194597"/>
          </a:xfrm>
          <a:prstGeom prst="cloudCallout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C:\Users\Jeremie\Downloads\1369914267_Hamburg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79" y="1057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88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2050" name="Picture 2" descr="C:\Users\Jeremie\Downloads\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12" y="2475176"/>
            <a:ext cx="698368" cy="126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1"/>
          <p:cNvSpPr/>
          <p:nvPr/>
        </p:nvSpPr>
        <p:spPr>
          <a:xfrm>
            <a:off x="3263316" y="1008956"/>
            <a:ext cx="2964868" cy="720080"/>
          </a:xfrm>
          <a:prstGeom prst="roundRect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b="1" dirty="0" err="1" smtClean="0"/>
              <a:t>FlashmUTT</a:t>
            </a:r>
            <a:endParaRPr lang="fr-FR" sz="4400" b="1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041694" y="2806659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292025" y="2806659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041694" y="3049833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292025" y="3049833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041694" y="3293007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292025" y="3293007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 rot="5400000" flipV="1">
            <a:off x="4594952" y="1895720"/>
            <a:ext cx="1074962" cy="741595"/>
          </a:xfrm>
          <a:prstGeom prst="rightArrow">
            <a:avLst/>
          </a:prstGeom>
          <a:solidFill>
            <a:schemeClr val="bg1"/>
          </a:solidFill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6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3</a:t>
            </a:r>
          </a:p>
        </p:txBody>
      </p:sp>
      <p:pic>
        <p:nvPicPr>
          <p:cNvPr id="1026" name="Picture 2" descr="C:\Users\Jeremie\Documents\Etudes\2011-2013 - UTT\Semestre 5\IF11\Projet\Maquettes\Prototype\categori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6" y="836712"/>
            <a:ext cx="200147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8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4</a:t>
            </a:r>
          </a:p>
        </p:txBody>
      </p:sp>
      <p:pic>
        <p:nvPicPr>
          <p:cNvPr id="2" name="Picture 2" descr="C:\Users\Jeremie\Documents\Etudes\2011-2013 - UTT\Semestre 5\IF11\Projet\Maquettes\Prototype\liste_pizzeria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6" y="835576"/>
            <a:ext cx="200147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5</a:t>
            </a:r>
            <a:endParaRPr lang="fr-FR" sz="9600" b="1" dirty="0"/>
          </a:p>
        </p:txBody>
      </p:sp>
      <p:pic>
        <p:nvPicPr>
          <p:cNvPr id="3074" name="Picture 2" descr="C:\Users\Jeremie\Documents\Etudes\2011-2013 - UTT\Semestre 5\IF11\Projet\Maquettes\Prototype\selection_pizzer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499" y="940728"/>
            <a:ext cx="1795929" cy="33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1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6</a:t>
            </a:r>
          </a:p>
        </p:txBody>
      </p:sp>
      <p:pic>
        <p:nvPicPr>
          <p:cNvPr id="4098" name="Picture 2" descr="C:\Users\Jeremie\Documents\Etudes\2011-2013 - UTT\Semestre 5\IF11\Projet\Maquettes\Prototype\calcul_itineraire_modifi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6" y="830048"/>
            <a:ext cx="200147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16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wnloads\1369879748_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87" y="734692"/>
            <a:ext cx="3436640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11" y="190090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wnloads\1369879765_Android-QR-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443582" y="2523054"/>
            <a:ext cx="962176" cy="9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2" name="Flèche droite 1"/>
          <p:cNvSpPr/>
          <p:nvPr/>
        </p:nvSpPr>
        <p:spPr>
          <a:xfrm>
            <a:off x="3948980" y="2760075"/>
            <a:ext cx="720080" cy="4881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 descr="C:\Users\Jeremie\Documents\Etudes\2011-2013 - UTT\Semestre 5\IF11\Projet\Maquettes\Prototype\scan_qrcod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73" y="2350279"/>
            <a:ext cx="727050" cy="13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3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1026" name="Picture 2" descr="C:\Users\Jeremie\Documents\Etudes\2011-2013 - UTT\Semestre 5\IF11\Projet\Maquettes\Prototype\realitee_augmente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89" y="1628800"/>
            <a:ext cx="4832350" cy="25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82</Words>
  <Application>Microsoft Office PowerPoint</Application>
  <PresentationFormat>Affichage à l'écran (4:3)</PresentationFormat>
  <Paragraphs>27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J</dc:creator>
  <cp:lastModifiedBy>Jeremie J</cp:lastModifiedBy>
  <cp:revision>47</cp:revision>
  <dcterms:created xsi:type="dcterms:W3CDTF">2013-05-29T21:08:09Z</dcterms:created>
  <dcterms:modified xsi:type="dcterms:W3CDTF">2013-06-05T16:59:35Z</dcterms:modified>
</cp:coreProperties>
</file>