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58" r:id="rId7"/>
    <p:sldId id="257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89" y="-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360AA-BC29-41D1-BC41-D450D544EA21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B279-D8FA-4EB8-A0B5-CACAE048C9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2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Flèche de transition (étape vers une prochaine étape)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Rechercher</a:t>
            </a:r>
            <a:r>
              <a:rPr lang="fr-FR" baseline="0" dirty="0" smtClean="0"/>
              <a:t> un commerce (1)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Rechercher</a:t>
            </a:r>
            <a:r>
              <a:rPr lang="fr-FR" baseline="0" dirty="0" smtClean="0"/>
              <a:t> un commerce (2)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Rechercher</a:t>
            </a:r>
            <a:r>
              <a:rPr lang="fr-FR" baseline="0" dirty="0" smtClean="0"/>
              <a:t> un commerce (2)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Rechercher</a:t>
            </a:r>
            <a:r>
              <a:rPr lang="fr-FR" baseline="0" dirty="0" smtClean="0"/>
              <a:t> un commerce (2)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Récupérer des informations sur un commerce (1/2)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Récupérer des informations sur un commerce (2/2)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005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12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50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90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89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64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8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67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28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31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50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04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993A-F23A-49CB-BEF1-B5681606AAB7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90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èche droite 13"/>
          <p:cNvSpPr/>
          <p:nvPr/>
        </p:nvSpPr>
        <p:spPr>
          <a:xfrm>
            <a:off x="3275856" y="2420888"/>
            <a:ext cx="2296591" cy="1923009"/>
          </a:xfrm>
          <a:prstGeom prst="rightArrow">
            <a:avLst/>
          </a:prstGeom>
          <a:noFill/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eremie\Downloads\1369879771_man_person_mens_ro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64" y="188729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 smtClean="0"/>
              <a:t>1</a:t>
            </a:r>
            <a:endParaRPr lang="fr-FR" sz="9600" b="1" dirty="0"/>
          </a:p>
        </p:txBody>
      </p:sp>
      <p:sp>
        <p:nvSpPr>
          <p:cNvPr id="5" name="Pensées 4"/>
          <p:cNvSpPr/>
          <p:nvPr/>
        </p:nvSpPr>
        <p:spPr>
          <a:xfrm>
            <a:off x="4763291" y="766047"/>
            <a:ext cx="1584176" cy="1194597"/>
          </a:xfrm>
          <a:prstGeom prst="cloudCallout">
            <a:avLst/>
          </a:prstGeom>
          <a:noFill/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C:\Users\Jeremie\Downloads\1369914267_Hamburg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579" y="1057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66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eremie\Downloads\1369879771_man_person_mens_ro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688" y="188729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2</a:t>
            </a:r>
          </a:p>
        </p:txBody>
      </p:sp>
      <p:pic>
        <p:nvPicPr>
          <p:cNvPr id="2050" name="Picture 2" descr="C:\Users\Jeremie\Downloads\pho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512" y="2475176"/>
            <a:ext cx="698368" cy="126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à coins arrondis 1"/>
          <p:cNvSpPr/>
          <p:nvPr/>
        </p:nvSpPr>
        <p:spPr>
          <a:xfrm>
            <a:off x="3263316" y="1008956"/>
            <a:ext cx="2664296" cy="720080"/>
          </a:xfrm>
          <a:prstGeom prst="roundRect">
            <a:avLst/>
          </a:prstGeom>
          <a:noFill/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400" b="1" dirty="0" err="1" smtClean="0"/>
              <a:t>Flashmutt</a:t>
            </a:r>
            <a:endParaRPr lang="fr-FR" sz="4400" b="1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5041694" y="2806659"/>
            <a:ext cx="181470" cy="181549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5292025" y="2806659"/>
            <a:ext cx="181470" cy="181549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5041694" y="3049833"/>
            <a:ext cx="181470" cy="181549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5292025" y="3049833"/>
            <a:ext cx="181470" cy="181549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5041694" y="3293007"/>
            <a:ext cx="181470" cy="181549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5292025" y="3293007"/>
            <a:ext cx="181470" cy="181549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droite 13"/>
          <p:cNvSpPr/>
          <p:nvPr/>
        </p:nvSpPr>
        <p:spPr>
          <a:xfrm rot="5400000" flipV="1">
            <a:off x="4594952" y="1895720"/>
            <a:ext cx="1074962" cy="741595"/>
          </a:xfrm>
          <a:prstGeom prst="rightArrow">
            <a:avLst/>
          </a:prstGeom>
          <a:solidFill>
            <a:schemeClr val="bg1"/>
          </a:solidFill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69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3</a:t>
            </a:r>
          </a:p>
        </p:txBody>
      </p:sp>
      <p:pic>
        <p:nvPicPr>
          <p:cNvPr id="2050" name="Picture 2" descr="C:\Users\Jeremie\Downloads\pho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352" y="764704"/>
            <a:ext cx="2016224" cy="364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Jeremie\Documents\Etudes\2011-2013 - UTT\Semestre 5\IF11\Projet\Maquettes\1369915707_fast-foo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308" y="1625810"/>
            <a:ext cx="610469" cy="61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eremie\Documents\Etudes\2011-2013 - UTT\Semestre 5\IF11\Projet\Maquettes\1369915737_t-shi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880" y="1713885"/>
            <a:ext cx="434318" cy="43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eremie\Documents\Etudes\2011-2013 - UTT\Semestre 5\IF11\Projet\Maquettes\iconmonstr-home-6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288" y="2249528"/>
            <a:ext cx="654511" cy="6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eremie\Documents\Etudes\2011-2013 - UTT\Semestre 5\IF11\Projet\Maquettes\1369915694_cafe_coffe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536" y="2358862"/>
            <a:ext cx="501005" cy="50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48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4</a:t>
            </a:r>
          </a:p>
        </p:txBody>
      </p:sp>
      <p:pic>
        <p:nvPicPr>
          <p:cNvPr id="2050" name="Picture 2" descr="C:\Users\Jeremie\Downloads\pho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352" y="764704"/>
            <a:ext cx="2016224" cy="364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Jeremie\Documents\Etudes\2011-2013 - UTT\Semestre 5\IF11\Projet\Maquettes\1369915707_fast-foo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229" y="1604229"/>
            <a:ext cx="610469" cy="61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à coins arrondis 7"/>
          <p:cNvSpPr/>
          <p:nvPr/>
        </p:nvSpPr>
        <p:spPr>
          <a:xfrm>
            <a:off x="3839380" y="2214697"/>
            <a:ext cx="1512167" cy="372649"/>
          </a:xfrm>
          <a:prstGeom prst="roundRect">
            <a:avLst/>
          </a:prstGeom>
          <a:noFill/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L’antre au goût</a:t>
            </a:r>
            <a:endParaRPr lang="fr-FR" sz="1400" b="1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839380" y="2725594"/>
            <a:ext cx="1512167" cy="372649"/>
          </a:xfrm>
          <a:prstGeom prst="roundRect">
            <a:avLst/>
          </a:prstGeom>
          <a:noFill/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/>
              <a:t>Pulp</a:t>
            </a:r>
            <a:endParaRPr lang="fr-FR" sz="1400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3839380" y="3216026"/>
            <a:ext cx="1512167" cy="372649"/>
          </a:xfrm>
          <a:prstGeom prst="roundRect">
            <a:avLst/>
          </a:prstGeom>
          <a:noFill/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La petite cantine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385738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eremie\Downloads\1369879748_sh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287" y="734692"/>
            <a:ext cx="3436640" cy="343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eremie\Downloads\1369879771_man_person_mens_ro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711" y="190090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eremie\Downloads\1369879765_Android-QR-Cod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443582" y="2523054"/>
            <a:ext cx="962176" cy="9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 smtClean="0"/>
              <a:t>1</a:t>
            </a:r>
            <a:endParaRPr lang="fr-FR" sz="9600" b="1" dirty="0"/>
          </a:p>
        </p:txBody>
      </p:sp>
      <p:sp>
        <p:nvSpPr>
          <p:cNvPr id="2" name="Flèche droite 1"/>
          <p:cNvSpPr/>
          <p:nvPr/>
        </p:nvSpPr>
        <p:spPr>
          <a:xfrm>
            <a:off x="3948980" y="2760075"/>
            <a:ext cx="720080" cy="4881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Picture 2" descr="C:\Users\Jeremie\Documents\Etudes\2011-2013 - UTT\Semestre 5\IF11\Projet\Maquettes\Prototype\scan_qrcod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673" y="2350279"/>
            <a:ext cx="727050" cy="130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31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2</a:t>
            </a:r>
          </a:p>
        </p:txBody>
      </p:sp>
      <p:pic>
        <p:nvPicPr>
          <p:cNvPr id="2" name="Picture 2" descr="C:\Users\Jeremie\Documents\Etudes\2011-2013 - UTT\Semestre 5\IF11\Projet\Maquettes\Prototype\realite_augment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692" y="692696"/>
            <a:ext cx="1985543" cy="382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76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943" y="3359760"/>
            <a:ext cx="1224136" cy="218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953" y="1385982"/>
            <a:ext cx="66675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à coins arrondis 3"/>
          <p:cNvSpPr/>
          <p:nvPr/>
        </p:nvSpPr>
        <p:spPr>
          <a:xfrm>
            <a:off x="2854463" y="993969"/>
            <a:ext cx="409817" cy="318585"/>
          </a:xfrm>
          <a:prstGeom prst="wedgeRoundRectCallout">
            <a:avLst>
              <a:gd name="adj1" fmla="val -45163"/>
              <a:gd name="adj2" fmla="val 12054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546" y="1062773"/>
            <a:ext cx="214313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511" y="1251677"/>
            <a:ext cx="11430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lèche droite 4"/>
          <p:cNvSpPr/>
          <p:nvPr/>
        </p:nvSpPr>
        <p:spPr>
          <a:xfrm>
            <a:off x="3151859" y="1936008"/>
            <a:ext cx="720080" cy="1893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51520" y="1710787"/>
            <a:ext cx="1224136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12:00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2" name="Flèche droite 11"/>
          <p:cNvSpPr/>
          <p:nvPr/>
        </p:nvSpPr>
        <p:spPr>
          <a:xfrm>
            <a:off x="1670760" y="1936008"/>
            <a:ext cx="720080" cy="1893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>
            <a:off x="5148064" y="1953560"/>
            <a:ext cx="720080" cy="1893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000" y="1561888"/>
            <a:ext cx="44767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995512" y="1118753"/>
            <a:ext cx="864097" cy="32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 smtClean="0">
                <a:solidFill>
                  <a:schemeClr val="tx1"/>
                </a:solidFill>
              </a:rPr>
              <a:t>FlashMUTT</a:t>
            </a:r>
            <a:endParaRPr lang="fr-FR" sz="800" b="1" dirty="0">
              <a:solidFill>
                <a:schemeClr val="tx1"/>
              </a:solidFill>
            </a:endParaRPr>
          </a:p>
        </p:txBody>
      </p:sp>
      <p:pic>
        <p:nvPicPr>
          <p:cNvPr id="16" name="Picture 2" descr="C:\Users\Jeremie\Desktop\SNAG-0000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2" t="26487" r="20282" b="13091"/>
          <a:stretch/>
        </p:blipFill>
        <p:spPr bwMode="auto">
          <a:xfrm rot="5400000">
            <a:off x="3838092" y="4106539"/>
            <a:ext cx="1303764" cy="75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Jeremie\Desktop\SNAG-0000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2" t="26487" r="20282" b="13091"/>
          <a:stretch/>
        </p:blipFill>
        <p:spPr bwMode="auto">
          <a:xfrm rot="5400000">
            <a:off x="3788129" y="4106539"/>
            <a:ext cx="1303764" cy="75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976918"/>
            <a:ext cx="1224136" cy="218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111" y="1746399"/>
            <a:ext cx="253081" cy="21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C:\Users\jaafar\Downloads\aiga-escalator-u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61" y="1705986"/>
            <a:ext cx="295401" cy="22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jaafar\Downloads\pictographs-barbershop-inv-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807" y="2165494"/>
            <a:ext cx="290655" cy="29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1" descr="http://static1.puretrend.com/articles/6/62/48/6/@/669528-iggy-pop-collabore-de-nouveau-avec-637x0-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758" y="2157116"/>
            <a:ext cx="357785" cy="26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458394"/>
            <a:ext cx="1224136" cy="218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82" y="4014163"/>
            <a:ext cx="253081" cy="21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Flèche droite 29"/>
          <p:cNvSpPr/>
          <p:nvPr/>
        </p:nvSpPr>
        <p:spPr>
          <a:xfrm>
            <a:off x="1468980" y="4489502"/>
            <a:ext cx="524976" cy="1893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 droite 30"/>
          <p:cNvSpPr/>
          <p:nvPr/>
        </p:nvSpPr>
        <p:spPr>
          <a:xfrm>
            <a:off x="3230764" y="4489502"/>
            <a:ext cx="524976" cy="1893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596" y="3395343"/>
            <a:ext cx="1224136" cy="218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à coins arrondis 6"/>
          <p:cNvSpPr/>
          <p:nvPr/>
        </p:nvSpPr>
        <p:spPr>
          <a:xfrm>
            <a:off x="395536" y="4379587"/>
            <a:ext cx="738416" cy="148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600" b="1" dirty="0" smtClean="0">
                <a:solidFill>
                  <a:schemeClr val="tx1"/>
                </a:solidFill>
              </a:rPr>
              <a:t>La petite cantine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386684" y="4648242"/>
            <a:ext cx="738416" cy="148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500" b="1" dirty="0" smtClean="0">
                <a:solidFill>
                  <a:schemeClr val="tx1"/>
                </a:solidFill>
              </a:rPr>
              <a:t>Mc. </a:t>
            </a:r>
            <a:r>
              <a:rPr lang="fr-FR" sz="500" b="1" dirty="0" err="1" smtClean="0">
                <a:solidFill>
                  <a:schemeClr val="tx1"/>
                </a:solidFill>
              </a:rPr>
              <a:t>Donalds</a:t>
            </a:r>
            <a:r>
              <a:rPr lang="fr-FR" sz="500" b="1" dirty="0" smtClean="0">
                <a:solidFill>
                  <a:schemeClr val="tx1"/>
                </a:solidFill>
              </a:rPr>
              <a:t> – Ros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386684" y="4915755"/>
            <a:ext cx="738416" cy="148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600" b="1" dirty="0" smtClean="0">
                <a:solidFill>
                  <a:schemeClr val="tx1"/>
                </a:solidFill>
              </a:rPr>
              <a:t>Restau. du coin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2280389" y="3972855"/>
            <a:ext cx="738416" cy="148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600" b="1" dirty="0" smtClean="0">
                <a:solidFill>
                  <a:schemeClr val="tx1"/>
                </a:solidFill>
              </a:rPr>
              <a:t>La petite cantine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74916" y="4819110"/>
            <a:ext cx="120207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M’y rendre</a:t>
            </a:r>
            <a:r>
              <a:rPr lang="fr-FR" sz="7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31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93</Words>
  <Application>Microsoft Office PowerPoint</Application>
  <PresentationFormat>Affichage à l'écran (4:3)</PresentationFormat>
  <Paragraphs>31</Paragraphs>
  <Slides>8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Jeremie J</dc:creator>
  <cp:lastModifiedBy>Jeremie J</cp:lastModifiedBy>
  <cp:revision>39</cp:revision>
  <dcterms:created xsi:type="dcterms:W3CDTF">2013-05-29T21:08:09Z</dcterms:created>
  <dcterms:modified xsi:type="dcterms:W3CDTF">2013-06-04T22:01:38Z</dcterms:modified>
</cp:coreProperties>
</file>