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58" r:id="rId9"/>
    <p:sldId id="257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60AA-BC29-41D1-BC41-D450D544EA21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B279-D8FA-4EB8-A0B5-CACAE048C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2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B279-D8FA-4EB8-A0B5-CACAE048C9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0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12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0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9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6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2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4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993A-F23A-49CB-BEF1-B5681606AAB7}" type="datetimeFigureOut">
              <a:rPr lang="fr-FR" smtClean="0"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735D-E565-4990-98EC-38F9E819B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>
          <a:xfrm>
            <a:off x="4283968" y="2996952"/>
            <a:ext cx="1375951" cy="1152128"/>
          </a:xfrm>
          <a:prstGeom prst="rightArrow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1</a:t>
            </a:r>
          </a:p>
        </p:txBody>
      </p:sp>
      <p:pic>
        <p:nvPicPr>
          <p:cNvPr id="1027" name="Picture 3" descr="C:\Users\Jeremie\Documents\Etudes\2011-2013 - UTT\Semestre 5\IF11\Projet\Maquettes\ticket-de-cai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29" y="1355629"/>
            <a:ext cx="2000968" cy="2986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476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eremie\Documents\Etudes\2011-2013 - UTT\Semestre 5\IF11\Projet\Maquettes\Prototype\scan_qr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66" y="2197051"/>
            <a:ext cx="727050" cy="13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droite 7"/>
          <p:cNvSpPr/>
          <p:nvPr/>
        </p:nvSpPr>
        <p:spPr>
          <a:xfrm rot="1420128">
            <a:off x="4153983" y="3153680"/>
            <a:ext cx="1620730" cy="4881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1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2050" name="Picture 2" descr="C:\Users\Jeremie\Documents\Etudes\2011-2013 - UTT\Semestre 5\IF11\Projet\Maquettes\Prototype\noter_comme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05" y="908720"/>
            <a:ext cx="1817517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8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3</a:t>
            </a:r>
          </a:p>
        </p:txBody>
      </p:sp>
      <p:pic>
        <p:nvPicPr>
          <p:cNvPr id="3074" name="Picture 2" descr="C:\Users\Jeremie\Documents\Etudes\2011-2013 - UTT\Semestre 5\IF11\Projet\Maquettes\Prototype\points_fidelite_categor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93" y="908720"/>
            <a:ext cx="1768741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1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4</a:t>
            </a:r>
          </a:p>
        </p:txBody>
      </p:sp>
      <p:pic>
        <p:nvPicPr>
          <p:cNvPr id="4098" name="Picture 2" descr="C:\Users\Jeremie\Documents\Etudes\2011-2013 - UTT\Semestre 5\IF11\Projet\Maquettes\Prototype\points_fidelite_sousCategor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94" y="908720"/>
            <a:ext cx="1768739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9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cuments\Etudes\2011-2013 - UTT\Semestre 5\IF11\Projet\Maquettes\Prototype\smart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95" y="2226102"/>
            <a:ext cx="933967" cy="17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88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1</a:t>
            </a:r>
          </a:p>
        </p:txBody>
      </p:sp>
      <p:pic>
        <p:nvPicPr>
          <p:cNvPr id="2050" name="Picture 2" descr="C:\Users\Jeremie\Downloads\1370484028_preferences-desktop-notific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78" y="1700808"/>
            <a:ext cx="931168" cy="9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4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3074" name="Picture 2" descr="C:\Users\Jeremie\Documents\Etudes\2011-2013 - UTT\Semestre 5\IF11\Projet\Maquettes\Prototype\liste_even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67" y="908720"/>
            <a:ext cx="1808191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3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3</a:t>
            </a:r>
          </a:p>
        </p:txBody>
      </p:sp>
      <p:pic>
        <p:nvPicPr>
          <p:cNvPr id="4098" name="Picture 2" descr="C:\Users\Jeremie\Documents\Etudes\2011-2013 - UTT\Semestre 5\IF11\Projet\Maquettes\Prototype\description_even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703" y="764704"/>
            <a:ext cx="2061522" cy="37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3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4</a:t>
            </a:r>
            <a:endParaRPr lang="fr-FR" sz="9600" b="1" dirty="0"/>
          </a:p>
        </p:txBody>
      </p:sp>
      <p:pic>
        <p:nvPicPr>
          <p:cNvPr id="4098" name="Picture 2" descr="C:\Users\Jeremie\Documents\Etudes\2011-2013 - UTT\Semestre 5\IF11\Projet\Maquettes\Prototype\calcul_itineraire_modifi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6" y="830048"/>
            <a:ext cx="200147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64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5" name="Pensées 4"/>
          <p:cNvSpPr/>
          <p:nvPr/>
        </p:nvSpPr>
        <p:spPr>
          <a:xfrm>
            <a:off x="4763291" y="766047"/>
            <a:ext cx="1584176" cy="1194597"/>
          </a:xfrm>
          <a:prstGeom prst="cloudCallou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C:\Users\Jeremie\Downloads\1369914267_Hamburg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79" y="1057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cuments\Etudes\2011-2013 - UTT\Semestre 5\IF11\Projet\Maquettes\Prototype\smart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95" y="2226102"/>
            <a:ext cx="933967" cy="17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88" y="18872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3263316" y="1008956"/>
            <a:ext cx="2964868" cy="720080"/>
          </a:xfrm>
          <a:prstGeom prst="roundRect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b="1" dirty="0" err="1" smtClean="0"/>
              <a:t>FlashmUTT</a:t>
            </a:r>
            <a:endParaRPr lang="fr-FR" sz="4400" b="1" dirty="0"/>
          </a:p>
        </p:txBody>
      </p:sp>
      <p:sp>
        <p:nvSpPr>
          <p:cNvPr id="14" name="Flèche droite 13"/>
          <p:cNvSpPr/>
          <p:nvPr/>
        </p:nvSpPr>
        <p:spPr>
          <a:xfrm rot="5400000" flipV="1">
            <a:off x="4498475" y="1992197"/>
            <a:ext cx="1267917" cy="741595"/>
          </a:xfrm>
          <a:prstGeom prst="rightArrow">
            <a:avLst/>
          </a:prstGeom>
          <a:solidFill>
            <a:schemeClr val="bg1"/>
          </a:solidFill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6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3</a:t>
            </a:r>
          </a:p>
        </p:txBody>
      </p:sp>
      <p:pic>
        <p:nvPicPr>
          <p:cNvPr id="1026" name="Picture 2" descr="C:\Users\Jeremie\Documents\Etudes\2011-2013 - UTT\Semestre 5\IF11\Projet\Maquettes\Prototype\categori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6" y="836712"/>
            <a:ext cx="200147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8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4</a:t>
            </a:r>
          </a:p>
        </p:txBody>
      </p:sp>
      <p:pic>
        <p:nvPicPr>
          <p:cNvPr id="2" name="Picture 2" descr="C:\Users\Jeremie\Documents\Etudes\2011-2013 - UTT\Semestre 5\IF11\Projet\Maquettes\Prototype\liste_pizzeria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6" y="835576"/>
            <a:ext cx="200147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5</a:t>
            </a:r>
          </a:p>
        </p:txBody>
      </p:sp>
      <p:pic>
        <p:nvPicPr>
          <p:cNvPr id="3074" name="Picture 2" descr="C:\Users\Jeremie\Documents\Etudes\2011-2013 - UTT\Semestre 5\IF11\Projet\Maquettes\Prototype\selection_pizzer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499" y="940728"/>
            <a:ext cx="1795929" cy="33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1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6</a:t>
            </a:r>
          </a:p>
        </p:txBody>
      </p:sp>
      <p:pic>
        <p:nvPicPr>
          <p:cNvPr id="4098" name="Picture 2" descr="C:\Users\Jeremie\Documents\Etudes\2011-2013 - UTT\Semestre 5\IF11\Projet\Maquettes\Prototype\calcul_itineraire_modifi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26" y="830048"/>
            <a:ext cx="200147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16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wnloads\1369879748_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87" y="734692"/>
            <a:ext cx="3436640" cy="34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wnloads\1369879771_man_person_mens_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11" y="190090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wnloads\1369879765_Android-QR-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443582" y="2523054"/>
            <a:ext cx="962176" cy="9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smtClean="0"/>
              <a:t>1</a:t>
            </a:r>
            <a:endParaRPr lang="fr-FR" sz="9600" b="1" dirty="0"/>
          </a:p>
        </p:txBody>
      </p:sp>
      <p:sp>
        <p:nvSpPr>
          <p:cNvPr id="2" name="Flèche droite 1"/>
          <p:cNvSpPr/>
          <p:nvPr/>
        </p:nvSpPr>
        <p:spPr>
          <a:xfrm>
            <a:off x="3948980" y="2760075"/>
            <a:ext cx="720080" cy="4881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 descr="C:\Users\Jeremie\Documents\Etudes\2011-2013 - UTT\Semestre 5\IF11\Projet\Maquettes\Prototype\scan_qrcod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73" y="2350279"/>
            <a:ext cx="727050" cy="13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3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986436" y="4781229"/>
            <a:ext cx="1218056" cy="1218056"/>
          </a:xfrm>
          <a:prstGeom prst="ellipse">
            <a:avLst/>
          </a:pr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2</a:t>
            </a:r>
          </a:p>
        </p:txBody>
      </p:sp>
      <p:pic>
        <p:nvPicPr>
          <p:cNvPr id="1026" name="Picture 2" descr="C:\Users\Jeremie\Documents\Etudes\2011-2013 - UTT\Semestre 5\IF11\Projet\Maquettes\Prototype\realitee_augment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89" y="1628800"/>
            <a:ext cx="4832350" cy="25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</Words>
  <Application>Microsoft Office PowerPoint</Application>
  <PresentationFormat>Affichage à l'écran (4:3)</PresentationFormat>
  <Paragraphs>34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J</dc:creator>
  <cp:lastModifiedBy>Jeremie J</cp:lastModifiedBy>
  <cp:revision>61</cp:revision>
  <dcterms:created xsi:type="dcterms:W3CDTF">2013-05-29T21:08:09Z</dcterms:created>
  <dcterms:modified xsi:type="dcterms:W3CDTF">2013-06-06T06:35:55Z</dcterms:modified>
</cp:coreProperties>
</file>