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360AA-BC29-41D1-BC41-D450D544EA21}" type="datetimeFigureOut">
              <a:rPr lang="fr-FR" smtClean="0"/>
              <a:t>29/05/2013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B279-D8FA-4EB8-A0B5-CACAE048C9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2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Flèche de transition (étape vers une prochaine étape)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Récupérer des informations sur un commerce (1/2)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Récupérer des informations sur un commerce (2/2)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005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29/05/2013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12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29/05/2013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50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29/05/2013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90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29/05/2013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89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29/05/2013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64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29/05/2013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8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29/05/2013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67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29/05/2013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28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29/05/2013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31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29/05/2013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50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29/05/2013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04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993A-F23A-49CB-BEF1-B5681606AAB7}" type="datetimeFigureOut">
              <a:rPr lang="fr-FR" smtClean="0"/>
              <a:t>29/05/2013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90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èche droite 13"/>
          <p:cNvSpPr/>
          <p:nvPr/>
        </p:nvSpPr>
        <p:spPr>
          <a:xfrm>
            <a:off x="3275856" y="2420888"/>
            <a:ext cx="2296591" cy="1923009"/>
          </a:xfrm>
          <a:prstGeom prst="rightArrow">
            <a:avLst/>
          </a:prstGeom>
          <a:noFill/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71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eremie\Downloads\1369879748_sh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287" y="734692"/>
            <a:ext cx="3436640" cy="343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eremie\Downloads\1369879771_man_person_mens_ro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711" y="190090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Jeremie\Documents\Etudes\2011-2013 - UTT\Semestre 5\IF11\Projet\Maquettes\Flashage_QR_Cod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318" y="2347130"/>
            <a:ext cx="657666" cy="118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eremie\Downloads\1369879765_Android-QR-Cod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443582" y="2523054"/>
            <a:ext cx="962176" cy="9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 smtClean="0"/>
              <a:t>1</a:t>
            </a:r>
            <a:endParaRPr lang="fr-FR" sz="9600" b="1" dirty="0"/>
          </a:p>
        </p:txBody>
      </p:sp>
      <p:sp>
        <p:nvSpPr>
          <p:cNvPr id="2" name="Flèche droite 1"/>
          <p:cNvSpPr/>
          <p:nvPr/>
        </p:nvSpPr>
        <p:spPr>
          <a:xfrm>
            <a:off x="3948980" y="2760075"/>
            <a:ext cx="720080" cy="4881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31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eremie\Documents\Etudes\2011-2013 - UTT\Semestre 5\IF11\Projet\Maquettes\Affichage_Menu_Restaur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326" y="2132855"/>
            <a:ext cx="3978275" cy="226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lipse 4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2</a:t>
            </a:r>
            <a:endParaRPr lang="fr-FR" sz="9600" b="1" dirty="0"/>
          </a:p>
        </p:txBody>
      </p:sp>
    </p:spTree>
    <p:extLst>
      <p:ext uri="{BB962C8B-B14F-4D97-AF65-F5344CB8AC3E}">
        <p14:creationId xmlns:p14="http://schemas.microsoft.com/office/powerpoint/2010/main" val="34097630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33</Words>
  <Application>Microsoft Office PowerPoint</Application>
  <PresentationFormat>Affichage à l'écran (4:3)</PresentationFormat>
  <Paragraphs>8</Paragraphs>
  <Slides>3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Jeremie J</dc:creator>
  <cp:lastModifiedBy>Jeremie J</cp:lastModifiedBy>
  <cp:revision>14</cp:revision>
  <dcterms:created xsi:type="dcterms:W3CDTF">2013-05-29T21:08:09Z</dcterms:created>
  <dcterms:modified xsi:type="dcterms:W3CDTF">2013-05-29T21:19:05Z</dcterms:modified>
</cp:coreProperties>
</file>