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72" r:id="rId3"/>
    <p:sldId id="278" r:id="rId4"/>
    <p:sldId id="273" r:id="rId5"/>
    <p:sldId id="274" r:id="rId6"/>
    <p:sldId id="285" r:id="rId7"/>
    <p:sldId id="279" r:id="rId8"/>
    <p:sldId id="282" r:id="rId9"/>
    <p:sldId id="280" r:id="rId10"/>
    <p:sldId id="283" r:id="rId11"/>
    <p:sldId id="281" r:id="rId12"/>
    <p:sldId id="28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8265" autoAdjust="0"/>
  </p:normalViewPr>
  <p:slideViewPr>
    <p:cSldViewPr>
      <p:cViewPr>
        <p:scale>
          <a:sx n="80" d="100"/>
          <a:sy n="80" d="100"/>
        </p:scale>
        <p:origin x="-8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04/01/2013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04/01/2013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IF26</a:t>
            </a:r>
            <a:r>
              <a:rPr lang="fr-FR" sz="5400" b="1" u="sng" dirty="0" smtClean="0"/>
              <a:t/>
            </a:r>
            <a:br>
              <a:rPr lang="fr-FR" sz="5400" b="1" u="sng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4200" b="1" dirty="0" err="1" smtClean="0"/>
              <a:t>Stanrgers-Phonegap</a:t>
            </a:r>
            <a:endParaRPr lang="fr-FR" sz="4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/>
          </a:p>
          <a:p>
            <a:r>
              <a:rPr lang="fr-FR" sz="1600" b="1" dirty="0" smtClean="0"/>
              <a:t>      Mohammed OUADGHIRI</a:t>
            </a:r>
          </a:p>
          <a:p>
            <a:r>
              <a:rPr lang="fr-FR" sz="1600" b="1" dirty="0" smtClean="0"/>
              <a:t>      Jérémie JALOUZET</a:t>
            </a:r>
          </a:p>
          <a:p>
            <a:r>
              <a:rPr lang="fr-FR" sz="1600" b="1" dirty="0" smtClean="0"/>
              <a:t>       </a:t>
            </a:r>
            <a:endParaRPr lang="fr-FR" sz="16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Présentation  de l’architecture générale de l’application 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968552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fr-FR" sz="1900" dirty="0" smtClean="0">
                <a:sym typeface="Wingdings" pitchFamily="2" charset="2"/>
              </a:rPr>
              <a:t>   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</a:t>
            </a:r>
            <a:r>
              <a:rPr lang="fr-FR" sz="1900" dirty="0" smtClean="0"/>
              <a:t>Strangers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 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</a:t>
            </a:r>
            <a:r>
              <a:rPr lang="fr-FR" sz="1900" dirty="0" err="1" smtClean="0"/>
              <a:t>Phonegap</a:t>
            </a:r>
            <a:endParaRPr lang="fr-FR" sz="1900" dirty="0"/>
          </a:p>
          <a:p>
            <a:pPr marL="681228" indent="-571500">
              <a:buNone/>
            </a:pPr>
            <a:endParaRPr lang="fr-FR" sz="500" dirty="0" smtClean="0"/>
          </a:p>
          <a:p>
            <a:pPr marL="681228" indent="-571500">
              <a:buNone/>
            </a:pPr>
            <a:r>
              <a:rPr lang="fr-FR" sz="2200" dirty="0" smtClean="0"/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500" dirty="0" smtClean="0"/>
              <a:t>	 </a:t>
            </a:r>
            <a:r>
              <a:rPr lang="fr-FR" sz="1900" dirty="0" smtClean="0"/>
              <a:t>	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Partie </a:t>
            </a:r>
            <a:r>
              <a:rPr lang="fr-FR" sz="1900" dirty="0" smtClean="0"/>
              <a:t>serveur</a:t>
            </a:r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c</a:t>
            </a:r>
            <a:r>
              <a:rPr lang="fr-FR" sz="1900" dirty="0" smtClean="0"/>
              <a:t>lient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	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Solutions proposées</a:t>
            </a:r>
            <a:endParaRPr lang="fr-FR" sz="1900" dirty="0"/>
          </a:p>
          <a:p>
            <a:pPr marL="681228" indent="-571500">
              <a:buNone/>
            </a:pPr>
            <a:endParaRPr lang="fr-FR" sz="500" b="1" dirty="0" smtClean="0"/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</a:rPr>
              <a:t>      Prévention des failles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du serveur et réseau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de l’application client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Outils de prévention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Conclusion</a:t>
            </a:r>
            <a:endParaRPr lang="fr-FR" sz="2200" b="1" dirty="0">
              <a:solidFill>
                <a:srgbClr val="00206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56761" y="548680"/>
            <a:ext cx="4587247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Plan de la présentation</a:t>
            </a:r>
            <a:endParaRPr lang="fr-FR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les 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d’</a:t>
            </a:r>
            <a:r>
              <a:rPr lang="fr-FR" dirty="0" err="1" smtClean="0"/>
              <a:t>echeance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un numéro inconnu</a:t>
            </a:r>
            <a:endParaRPr lang="fr-FR" sz="22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tous mes mails reçus pour afficher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que j’ai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eu un échange 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mail 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outils : 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Phonegap</a:t>
            </a:r>
            <a:endParaRPr lang="fr-FR" dirty="0" smtClean="0"/>
          </a:p>
          <a:p>
            <a:pPr lvl="1"/>
            <a:r>
              <a:rPr lang="fr-FR" dirty="0" smtClean="0"/>
              <a:t>Serveur web : </a:t>
            </a:r>
            <a:r>
              <a:rPr lang="fr-FR" dirty="0" err="1" smtClean="0"/>
              <a:t>appache</a:t>
            </a:r>
            <a:endParaRPr lang="fr-FR" dirty="0" smtClean="0"/>
          </a:p>
          <a:p>
            <a:pPr lvl="1"/>
            <a:r>
              <a:rPr lang="fr-FR" dirty="0" smtClean="0"/>
              <a:t>Codage html5/css3/</a:t>
            </a:r>
            <a:r>
              <a:rPr lang="fr-FR" dirty="0" err="1" smtClean="0"/>
              <a:t>js</a:t>
            </a:r>
            <a:endParaRPr lang="fr-FR" dirty="0" smtClean="0"/>
          </a:p>
          <a:p>
            <a:pPr lvl="1"/>
            <a:r>
              <a:rPr lang="fr-FR" dirty="0" smtClean="0"/>
              <a:t>.... (quoi d’autre?)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2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Prévention des failles de 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1778</TotalTime>
  <Words>172</Words>
  <Application>Microsoft Office PowerPoint</Application>
  <PresentationFormat>Affichage à l'écran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Urbain</vt:lpstr>
      <vt:lpstr>IF26  Stanrgers-Phonegap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182</cp:revision>
  <dcterms:created xsi:type="dcterms:W3CDTF">2012-05-23T06:49:42Z</dcterms:created>
  <dcterms:modified xsi:type="dcterms:W3CDTF">2013-01-04T16:19:42Z</dcterms:modified>
</cp:coreProperties>
</file>