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0"/>
  </p:notesMasterIdLst>
  <p:sldIdLst>
    <p:sldId id="256" r:id="rId2"/>
    <p:sldId id="272" r:id="rId3"/>
    <p:sldId id="278" r:id="rId4"/>
    <p:sldId id="273" r:id="rId5"/>
    <p:sldId id="274" r:id="rId6"/>
    <p:sldId id="279" r:id="rId7"/>
    <p:sldId id="280" r:id="rId8"/>
    <p:sldId id="281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8265" autoAdjust="0"/>
  </p:normalViewPr>
  <p:slideViewPr>
    <p:cSldViewPr>
      <p:cViewPr>
        <p:scale>
          <a:sx n="80" d="100"/>
          <a:sy n="80" d="100"/>
        </p:scale>
        <p:origin x="-8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64E49-555C-4914-82C7-78B9263499EB}" type="datetimeFigureOut">
              <a:rPr lang="fr-FR" smtClean="0"/>
              <a:pPr/>
              <a:t>04/01/2013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EA1D2-E017-4592-857B-6B17935E7EF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716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EA1D2-E017-4592-857B-6B17935E7EF0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218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69038DB-DB27-4C81-A99E-EDC406D87CE1}" type="datetime1">
              <a:rPr lang="fr-FR" smtClean="0"/>
              <a:t>04/01/2013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1686-CF20-4A0B-8B61-492E3DA4E76D}" type="datetime1">
              <a:rPr lang="fr-FR" smtClean="0"/>
              <a:t>04/01/2013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FE9E-1F1B-474D-87DD-E94BF53DF9B2}" type="datetime1">
              <a:rPr lang="fr-FR" smtClean="0"/>
              <a:t>04/01/2013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B56A-06DF-46AA-AE22-01555B55BA06}" type="datetime1">
              <a:rPr lang="fr-FR" smtClean="0"/>
              <a:t>04/01/2013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D0C8-D033-408A-BB9E-47E89B01D8DF}" type="datetime1">
              <a:rPr lang="fr-FR" smtClean="0"/>
              <a:t>04/01/2013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62E-40AD-46AA-9570-BB67791276A8}" type="datetime1">
              <a:rPr lang="fr-FR" smtClean="0"/>
              <a:t>04/01/2013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990584-B0F5-4C80-8615-63F6B6650DAA}" type="datetime1">
              <a:rPr lang="fr-FR" smtClean="0"/>
              <a:t>04/01/2013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7097661-A49E-4A2A-AE45-1694091695EA}" type="datetime1">
              <a:rPr lang="fr-FR" smtClean="0"/>
              <a:t>04/01/2013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C268-C145-4C2F-8577-BD5E667C29C1}" type="datetime1">
              <a:rPr lang="fr-FR" smtClean="0"/>
              <a:t>04/01/2013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BBFF-8C8A-4EA2-A070-C25A10008A17}" type="datetime1">
              <a:rPr lang="fr-FR" smtClean="0"/>
              <a:t>04/01/2013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543B-154D-4461-A8A8-30F5B7DCFC53}" type="datetime1">
              <a:rPr lang="fr-FR" smtClean="0"/>
              <a:t>04/01/2013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AFD231C-2EC0-461A-BD1C-387FB840F521}" type="datetime1">
              <a:rPr lang="fr-FR" smtClean="0"/>
              <a:t>04/01/2013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5496" y="692696"/>
            <a:ext cx="8458200" cy="2910185"/>
          </a:xfrm>
        </p:spPr>
        <p:txBody>
          <a:bodyPr>
            <a:normAutofit/>
          </a:bodyPr>
          <a:lstStyle/>
          <a:p>
            <a:r>
              <a:rPr lang="fr-FR" sz="5400" b="1" dirty="0" smtClean="0"/>
              <a:t>IF26</a:t>
            </a:r>
            <a:r>
              <a:rPr lang="fr-FR" sz="5400" b="1" u="sng" dirty="0" smtClean="0"/>
              <a:t/>
            </a:r>
            <a:br>
              <a:rPr lang="fr-FR" sz="5400" b="1" u="sng" dirty="0" smtClean="0"/>
            </a:br>
            <a:r>
              <a:rPr lang="fr-FR" sz="2000" b="1" dirty="0" smtClean="0"/>
              <a:t/>
            </a:r>
            <a:br>
              <a:rPr lang="fr-FR" sz="2000" b="1" dirty="0" smtClean="0"/>
            </a:br>
            <a:r>
              <a:rPr lang="fr-FR" sz="4200" b="1" dirty="0" err="1" smtClean="0"/>
              <a:t>Stanrgers-Phonegap</a:t>
            </a:r>
            <a:endParaRPr lang="fr-FR" sz="42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65990" y="5445224"/>
            <a:ext cx="9252520" cy="1368152"/>
          </a:xfrm>
        </p:spPr>
        <p:txBody>
          <a:bodyPr>
            <a:normAutofit/>
          </a:bodyPr>
          <a:lstStyle/>
          <a:p>
            <a:endParaRPr lang="fr-FR" sz="600" dirty="0" smtClean="0"/>
          </a:p>
          <a:p>
            <a:r>
              <a:rPr lang="fr-FR" sz="1600" b="1" dirty="0" smtClean="0"/>
              <a:t>      Mohammed OUADGHIRI</a:t>
            </a:r>
          </a:p>
          <a:p>
            <a:r>
              <a:rPr lang="fr-FR" sz="1600" b="1" dirty="0" smtClean="0"/>
              <a:t>      Jérémie JALOUZET</a:t>
            </a:r>
          </a:p>
          <a:p>
            <a:r>
              <a:rPr lang="fr-FR" sz="1600" b="1" dirty="0" smtClean="0"/>
              <a:t>       </a:t>
            </a:r>
            <a:endParaRPr lang="fr-FR" sz="1600" b="1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123728" y="4365104"/>
            <a:ext cx="4824536" cy="8640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Présentation  de l’architecture générale de l’application </a:t>
            </a:r>
            <a:endParaRPr lang="fr-FR" sz="20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Rectangle à coins arrondis 5"/>
          <p:cNvSpPr/>
          <p:nvPr/>
        </p:nvSpPr>
        <p:spPr>
          <a:xfrm rot="339537">
            <a:off x="6966338" y="5601786"/>
            <a:ext cx="1152128" cy="42351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</a:t>
            </a:r>
            <a:r>
              <a:rPr lang="fr-FR" sz="20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2012</a:t>
            </a:r>
            <a:endParaRPr lang="fr-FR" sz="20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Rectangle à coins arrondis 6"/>
          <p:cNvSpPr/>
          <p:nvPr/>
        </p:nvSpPr>
        <p:spPr>
          <a:xfrm rot="20893570">
            <a:off x="6371825" y="5091123"/>
            <a:ext cx="1953688" cy="525431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Projet IF26</a:t>
            </a:r>
            <a:endParaRPr lang="fr-FR" sz="20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107504" y="5631770"/>
            <a:ext cx="180000" cy="180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107504" y="5928015"/>
            <a:ext cx="180000" cy="180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68552"/>
          </a:xfrm>
        </p:spPr>
        <p:txBody>
          <a:bodyPr>
            <a:normAutofit/>
          </a:bodyPr>
          <a:lstStyle/>
          <a:p>
            <a:pPr marL="681228" indent="-571500">
              <a:buNone/>
            </a:pPr>
            <a:r>
              <a:rPr lang="fr-FR" sz="2200" b="1" dirty="0" smtClean="0">
                <a:sym typeface="Wingdings" pitchFamily="2" charset="2"/>
              </a:rPr>
              <a:t>      </a:t>
            </a:r>
            <a:r>
              <a:rPr lang="fr-FR" sz="2200" b="1" dirty="0" smtClean="0">
                <a:solidFill>
                  <a:srgbClr val="002060"/>
                </a:solidFill>
                <a:sym typeface="Wingdings" pitchFamily="2" charset="2"/>
              </a:rPr>
              <a:t>Présentation  du  projet et outils  de développement</a:t>
            </a:r>
          </a:p>
          <a:p>
            <a:pPr marL="681228" indent="-571500">
              <a:buNone/>
            </a:pPr>
            <a:r>
              <a:rPr lang="fr-FR" sz="2200" b="1" dirty="0">
                <a:solidFill>
                  <a:srgbClr val="002060"/>
                </a:solidFill>
                <a:sym typeface="Wingdings" pitchFamily="2" charset="2"/>
              </a:rPr>
              <a:t>	</a:t>
            </a:r>
            <a:r>
              <a:rPr lang="fr-FR" sz="2200" b="1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fr-FR" sz="1900" dirty="0" smtClean="0">
                <a:sym typeface="Wingdings" pitchFamily="2" charset="2"/>
              </a:rPr>
              <a:t>   </a:t>
            </a:r>
            <a:r>
              <a:rPr lang="fr-FR" sz="1900" dirty="0">
                <a:sym typeface="Wingdings" pitchFamily="2" charset="2"/>
              </a:rPr>
              <a:t></a:t>
            </a:r>
            <a:r>
              <a:rPr lang="fr-FR" sz="1900" dirty="0"/>
              <a:t>  </a:t>
            </a:r>
            <a:r>
              <a:rPr lang="fr-FR" sz="1900" dirty="0" err="1" smtClean="0"/>
              <a:t>Strangers</a:t>
            </a:r>
            <a:endParaRPr lang="fr-FR" sz="1900" dirty="0" smtClean="0"/>
          </a:p>
          <a:p>
            <a:pPr marL="681228" indent="-571500">
              <a:buNone/>
            </a:pPr>
            <a:r>
              <a:rPr lang="fr-FR" sz="1900" dirty="0"/>
              <a:t>	</a:t>
            </a:r>
            <a:r>
              <a:rPr lang="fr-FR" sz="1900" dirty="0" smtClean="0"/>
              <a:t>    </a:t>
            </a:r>
            <a:r>
              <a:rPr lang="fr-FR" sz="1900" dirty="0" smtClean="0">
                <a:sym typeface="Wingdings" pitchFamily="2" charset="2"/>
              </a:rPr>
              <a:t></a:t>
            </a:r>
            <a:r>
              <a:rPr lang="fr-FR" sz="1900" dirty="0" smtClean="0"/>
              <a:t>  </a:t>
            </a:r>
            <a:r>
              <a:rPr lang="fr-FR" sz="1900" dirty="0" err="1" smtClean="0"/>
              <a:t>Phonegap</a:t>
            </a:r>
            <a:endParaRPr lang="fr-FR" sz="1900" dirty="0"/>
          </a:p>
          <a:p>
            <a:pPr marL="681228" indent="-571500">
              <a:buNone/>
            </a:pPr>
            <a:endParaRPr lang="fr-FR" sz="500" dirty="0" smtClean="0"/>
          </a:p>
          <a:p>
            <a:pPr marL="681228" indent="-571500">
              <a:buNone/>
            </a:pPr>
            <a:r>
              <a:rPr lang="fr-FR" sz="2200" dirty="0" smtClean="0"/>
              <a:t>      </a:t>
            </a:r>
            <a:r>
              <a:rPr lang="fr-FR" sz="2200" b="1" dirty="0" smtClean="0">
                <a:solidFill>
                  <a:srgbClr val="002060"/>
                </a:solidFill>
              </a:rPr>
              <a:t>Architecture générale de l’application</a:t>
            </a:r>
          </a:p>
          <a:p>
            <a:pPr marL="681228" indent="-571500">
              <a:buNone/>
            </a:pPr>
            <a:r>
              <a:rPr lang="fr-FR" sz="500" dirty="0" smtClean="0"/>
              <a:t>	 </a:t>
            </a:r>
            <a:r>
              <a:rPr lang="fr-FR" sz="1900" dirty="0" smtClean="0"/>
              <a:t>	</a:t>
            </a:r>
            <a:r>
              <a:rPr lang="fr-FR" sz="1900" dirty="0">
                <a:sym typeface="Wingdings" pitchFamily="2" charset="2"/>
              </a:rPr>
              <a:t></a:t>
            </a:r>
            <a:r>
              <a:rPr lang="fr-FR" sz="1900" dirty="0"/>
              <a:t>  Partie </a:t>
            </a:r>
            <a:r>
              <a:rPr lang="fr-FR" sz="1900" dirty="0" smtClean="0"/>
              <a:t>serveur</a:t>
            </a:r>
          </a:p>
          <a:p>
            <a:pPr marL="681228" indent="-571500">
              <a:buNone/>
            </a:pPr>
            <a:r>
              <a:rPr lang="fr-FR" sz="1900" dirty="0" smtClean="0">
                <a:sym typeface="Wingdings" pitchFamily="2" charset="2"/>
              </a:rPr>
              <a:t>              </a:t>
            </a:r>
            <a:r>
              <a:rPr lang="fr-FR" sz="1900" dirty="0" smtClean="0"/>
              <a:t>  </a:t>
            </a:r>
            <a:r>
              <a:rPr lang="fr-FR" sz="1900" dirty="0"/>
              <a:t>Partie c</a:t>
            </a:r>
            <a:r>
              <a:rPr lang="fr-FR" sz="1900" dirty="0" smtClean="0"/>
              <a:t>lient</a:t>
            </a:r>
          </a:p>
          <a:p>
            <a:pPr marL="681228" indent="-571500">
              <a:buNone/>
            </a:pPr>
            <a:r>
              <a:rPr lang="fr-FR" sz="1900" dirty="0"/>
              <a:t>	</a:t>
            </a:r>
            <a:r>
              <a:rPr lang="fr-FR" sz="1900" dirty="0" smtClean="0"/>
              <a:t>	</a:t>
            </a:r>
            <a:r>
              <a:rPr lang="fr-FR" sz="1900" dirty="0" smtClean="0">
                <a:sym typeface="Wingdings" pitchFamily="2" charset="2"/>
              </a:rPr>
              <a:t></a:t>
            </a:r>
            <a:r>
              <a:rPr lang="fr-FR" sz="1900" dirty="0" smtClean="0"/>
              <a:t>  Solutions proposées</a:t>
            </a:r>
            <a:endParaRPr lang="fr-FR" sz="1900" dirty="0"/>
          </a:p>
          <a:p>
            <a:pPr marL="681228" indent="-571500">
              <a:buNone/>
            </a:pPr>
            <a:endParaRPr lang="fr-FR" sz="500" b="1" dirty="0" smtClean="0"/>
          </a:p>
          <a:p>
            <a:pPr marL="681228" indent="-571500">
              <a:buNone/>
            </a:pPr>
            <a:r>
              <a:rPr lang="fr-FR" sz="2200" b="1" dirty="0" smtClean="0">
                <a:solidFill>
                  <a:srgbClr val="002060"/>
                </a:solidFill>
              </a:rPr>
              <a:t>      Prévention des failles de sécurité </a:t>
            </a:r>
          </a:p>
          <a:p>
            <a:pPr marL="681228" indent="-571500">
              <a:buNone/>
            </a:pPr>
            <a:endParaRPr lang="fr-FR" sz="5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681228" indent="-571500">
              <a:buNone/>
            </a:pPr>
            <a:r>
              <a:rPr lang="fr-FR" sz="1900" dirty="0" smtClean="0"/>
              <a:t>		   </a:t>
            </a:r>
            <a:r>
              <a:rPr lang="fr-FR" sz="1900" dirty="0" smtClean="0">
                <a:sym typeface="Wingdings" pitchFamily="2" charset="2"/>
              </a:rPr>
              <a:t></a:t>
            </a:r>
            <a:r>
              <a:rPr lang="fr-FR" sz="1900" dirty="0" smtClean="0"/>
              <a:t>  Partie du serveur et réseau</a:t>
            </a:r>
          </a:p>
          <a:p>
            <a:pPr marL="681228" indent="-571500">
              <a:buNone/>
            </a:pPr>
            <a:r>
              <a:rPr lang="fr-FR" sz="1900" dirty="0" smtClean="0"/>
              <a:t>		   </a:t>
            </a:r>
            <a:r>
              <a:rPr lang="fr-FR" sz="1900" dirty="0" smtClean="0">
                <a:sym typeface="Wingdings" pitchFamily="2" charset="2"/>
              </a:rPr>
              <a:t></a:t>
            </a:r>
            <a:r>
              <a:rPr lang="fr-FR" sz="1900" dirty="0" smtClean="0"/>
              <a:t>  Partie de l’application client</a:t>
            </a:r>
          </a:p>
          <a:p>
            <a:pPr marL="681228" indent="-571500">
              <a:buNone/>
            </a:pPr>
            <a:r>
              <a:rPr lang="fr-FR" sz="1900" dirty="0" smtClean="0"/>
              <a:t>		   </a:t>
            </a:r>
            <a:r>
              <a:rPr lang="fr-FR" sz="1900" dirty="0" smtClean="0">
                <a:sym typeface="Wingdings" pitchFamily="2" charset="2"/>
              </a:rPr>
              <a:t></a:t>
            </a:r>
            <a:r>
              <a:rPr lang="fr-FR" sz="1900" dirty="0" smtClean="0"/>
              <a:t>  Outils de prévention</a:t>
            </a:r>
          </a:p>
          <a:p>
            <a:pPr marL="681228" indent="-571500">
              <a:buNone/>
            </a:pPr>
            <a:r>
              <a:rPr lang="fr-FR" sz="1900" dirty="0"/>
              <a:t>	</a:t>
            </a:r>
            <a:endParaRPr lang="fr-FR" sz="1900" dirty="0" smtClean="0"/>
          </a:p>
          <a:p>
            <a:pPr marL="681228" indent="-571500">
              <a:buNone/>
            </a:pPr>
            <a:r>
              <a:rPr lang="fr-FR" sz="1900" b="1" dirty="0">
                <a:solidFill>
                  <a:srgbClr val="002060"/>
                </a:solidFill>
              </a:rPr>
              <a:t> </a:t>
            </a:r>
            <a:r>
              <a:rPr lang="fr-FR" sz="1900" b="1" dirty="0" smtClean="0">
                <a:solidFill>
                  <a:srgbClr val="002060"/>
                </a:solidFill>
              </a:rPr>
              <a:t>      </a:t>
            </a:r>
            <a:r>
              <a:rPr lang="fr-FR" sz="2200" b="1" dirty="0" smtClean="0">
                <a:solidFill>
                  <a:srgbClr val="002060"/>
                </a:solidFill>
              </a:rPr>
              <a:t>Conclusion</a:t>
            </a:r>
            <a:endParaRPr lang="fr-FR" sz="2200" b="1" dirty="0">
              <a:solidFill>
                <a:srgbClr val="002060"/>
              </a:solidFill>
            </a:endParaRP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56761" y="548680"/>
            <a:ext cx="4587247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 smtClean="0">
                <a:solidFill>
                  <a:schemeClr val="tx1"/>
                </a:solidFill>
              </a:rPr>
              <a:t>Plan de la présentation</a:t>
            </a:r>
            <a:endParaRPr lang="fr-FR" sz="2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539552" y="2240868"/>
            <a:ext cx="8208912" cy="15121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002060"/>
                </a:solidFill>
                <a:sym typeface="Wingdings" pitchFamily="2" charset="2"/>
              </a:rPr>
              <a:t>Présentation  du  projet et </a:t>
            </a:r>
            <a:r>
              <a:rPr lang="fr-FR" sz="3600" b="1" dirty="0" smtClean="0">
                <a:solidFill>
                  <a:srgbClr val="002060"/>
                </a:solidFill>
                <a:sym typeface="Wingdings" pitchFamily="2" charset="2"/>
              </a:rPr>
              <a:t> des  outils  </a:t>
            </a:r>
            <a:r>
              <a:rPr lang="fr-FR" sz="3600" b="1" dirty="0">
                <a:solidFill>
                  <a:srgbClr val="002060"/>
                </a:solidFill>
                <a:sym typeface="Wingdings" pitchFamily="2" charset="2"/>
              </a:rPr>
              <a:t>de développement </a:t>
            </a:r>
            <a:endParaRPr lang="fr-FR" sz="3500" b="1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916832"/>
            <a:ext cx="9036496" cy="4797152"/>
          </a:xfrm>
        </p:spPr>
        <p:txBody>
          <a:bodyPr>
            <a:normAutofit/>
          </a:bodyPr>
          <a:lstStyle/>
          <a:p>
            <a:pPr>
              <a:buNone/>
            </a:pPr>
            <a:endParaRPr lang="fr-FR" sz="2200" dirty="0" smtClean="0"/>
          </a:p>
          <a:p>
            <a:pPr>
              <a:buNone/>
            </a:pPr>
            <a:endParaRPr lang="fr-FR" sz="2200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07504" y="1196752"/>
            <a:ext cx="1944216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400" dirty="0" err="1" smtClean="0">
                <a:solidFill>
                  <a:schemeClr val="accent2">
                    <a:lumMod val="75000"/>
                  </a:schemeClr>
                </a:solidFill>
              </a:rPr>
              <a:t>Strangers</a:t>
            </a:r>
            <a:endParaRPr lang="fr-FR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72008" y="548680"/>
            <a:ext cx="716428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rgbClr val="002060"/>
                </a:solidFill>
                <a:sym typeface="Wingdings" pitchFamily="2" charset="2"/>
              </a:rPr>
              <a:t>Présentation  du  projet et outils  de développement</a:t>
            </a:r>
            <a:endParaRPr lang="fr-FR" sz="20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èche vers le bas 15"/>
          <p:cNvSpPr/>
          <p:nvPr/>
        </p:nvSpPr>
        <p:spPr>
          <a:xfrm>
            <a:off x="2987824" y="1340768"/>
            <a:ext cx="2664296" cy="5328592"/>
          </a:xfrm>
          <a:prstGeom prst="downArrow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485800" y="1700808"/>
            <a:ext cx="7740352" cy="720080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 smtClean="0">
                <a:solidFill>
                  <a:schemeClr val="bg1"/>
                </a:solidFill>
                <a:sym typeface="Wingdings" pitchFamily="2" charset="2"/>
              </a:rPr>
              <a:t>Recevoir un appel avec un numéro inconnu</a:t>
            </a:r>
            <a:endParaRPr lang="fr-FR" sz="2200" b="1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561367" y="4275094"/>
            <a:ext cx="7740352" cy="954106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 smtClean="0">
                <a:solidFill>
                  <a:schemeClr val="bg1"/>
                </a:solidFill>
                <a:sym typeface="Wingdings" pitchFamily="2" charset="2"/>
              </a:rPr>
              <a:t>Lancer une recherche dans tous mes mails reçus pour afficher l’</a:t>
            </a:r>
            <a:r>
              <a:rPr lang="fr-FR" sz="2200" b="1" dirty="0" err="1" smtClean="0">
                <a:solidFill>
                  <a:schemeClr val="bg1"/>
                </a:solidFill>
                <a:sym typeface="Wingdings" pitchFamily="2" charset="2"/>
              </a:rPr>
              <a:t>eventuelle</a:t>
            </a:r>
            <a:r>
              <a:rPr lang="fr-FR" sz="2200" b="1" dirty="0" smtClean="0">
                <a:solidFill>
                  <a:schemeClr val="bg1"/>
                </a:solidFill>
                <a:sym typeface="Wingdings" pitchFamily="2" charset="2"/>
              </a:rPr>
              <a:t> l’identité de l’appelant</a:t>
            </a:r>
            <a:endParaRPr lang="fr-FR" sz="2000" b="1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611560" y="2942946"/>
            <a:ext cx="7740352" cy="828092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 smtClean="0">
                <a:solidFill>
                  <a:schemeClr val="bg1"/>
                </a:solidFill>
                <a:sym typeface="Wingdings" pitchFamily="2" charset="2"/>
              </a:rPr>
              <a:t>Probablement  c’est un contact où j’ai eu un échange  par mail dernièrement </a:t>
            </a:r>
            <a:endParaRPr lang="fr-FR" sz="2200" b="1" dirty="0">
              <a:solidFill>
                <a:schemeClr val="bg1"/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>
            <a:off x="4136928" y="2426392"/>
            <a:ext cx="432048" cy="504056"/>
          </a:xfrm>
          <a:prstGeom prst="downArrow">
            <a:avLst/>
          </a:prstGeom>
          <a:solidFill>
            <a:schemeClr val="accent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vers le bas 18"/>
          <p:cNvSpPr/>
          <p:nvPr/>
        </p:nvSpPr>
        <p:spPr>
          <a:xfrm>
            <a:off x="4144691" y="3771038"/>
            <a:ext cx="432048" cy="504056"/>
          </a:xfrm>
          <a:prstGeom prst="downArrow">
            <a:avLst/>
          </a:prstGeom>
          <a:solidFill>
            <a:schemeClr val="accent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72008" y="548680"/>
            <a:ext cx="716428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rgbClr val="002060"/>
                </a:solidFill>
                <a:sym typeface="Wingdings" pitchFamily="2" charset="2"/>
              </a:rPr>
              <a:t>Présentation  du  projet et outils  de développement</a:t>
            </a:r>
            <a:endParaRPr lang="fr-FR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107504" y="1196752"/>
            <a:ext cx="1944216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Contexte </a:t>
            </a:r>
            <a:endParaRPr lang="fr-FR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251520" y="3140968"/>
            <a:ext cx="8640960" cy="93610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 </a:t>
            </a:r>
            <a:r>
              <a:rPr lang="fr-FR" sz="3200" b="1" dirty="0">
                <a:solidFill>
                  <a:srgbClr val="002060"/>
                </a:solidFill>
              </a:rPr>
              <a:t>Architecture générale de l’application</a:t>
            </a:r>
            <a:endParaRPr lang="fr-FR" sz="3200" b="1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251520" y="3140968"/>
            <a:ext cx="8640960" cy="93610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002060"/>
                </a:solidFill>
              </a:rPr>
              <a:t>Prévention des failles de sécurité</a:t>
            </a:r>
            <a:endParaRPr lang="fr-FR" sz="3500" b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64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251520" y="3140968"/>
            <a:ext cx="8640960" cy="93610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002060"/>
                </a:solidFill>
              </a:rPr>
              <a:t>Conclusion</a:t>
            </a:r>
            <a:endParaRPr lang="fr-FR" sz="3500" b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64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1765</TotalTime>
  <Words>107</Words>
  <Application>Microsoft Office PowerPoint</Application>
  <PresentationFormat>Affichage à l'écran (4:3)</PresentationFormat>
  <Paragraphs>45</Paragraphs>
  <Slides>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Urbain</vt:lpstr>
      <vt:lpstr>IF26  Stanrgers-Phonegap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SC01</dc:title>
  <dc:creator>Enora</dc:creator>
  <cp:lastModifiedBy>Mohammed</cp:lastModifiedBy>
  <cp:revision>167</cp:revision>
  <dcterms:created xsi:type="dcterms:W3CDTF">2012-05-23T06:49:42Z</dcterms:created>
  <dcterms:modified xsi:type="dcterms:W3CDTF">2013-01-04T15:32:56Z</dcterms:modified>
</cp:coreProperties>
</file>