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90" r:id="rId2"/>
    <p:sldId id="291" r:id="rId3"/>
    <p:sldId id="292" r:id="rId4"/>
    <p:sldId id="304" r:id="rId5"/>
    <p:sldId id="305" r:id="rId6"/>
    <p:sldId id="295" r:id="rId7"/>
    <p:sldId id="282" r:id="rId8"/>
    <p:sldId id="283" r:id="rId9"/>
    <p:sldId id="284" r:id="rId10"/>
    <p:sldId id="285" r:id="rId11"/>
    <p:sldId id="286" r:id="rId12"/>
    <p:sldId id="287" r:id="rId13"/>
    <p:sldId id="298" r:id="rId14"/>
    <p:sldId id="299" r:id="rId15"/>
    <p:sldId id="296" r:id="rId16"/>
    <p:sldId id="289" r:id="rId17"/>
    <p:sldId id="300" r:id="rId18"/>
    <p:sldId id="301" r:id="rId19"/>
    <p:sldId id="302" r:id="rId20"/>
    <p:sldId id="297" r:id="rId21"/>
    <p:sldId id="30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95455" autoAdjust="0"/>
  </p:normalViewPr>
  <p:slideViewPr>
    <p:cSldViewPr>
      <p:cViewPr>
        <p:scale>
          <a:sx n="75" d="100"/>
          <a:sy n="75" d="100"/>
        </p:scale>
        <p:origin x="-1536" y="-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08/01/2013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08/01/2013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08/01/2013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08/01/2013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08/01/2013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08/01/2013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08/01/2013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08/01/2013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08/01/2013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08/01/2013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08/01/2013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08/01/2013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08/01/2013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33" y="116632"/>
            <a:ext cx="1765186" cy="35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IF26</a:t>
            </a:r>
            <a:r>
              <a:rPr lang="fr-FR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fr-FR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Strangers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Phonegap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fr-F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JALOUZET Jérémie</a:t>
            </a: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OUADGHIRI Mohammed</a:t>
            </a: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l’application</a:t>
            </a:r>
          </a:p>
          <a:p>
            <a:pPr algn="ctr"/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et mesures de sécurité 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IF26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809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91072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eremie\Documents\Etudes\2011-2013 - UTT\Semestre 4\IF26\Projet\Presentation\Screens\accue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5" y="476671"/>
            <a:ext cx="1465291" cy="24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ie\Documents\Etudes\2011-2013 - UTT\Semestre 4\IF26\Projet\présentation\Images\architecture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" y="1944788"/>
            <a:ext cx="28956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39751" y="3543200"/>
            <a:ext cx="1444017" cy="74989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121446" y="3050407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3342214"/>
            <a:ext cx="407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(pages HTML)</a:t>
            </a:r>
          </a:p>
          <a:p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Intégré dans le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remie\Documents\Etudes\2011-2013 - UTT\Semestre 4\IF26\Projet\présentation\Images\architecture_clien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3" y="1958708"/>
            <a:ext cx="28956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73870" y="4265444"/>
            <a:ext cx="1597718" cy="103576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65040" y="3672610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39952" y="3354768"/>
            <a:ext cx="4832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Validation)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diverses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emie\Documents\Etudes\2011-2013 - UTT\Semestre 4\IF26\Projet\présentation\Images\architecture_clien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0629"/>
            <a:ext cx="2895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88493" y="2636912"/>
            <a:ext cx="1597718" cy="93610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7226177">
            <a:off x="2927743" y="2915641"/>
            <a:ext cx="389446" cy="94731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335699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principal pour lancer l’application</a:t>
            </a:r>
          </a:p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 </a:t>
            </a:r>
            <a:r>
              <a:rPr lang="fr-FR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à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2"/>
          </p:nvPr>
        </p:nvSpPr>
        <p:spPr>
          <a:xfrm>
            <a:off x="473388" y="1700808"/>
            <a:ext cx="8197224" cy="461772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: Test d’un compte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2558298" y="2410737"/>
            <a:ext cx="345638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« tester-</a:t>
            </a:r>
            <a:r>
              <a:rPr lang="fr-FR" sz="16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compte.php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33330" y="3413781"/>
            <a:ext cx="33828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Vérification dans les différentes boites mails de l’utilisateur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4171074" y="2966290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615189" y="3434068"/>
            <a:ext cx="216024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fr-FR" sz="16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uran.utt.fr, ...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135886" y="4385615"/>
            <a:ext cx="3382864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 la liste des dossiers trouvés dans les différentes boites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6044702" y="3629026"/>
            <a:ext cx="570487" cy="1027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8512" y="4385615"/>
            <a:ext cx="3410141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Erreur si la boîte ne permet pas l’utilisation du protocole IMAP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lèche vers le bas 25"/>
          <p:cNvSpPr/>
          <p:nvPr/>
        </p:nvSpPr>
        <p:spPr>
          <a:xfrm>
            <a:off x="3368134" y="393812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5384358" y="393812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1240528" y="5517232"/>
            <a:ext cx="3382864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possible tant que les paramètres sont bien définis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3296126" y="5019331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90947" y="1161728"/>
            <a:ext cx="2436837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3512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5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0"/>
          <p:cNvSpPr txBox="1">
            <a:spLocks/>
          </p:cNvSpPr>
          <p:nvPr/>
        </p:nvSpPr>
        <p:spPr>
          <a:xfrm>
            <a:off x="473388" y="1644110"/>
            <a:ext cx="8197224" cy="46177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: Récupération des mails et des identifiants du numéro de téléphone recherché</a:t>
            </a: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735796" y="2410737"/>
            <a:ext cx="391155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«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recuperation-mails.php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735796" y="3413781"/>
            <a:ext cx="391155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requête pour récupérer le nombre de mails souhaités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4446240" y="294156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18850" y="4400461"/>
            <a:ext cx="4049394" cy="8426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 une recherche du numéro de téléphone sous forme d’une expression régulière dans tous les mails récupérés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67544" y="5690566"/>
            <a:ext cx="3816424" cy="7627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Transfert du nom et prénom de 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l'expéditeur 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mail ainsi que le numéro de téléphone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3131840" y="5243076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4432807" y="3952970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5360" y="5706614"/>
            <a:ext cx="3825072" cy="746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non trouvé : lancement d’une recherche sur les sites des annuaires inversés et retourne un résultat s’il le trouve 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lèche vers le bas 24"/>
          <p:cNvSpPr/>
          <p:nvPr/>
        </p:nvSpPr>
        <p:spPr>
          <a:xfrm>
            <a:off x="5976156" y="5259123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90947" y="1161728"/>
            <a:ext cx="2436837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8381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453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Aucun moyen sûr existant :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[HTML5]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ocal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pas très sécurisé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Storage : 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WebSQL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donc failles SQL potentielles</a:t>
            </a:r>
          </a:p>
          <a:p>
            <a:pPr marL="742950" lvl="1" indent="-285750">
              <a:buFontTx/>
              <a:buChar char="-"/>
            </a:pP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=&gt; Solution :</a:t>
            </a:r>
          </a:p>
          <a:p>
            <a:pPr>
              <a:lnSpc>
                <a:spcPct val="200000"/>
              </a:lnSpc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Ecriture dans un fichier</a:t>
            </a:r>
          </a:p>
          <a:p>
            <a:pPr>
              <a:lnSpc>
                <a:spcPct val="200000"/>
              </a:lnSpc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Cryptage de données sensibles</a:t>
            </a:r>
          </a:p>
        </p:txBody>
      </p:sp>
      <p:sp>
        <p:nvSpPr>
          <p:cNvPr id="11" name="Flèche vers le bas 10"/>
          <p:cNvSpPr/>
          <p:nvPr/>
        </p:nvSpPr>
        <p:spPr>
          <a:xfrm rot="16200000">
            <a:off x="2772292" y="5054106"/>
            <a:ext cx="265406" cy="63915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Jeremie\Documents\etudes\2011-2013 - utt\semestre 4\if26\projet\présentation\images\fich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72" y="5145396"/>
            <a:ext cx="987388" cy="9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7" y="1870616"/>
            <a:ext cx="2183943" cy="434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èche vers le bas 14"/>
          <p:cNvSpPr/>
          <p:nvPr/>
        </p:nvSpPr>
        <p:spPr>
          <a:xfrm rot="5400000">
            <a:off x="2772291" y="5359195"/>
            <a:ext cx="265406" cy="63915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eremie\Documents\Etudes\2011-2013 - UTT\Semestre 4\IF26\Projet\Presentation\Screens\comptes-ajout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4" y="2325683"/>
            <a:ext cx="1828772" cy="30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9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Création d’un plugin spécifique à une plateforme</a:t>
            </a:r>
          </a:p>
          <a:p>
            <a:pPr>
              <a:lnSpc>
                <a:spcPct val="200000"/>
              </a:lnSpc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Ecriture/Lecture de fichiers avec Java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de cryptage fournies avec l’API de Java 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SecretKeyFactory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: Base64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 clés avec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KeyStore</a:t>
            </a:r>
            <a:endParaRPr lang="fr-FR" sz="20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endParaRPr lang="fr-FR" sz="20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4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24617" y="2204864"/>
            <a:ext cx="8283707" cy="360040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 serveur ne contient aucune donnée sensible : surface d’attaque limitée</a:t>
            </a:r>
          </a:p>
          <a:p>
            <a:pPr lvl="1" indent="0"/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 sécurisation est plutôt concentrée sur la partie cliente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 connexion entre l’application et le serveur est sécurisée : 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Mise en place d’une </a:t>
            </a:r>
            <a:r>
              <a:rPr lang="fr-FR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</a:t>
            </a: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ertification SSL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Utilisation de requêtes « HTTPS »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6" y="1161728"/>
            <a:ext cx="4165030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 et partie réseau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5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>
            <a:noAutofit/>
          </a:bodyPr>
          <a:lstStyle/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Présentation du projet et des outils de développement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  <a:r>
              <a:rPr lang="fr-FR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</a:t>
            </a:r>
          </a:p>
          <a:p>
            <a:pPr marL="681228" indent="-571500">
              <a:buNone/>
            </a:pP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 </a:t>
            </a:r>
          </a:p>
          <a:p>
            <a:pPr marL="681228" indent="-571500">
              <a:buNone/>
            </a:pPr>
            <a:endParaRPr lang="fr-FR" sz="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 et partie réseau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</a:p>
          <a:p>
            <a:pPr marL="681228" indent="-571500">
              <a:buNone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9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Apprendre à développer avec de nouveaux  outils (</a:t>
            </a:r>
            <a:r>
              <a:rPr lang="fr-FR" i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i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 </a:t>
            </a:r>
          </a:p>
          <a:p>
            <a:pPr marL="109728" indent="0">
              <a:buNone/>
            </a:pPr>
            <a:endParaRPr lang="fr-FR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ppliquer les connaissances du cours IF26 :</a:t>
            </a:r>
          </a:p>
          <a:p>
            <a:r>
              <a:rPr lang="fr-F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Bonnes pratiques de développement</a:t>
            </a:r>
          </a:p>
          <a:p>
            <a:r>
              <a:rPr lang="fr-F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mettre a la place du pirate pour mieux prévoir les failles de sécurité 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des outils de développement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161728"/>
            <a:ext cx="7344816" cy="14031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mobile permettant de 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retrouver à qui appartient un numéro de téléphone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en se 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basant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une recherche dans des emails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et des outils de développement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8" y="1161728"/>
            <a:ext cx="1362434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86317" y="2410736"/>
            <a:ext cx="4513529" cy="7792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Appel reçu avec un numéro inconnu (non masqué)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209536" y="3573016"/>
            <a:ext cx="6387896" cy="1009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recherche dans toutes les boîtes mails pour retrouver l’identité de l’appelant</a:t>
            </a:r>
          </a:p>
        </p:txBody>
      </p:sp>
      <p:sp>
        <p:nvSpPr>
          <p:cNvPr id="11" name="Flèche vers le bas 10"/>
          <p:cNvSpPr/>
          <p:nvPr/>
        </p:nvSpPr>
        <p:spPr>
          <a:xfrm>
            <a:off x="4192040" y="320396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01160" y="5037623"/>
            <a:ext cx="4217590" cy="105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numéro trouvé : proposer l’ajout dans les contacts (avec prénom et nom de la personne si identifiés)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38512" y="5037623"/>
            <a:ext cx="4251592" cy="105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numéro non trouvé : lancer une recherche sur les moteurs de recherches (annuaires inversées)</a:t>
            </a:r>
          </a:p>
        </p:txBody>
      </p:sp>
      <p:sp>
        <p:nvSpPr>
          <p:cNvPr id="19" name="Flèche vers le bas 18"/>
          <p:cNvSpPr/>
          <p:nvPr/>
        </p:nvSpPr>
        <p:spPr>
          <a:xfrm>
            <a:off x="2555776" y="458263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6552864" y="458263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161728"/>
            <a:ext cx="7344816" cy="21952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JavaScript permettant de faire une application mobile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multi-plateformes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09728" indent="0">
              <a:buNone/>
            </a:pPr>
            <a:endParaRPr lang="fr-FR" sz="1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projet : application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 plugins)</a:t>
            </a:r>
          </a:p>
          <a:p>
            <a:pPr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et des outils de développement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8" y="1161728"/>
            <a:ext cx="1362434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58" y="2996952"/>
            <a:ext cx="1013273" cy="20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eremie\Documents\Etudes\2011-2013 - UTT\Semestre 4\IF26\Projet\Presentation\Images\ser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46" y="2996951"/>
            <a:ext cx="1410990" cy="21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306424" y="2739734"/>
            <a:ext cx="26585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3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07299" y="2739733"/>
            <a:ext cx="1569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èche courbée vers le haut 20"/>
          <p:cNvSpPr/>
          <p:nvPr/>
        </p:nvSpPr>
        <p:spPr>
          <a:xfrm>
            <a:off x="1874189" y="5263463"/>
            <a:ext cx="4549346" cy="57606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 courbée vers le haut 26"/>
          <p:cNvSpPr/>
          <p:nvPr/>
        </p:nvSpPr>
        <p:spPr>
          <a:xfrm flipH="1">
            <a:off x="1558709" y="5423550"/>
            <a:ext cx="4995999" cy="57606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882301" y="5999614"/>
            <a:ext cx="26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Requêtes HTTPS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9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1" grpId="0" animBg="1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27584" y="2060848"/>
            <a:ext cx="1800200" cy="792088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16710" y="213957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Java (</a:t>
            </a:r>
            <a:r>
              <a:rPr lang="fr-FR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èche vers le bas 7"/>
          <p:cNvSpPr/>
          <p:nvPr/>
        </p:nvSpPr>
        <p:spPr>
          <a:xfrm rot="5237647">
            <a:off x="3080068" y="1715055"/>
            <a:ext cx="389446" cy="14385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010332" y="3565773"/>
            <a:ext cx="897372" cy="19941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485553" y="2779839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635896" y="3354549"/>
            <a:ext cx="286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principal</a:t>
            </a:r>
            <a:endParaRPr lang="fr-FR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4\IF26\Projet\présentation\Images\architecture_clien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" y="1942776"/>
            <a:ext cx="28956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06561" y="3173335"/>
            <a:ext cx="1308621" cy="442823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17601" y="2466627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7944" y="2841282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de style (CSS) + images</a:t>
            </a:r>
          </a:p>
          <a:p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</a:t>
            </a:r>
            <a:r>
              <a:rPr lang="fr-FR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2062</TotalTime>
  <Words>883</Words>
  <Application>Microsoft Office PowerPoint</Application>
  <PresentationFormat>Affichage à l'écran (4:3)</PresentationFormat>
  <Paragraphs>179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Urbain</vt:lpstr>
      <vt:lpstr> IF26     Strangers (Phonegap)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Jeremie J</cp:lastModifiedBy>
  <cp:revision>334</cp:revision>
  <dcterms:created xsi:type="dcterms:W3CDTF">2012-05-23T06:49:42Z</dcterms:created>
  <dcterms:modified xsi:type="dcterms:W3CDTF">2013-01-08T07:06:20Z</dcterms:modified>
</cp:coreProperties>
</file>