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1"/>
  </p:notesMasterIdLst>
  <p:sldIdLst>
    <p:sldId id="290" r:id="rId2"/>
    <p:sldId id="291" r:id="rId3"/>
    <p:sldId id="292" r:id="rId4"/>
    <p:sldId id="293" r:id="rId5"/>
    <p:sldId id="294" r:id="rId6"/>
    <p:sldId id="295" r:id="rId7"/>
    <p:sldId id="282" r:id="rId8"/>
    <p:sldId id="283" r:id="rId9"/>
    <p:sldId id="284" r:id="rId10"/>
    <p:sldId id="285" r:id="rId11"/>
    <p:sldId id="286" r:id="rId12"/>
    <p:sldId id="287" r:id="rId13"/>
    <p:sldId id="298" r:id="rId14"/>
    <p:sldId id="299" r:id="rId15"/>
    <p:sldId id="296" r:id="rId16"/>
    <p:sldId id="289" r:id="rId17"/>
    <p:sldId id="288" r:id="rId18"/>
    <p:sldId id="297" r:id="rId19"/>
    <p:sldId id="300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6" autoAdjust="0"/>
    <p:restoredTop sz="95455" autoAdjust="0"/>
  </p:normalViewPr>
  <p:slideViewPr>
    <p:cSldViewPr>
      <p:cViewPr>
        <p:scale>
          <a:sx n="80" d="100"/>
          <a:sy n="80" d="100"/>
        </p:scale>
        <p:origin x="-7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64E49-555C-4914-82C7-78B9263499EB}" type="datetimeFigureOut">
              <a:rPr lang="fr-FR" smtClean="0"/>
              <a:pPr/>
              <a:t>07/01/2013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A1D2-E017-4592-857B-6B17935E7EF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1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A1D2-E017-4592-857B-6B17935E7EF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21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A1D2-E017-4592-857B-6B17935E7EF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0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69038DB-DB27-4C81-A99E-EDC406D87CE1}" type="datetime1">
              <a:rPr lang="fr-FR" smtClean="0"/>
              <a:t>07/01/2013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686-CF20-4A0B-8B61-492E3DA4E76D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FE9E-1F1B-474D-87DD-E94BF53DF9B2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B56A-06DF-46AA-AE22-01555B55BA06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D0C8-D033-408A-BB9E-47E89B01D8DF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62E-40AD-46AA-9570-BB67791276A8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990584-B0F5-4C80-8615-63F6B6650DAA}" type="datetime1">
              <a:rPr lang="fr-FR" smtClean="0"/>
              <a:t>07/01/2013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7097661-A49E-4A2A-AE45-1694091695EA}" type="datetime1">
              <a:rPr lang="fr-FR" smtClean="0"/>
              <a:t>07/01/2013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C268-C145-4C2F-8577-BD5E667C29C1}" type="datetime1">
              <a:rPr lang="fr-FR" smtClean="0"/>
              <a:t>07/01/2013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BFF-8C8A-4EA2-A070-C25A10008A17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543B-154D-4461-A8A8-30F5B7DCFC53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AFD231C-2EC0-461A-BD1C-387FB840F521}" type="datetime1">
              <a:rPr lang="fr-FR" smtClean="0"/>
              <a:t>07/01/2013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496" y="692696"/>
            <a:ext cx="8458200" cy="2910185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IF26</a:t>
            </a:r>
            <a:r>
              <a:rPr lang="fr-FR" sz="5400" b="1" u="sng" dirty="0" smtClean="0">
                <a:latin typeface="+mn-lt"/>
              </a:rPr>
              <a:t/>
            </a:r>
            <a:br>
              <a:rPr lang="fr-FR" sz="5400" b="1" u="sng" dirty="0" smtClean="0">
                <a:latin typeface="+mn-lt"/>
              </a:rPr>
            </a:br>
            <a:r>
              <a:rPr lang="fr-FR" sz="2000" b="1" dirty="0" smtClean="0">
                <a:latin typeface="+mn-lt"/>
              </a:rPr>
              <a:t/>
            </a:r>
            <a:br>
              <a:rPr lang="fr-FR" sz="2000" b="1" dirty="0" smtClean="0">
                <a:latin typeface="+mn-lt"/>
              </a:rPr>
            </a:br>
            <a:r>
              <a:rPr lang="fr-FR" sz="4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Strangers</a:t>
            </a:r>
            <a:r>
              <a:rPr lang="fr-FR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</a:t>
            </a:r>
            <a:r>
              <a:rPr lang="fr-FR" sz="4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Phonegap</a:t>
            </a:r>
            <a:r>
              <a:rPr lang="fr-FR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  <a:endParaRPr lang="fr-FR"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65990" y="5445224"/>
            <a:ext cx="9252520" cy="1368152"/>
          </a:xfrm>
        </p:spPr>
        <p:txBody>
          <a:bodyPr>
            <a:normAutofit/>
          </a:bodyPr>
          <a:lstStyle/>
          <a:p>
            <a:endParaRPr lang="fr-FR" sz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JALOUZET Jérémie</a:t>
            </a:r>
          </a:p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OUADGHIRI Mohammed</a:t>
            </a:r>
          </a:p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endParaRPr lang="fr-F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123728" y="4365104"/>
            <a:ext cx="4824536" cy="8640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Présentation de l’application</a:t>
            </a:r>
          </a:p>
          <a:p>
            <a:pPr algn="ctr"/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Architecture générale et mesures de sécurité </a:t>
            </a:r>
            <a:endParaRPr lang="fr-F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Rectangle à coins arrondis 5"/>
          <p:cNvSpPr/>
          <p:nvPr/>
        </p:nvSpPr>
        <p:spPr>
          <a:xfrm rot="339537">
            <a:off x="6966338" y="5601786"/>
            <a:ext cx="1152128" cy="42351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2012</a:t>
            </a:r>
            <a:endParaRPr lang="fr-FR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Rectangle à coins arrondis 6"/>
          <p:cNvSpPr/>
          <p:nvPr/>
        </p:nvSpPr>
        <p:spPr>
          <a:xfrm rot="20893570">
            <a:off x="6371825" y="5091123"/>
            <a:ext cx="1953688" cy="525431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Projet IF26</a:t>
            </a:r>
            <a:endParaRPr lang="fr-FR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07504" y="5631770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07504" y="5928015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eremie\Documents\Etudes\2011-2013 - UTT\Semestre 4\IF26\Projet\présentation\Images\architecture_client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13" y="1944788"/>
            <a:ext cx="2895600" cy="30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039751" y="3543200"/>
            <a:ext cx="1444017" cy="74989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3121446" y="3050407"/>
            <a:ext cx="389446" cy="1672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211960" y="3342214"/>
            <a:ext cx="4075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(pages HTML)</a:t>
            </a:r>
          </a:p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Intégré dans le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eremie\Documents\Etudes\2011-2013 - UTT\Semestre 4\IF26\Projet\présentation\Images\architecture_client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03" y="1958708"/>
            <a:ext cx="2895600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873870" y="4265444"/>
            <a:ext cx="1597718" cy="103576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965040" y="3672610"/>
            <a:ext cx="389446" cy="1672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203576" y="3501008"/>
            <a:ext cx="4075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Fichiers 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Cordova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Mobile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Validation)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 diverses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eremie\Documents\Etudes\2011-2013 - UTT\Semestre 4\IF26\Projet\présentation\Images\architecture_client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30629"/>
            <a:ext cx="2895600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188493" y="2636912"/>
            <a:ext cx="1597718" cy="93610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7226177">
            <a:off x="2927743" y="2915641"/>
            <a:ext cx="389446" cy="947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707904" y="3356992"/>
            <a:ext cx="4400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 principal pour lancer l’application</a:t>
            </a: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ous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spécifiques à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12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86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idx="2"/>
          </p:nvPr>
        </p:nvSpPr>
        <p:spPr>
          <a:xfrm>
            <a:off x="539552" y="2010727"/>
            <a:ext cx="8197224" cy="4617720"/>
          </a:xfrm>
        </p:spPr>
        <p:txBody>
          <a:bodyPr/>
          <a:lstStyle/>
          <a:p>
            <a:r>
              <a:rPr lang="fr-FR" dirty="0"/>
              <a:t>L’utilisation d’un Websevice qui teste si un compte est bien paramétré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</a:rPr>
              <a:t>Architecture générale de l’application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07504" y="1231990"/>
            <a:ext cx="259228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Partie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Serveur 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2105980" y="2410737"/>
            <a:ext cx="34563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Webservice</a:t>
            </a:r>
            <a:r>
              <a:rPr lang="fr-FR" sz="1600" dirty="0" smtClean="0">
                <a:solidFill>
                  <a:schemeClr val="tx1"/>
                </a:solidFill>
              </a:rPr>
              <a:t> : « tester-</a:t>
            </a:r>
            <a:r>
              <a:rPr lang="fr-FR" sz="1600" dirty="0" err="1" smtClean="0">
                <a:solidFill>
                  <a:schemeClr val="tx1"/>
                </a:solidFill>
              </a:rPr>
              <a:t>compte.php</a:t>
            </a:r>
            <a:r>
              <a:rPr lang="fr-FR" sz="1600" dirty="0" smtClean="0">
                <a:solidFill>
                  <a:schemeClr val="tx1"/>
                </a:solidFill>
              </a:rPr>
              <a:t> »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181012" y="3413781"/>
            <a:ext cx="33828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Vérification dans les différentes boites mails de l’utilisateur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" name="Flèche vers le bas 2"/>
          <p:cNvSpPr/>
          <p:nvPr/>
        </p:nvSpPr>
        <p:spPr>
          <a:xfrm>
            <a:off x="3718756" y="2966290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6162871" y="3434068"/>
            <a:ext cx="2160240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Gmail, uran.utt.fr, ...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83568" y="4385615"/>
            <a:ext cx="3382864" cy="618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Retourne la liste des dossiers trouvés dans les différentes boites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3" name="Flèche droite 22"/>
          <p:cNvSpPr/>
          <p:nvPr/>
        </p:nvSpPr>
        <p:spPr>
          <a:xfrm>
            <a:off x="5592384" y="3686096"/>
            <a:ext cx="57048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4186194" y="4385615"/>
            <a:ext cx="3410141" cy="618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Une erreur si la boite ne permet pas l’utilisation du protocole: </a:t>
            </a:r>
            <a:r>
              <a:rPr lang="fr-FR" sz="1600" dirty="0" err="1" smtClean="0">
                <a:solidFill>
                  <a:schemeClr val="tx1"/>
                </a:solidFill>
              </a:rPr>
              <a:t>Imap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6" name="Flèche vers le bas 25"/>
          <p:cNvSpPr/>
          <p:nvPr/>
        </p:nvSpPr>
        <p:spPr>
          <a:xfrm>
            <a:off x="2915816" y="3938124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vers le bas 26"/>
          <p:cNvSpPr/>
          <p:nvPr/>
        </p:nvSpPr>
        <p:spPr>
          <a:xfrm>
            <a:off x="4932040" y="3938124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/>
        </p:nvSpPr>
        <p:spPr>
          <a:xfrm>
            <a:off x="788210" y="5517232"/>
            <a:ext cx="3382864" cy="618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Utilisation possible tant que les paramètres sont bien définies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9" name="Flèche vers le bas 28"/>
          <p:cNvSpPr/>
          <p:nvPr/>
        </p:nvSpPr>
        <p:spPr>
          <a:xfrm>
            <a:off x="2843808" y="5019331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10"/>
          <p:cNvSpPr txBox="1">
            <a:spLocks/>
          </p:cNvSpPr>
          <p:nvPr/>
        </p:nvSpPr>
        <p:spPr>
          <a:xfrm>
            <a:off x="539552" y="2010727"/>
            <a:ext cx="8197224" cy="4617720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L’utilisation d’un Websevice qui teste si un compte est bien paramétré :</a:t>
            </a:r>
          </a:p>
          <a:p>
            <a:endParaRPr lang="fr-FR" sz="1600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16B381-CB31-4B8E-B307-29C9C96A0920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</a:rPr>
              <a:t>Architecture générale de l’application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107504" y="1231990"/>
            <a:ext cx="259228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Partie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Serveur 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979712" y="2410737"/>
            <a:ext cx="39115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Webservice</a:t>
            </a:r>
            <a:r>
              <a:rPr lang="fr-FR" sz="1600" dirty="0" smtClean="0">
                <a:solidFill>
                  <a:schemeClr val="tx1"/>
                </a:solidFill>
              </a:rPr>
              <a:t> : «</a:t>
            </a:r>
            <a:r>
              <a:rPr lang="fr-FR" sz="1600" dirty="0">
                <a:solidFill>
                  <a:schemeClr val="tx1"/>
                </a:solidFill>
              </a:rPr>
              <a:t> </a:t>
            </a:r>
            <a:r>
              <a:rPr lang="fr-FR" sz="1600" dirty="0" err="1">
                <a:solidFill>
                  <a:schemeClr val="tx1"/>
                </a:solidFill>
              </a:rPr>
              <a:t>recuperation-mails.php</a:t>
            </a:r>
            <a:r>
              <a:rPr lang="fr-FR" sz="1600" dirty="0" smtClean="0">
                <a:solidFill>
                  <a:schemeClr val="tx1"/>
                </a:solidFill>
              </a:rPr>
              <a:t> »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1979712" y="3413781"/>
            <a:ext cx="39115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Lancer une requête pour récupérer le nombre de mails souhaités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4" name="Flèche vers le bas 13"/>
          <p:cNvSpPr/>
          <p:nvPr/>
        </p:nvSpPr>
        <p:spPr>
          <a:xfrm>
            <a:off x="3690156" y="2941564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1962766" y="4400461"/>
            <a:ext cx="4049394" cy="842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Lance une recherche du numéro de téléphone sous forme d’une expression régulière dans tous les mails récupérés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467544" y="5690566"/>
            <a:ext cx="3816424" cy="762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Transférer le nom </a:t>
            </a:r>
            <a:r>
              <a:rPr lang="fr-FR" sz="1600" dirty="0">
                <a:solidFill>
                  <a:schemeClr val="tx1"/>
                </a:solidFill>
              </a:rPr>
              <a:t>de l'expéditeur </a:t>
            </a:r>
            <a:r>
              <a:rPr lang="fr-FR" sz="1600" dirty="0" smtClean="0">
                <a:solidFill>
                  <a:schemeClr val="tx1"/>
                </a:solidFill>
              </a:rPr>
              <a:t>du mail ainsi que le numéro de téléphone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Flèche vers le bas 21"/>
          <p:cNvSpPr/>
          <p:nvPr/>
        </p:nvSpPr>
        <p:spPr>
          <a:xfrm>
            <a:off x="2375756" y="5243076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bas 22"/>
          <p:cNvSpPr/>
          <p:nvPr/>
        </p:nvSpPr>
        <p:spPr>
          <a:xfrm>
            <a:off x="3676723" y="3952970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4635360" y="5706614"/>
            <a:ext cx="3825072" cy="746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Lance une recherche sur les sites des annuaires téléphoniques et retourne un résultat s’il le trouve 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5" name="Flèche vers le bas 24"/>
          <p:cNvSpPr/>
          <p:nvPr/>
        </p:nvSpPr>
        <p:spPr>
          <a:xfrm>
            <a:off x="5220072" y="5259123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Mesures de </a:t>
            </a:r>
            <a:r>
              <a:rPr lang="fr-FR" sz="3600" b="1" dirty="0">
                <a:solidFill>
                  <a:srgbClr val="002060"/>
                </a:solidFill>
              </a:rPr>
              <a:t>sécurité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34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16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63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224617" y="2204864"/>
            <a:ext cx="8283707" cy="264982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2000" i="1" dirty="0" smtClean="0">
                <a:cs typeface="Times New Roman" pitchFamily="18" charset="0"/>
              </a:rPr>
              <a:t>Le serveur ne contient aucunes données sensibles =&gt; surface d’attaque limitée</a:t>
            </a:r>
          </a:p>
          <a:p>
            <a:pPr lvl="1" indent="0"/>
            <a:endParaRPr lang="fr-FR" sz="1900" i="1" dirty="0"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000" i="1" dirty="0" smtClean="0">
                <a:cs typeface="Times New Roman" pitchFamily="18" charset="0"/>
              </a:rPr>
              <a:t>La sécurisation est plutôt concentrée sur la partie cliente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sz="2000" i="1" dirty="0"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000" i="1" dirty="0" smtClean="0">
                <a:cs typeface="Times New Roman" pitchFamily="18" charset="0"/>
              </a:rPr>
              <a:t>La connexion entre l’application et le serveur est sécurisée : </a:t>
            </a:r>
          </a:p>
          <a:p>
            <a:endParaRPr lang="fr-FR" sz="2000" i="1" dirty="0" smtClean="0">
              <a:cs typeface="Times New Roman" pitchFamily="18" charset="0"/>
            </a:endParaRPr>
          </a:p>
          <a:p>
            <a:pPr marL="1001268" lvl="1" indent="-342900">
              <a:buFont typeface="Wingdings" pitchFamily="2" charset="2"/>
              <a:buChar char="ü"/>
            </a:pPr>
            <a:r>
              <a:rPr lang="fr-FR" sz="1900" i="1" dirty="0" smtClean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Mise en place d’une </a:t>
            </a:r>
            <a:r>
              <a:rPr lang="fr-FR" sz="1900" i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c</a:t>
            </a:r>
            <a:r>
              <a:rPr lang="fr-FR" sz="1900" i="1" dirty="0" smtClean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ertification SSL.</a:t>
            </a:r>
          </a:p>
          <a:p>
            <a:pPr marL="1001268" lvl="1" indent="-342900">
              <a:buFont typeface="Wingdings" pitchFamily="2" charset="2"/>
              <a:buChar char="ü"/>
            </a:pPr>
            <a:r>
              <a:rPr lang="fr-FR" sz="1900" i="1" dirty="0" smtClean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Utilisations des requêtes « </a:t>
            </a:r>
            <a:r>
              <a:rPr lang="fr-FR" sz="1900" i="1" dirty="0" err="1" smtClean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https</a:t>
            </a:r>
            <a:r>
              <a:rPr lang="fr-FR" sz="1900" i="1" dirty="0" smtClean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 » pour la connexion</a:t>
            </a:r>
            <a:r>
              <a:rPr lang="fr-FR" sz="1900" i="1" dirty="0" smtClean="0">
                <a:cs typeface="Times New Roman" pitchFamily="18" charset="0"/>
              </a:rPr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17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90946" y="1161728"/>
            <a:ext cx="4957118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serveur et partie réseau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41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002060"/>
                </a:solidFill>
              </a:rPr>
              <a:t>Conclusion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79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/>
          <a:lstStyle/>
          <a:p>
            <a:r>
              <a:rPr lang="fr-FR" dirty="0" smtClean="0"/>
              <a:t>Apprendre à développer avec de nouveaux  outils ( </a:t>
            </a:r>
            <a:r>
              <a:rPr lang="fr-FR" dirty="0" err="1" smtClean="0"/>
              <a:t>Phonegap</a:t>
            </a:r>
            <a:r>
              <a:rPr lang="fr-FR" dirty="0" smtClean="0"/>
              <a:t>, </a:t>
            </a:r>
            <a:r>
              <a:rPr lang="fr-FR" dirty="0" err="1" smtClean="0"/>
              <a:t>Android</a:t>
            </a:r>
            <a:r>
              <a:rPr lang="fr-FR" dirty="0" smtClean="0"/>
              <a:t> .... ) </a:t>
            </a:r>
          </a:p>
          <a:p>
            <a:pPr marL="109728" indent="0">
              <a:buNone/>
            </a:pPr>
            <a:endParaRPr lang="fr-FR" dirty="0"/>
          </a:p>
          <a:p>
            <a:r>
              <a:rPr lang="fr-FR" dirty="0" smtClean="0"/>
              <a:t>Appliquer les connaissances du cours IF26</a:t>
            </a:r>
          </a:p>
          <a:p>
            <a:pPr marL="109728" indent="0">
              <a:buNone/>
            </a:pP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Bonnes pratiques de développement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 Se mettre a la place du pirate pour mieux prévoir les failles de sécurité 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76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824536"/>
          </a:xfrm>
        </p:spPr>
        <p:txBody>
          <a:bodyPr>
            <a:normAutofit/>
          </a:bodyPr>
          <a:lstStyle/>
          <a:p>
            <a:pPr marL="681228" indent="-571500">
              <a:buNone/>
            </a:pPr>
            <a:r>
              <a:rPr lang="fr-F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Présentation du projet et des outils de développement</a:t>
            </a:r>
          </a:p>
          <a:p>
            <a:pPr marL="681228" indent="-571500">
              <a:buNone/>
            </a:pPr>
            <a:r>
              <a:rPr lang="fr-FR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</a:t>
            </a: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</a:t>
            </a: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</a:t>
            </a: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</a:p>
          <a:p>
            <a:pPr marL="681228" indent="-571500">
              <a:buNone/>
            </a:pP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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Phonegap</a:t>
            </a:r>
            <a:endParaRPr lang="fr-FR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endParaRPr lang="fr-FR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  <a:p>
            <a:pPr marL="681228" indent="-571500">
              <a:buNone/>
            </a:pP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   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cliente</a:t>
            </a: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681228" indent="-571500">
              <a:buNone/>
            </a:pP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   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serveur</a:t>
            </a:r>
          </a:p>
          <a:p>
            <a:pPr marL="681228" indent="-571500">
              <a:buNone/>
            </a:pPr>
            <a:endParaRPr lang="fr-FR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Mesures de sécurité </a:t>
            </a:r>
          </a:p>
          <a:p>
            <a:pPr marL="681228" indent="-571500">
              <a:buNone/>
            </a:pPr>
            <a:endParaRPr lang="fr-FR" sz="5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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serveur et partie réseau</a:t>
            </a:r>
          </a:p>
          <a:p>
            <a:pPr marL="681228" indent="-571500">
              <a:buNone/>
            </a:pP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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Appliaction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cliente</a:t>
            </a:r>
          </a:p>
          <a:p>
            <a:pPr marL="681228" indent="-571500">
              <a:buNone/>
            </a:pP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fr-FR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1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9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2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la présentation</a:t>
            </a:r>
            <a:endParaRPr lang="fr-FR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8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39552" y="2240868"/>
            <a:ext cx="8208912" cy="15121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3600" b="1" dirty="0" smtClean="0">
                <a:solidFill>
                  <a:srgbClr val="002060"/>
                </a:solidFill>
                <a:sym typeface="Wingdings" pitchFamily="2" charset="2"/>
              </a:rPr>
              <a:t> les  outils  </a:t>
            </a:r>
            <a:r>
              <a:rPr lang="fr-FR" sz="3600" b="1" dirty="0">
                <a:solidFill>
                  <a:srgbClr val="002060"/>
                </a:solidFill>
                <a:sym typeface="Wingdings" pitchFamily="2" charset="2"/>
              </a:rPr>
              <a:t>de développement 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16832"/>
            <a:ext cx="9036496" cy="4797152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200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La </a:t>
            </a:r>
            <a:r>
              <a:rPr lang="fr-FR" dirty="0"/>
              <a:t>création d’une application mobile permettant de retrouver à qui appartient un numéro de téléphone, en se </a:t>
            </a:r>
            <a:r>
              <a:rPr lang="fr-FR" dirty="0" smtClean="0"/>
              <a:t>basant </a:t>
            </a:r>
            <a:r>
              <a:rPr lang="fr-FR" dirty="0"/>
              <a:t>sur une recherche dans des emails</a:t>
            </a:r>
            <a:r>
              <a:rPr lang="fr-FR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Eventuellement lancer une recherche sur les moteurs de recherches des numéros de téléphones, en cas </a:t>
            </a:r>
            <a:r>
              <a:rPr lang="fr-FR" dirty="0"/>
              <a:t>d'échéance.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07504" y="1196752"/>
            <a:ext cx="1944216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 Strangers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2008" y="548680"/>
            <a:ext cx="7884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2000" b="1" dirty="0" smtClean="0">
                <a:solidFill>
                  <a:srgbClr val="002060"/>
                </a:solidFill>
                <a:sym typeface="Wingdings" pitchFamily="2" charset="2"/>
              </a:rPr>
              <a:t>les outils  </a:t>
            </a:r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de développement</a:t>
            </a:r>
            <a:endParaRPr lang="fr-FR" sz="2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èche vers le bas 15"/>
          <p:cNvSpPr/>
          <p:nvPr/>
        </p:nvSpPr>
        <p:spPr>
          <a:xfrm>
            <a:off x="2987824" y="1412776"/>
            <a:ext cx="2664296" cy="5328592"/>
          </a:xfrm>
          <a:prstGeom prst="downArrow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85800" y="1700808"/>
            <a:ext cx="7740352" cy="720080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Recevoir un appel avec un numéro inconnu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561367" y="4275094"/>
            <a:ext cx="7740352" cy="954106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Lancer une recherche dans toutes mes boite mails pour afficher l’</a:t>
            </a:r>
            <a:r>
              <a:rPr lang="fr-FR" sz="2200" b="1" dirty="0">
                <a:solidFill>
                  <a:schemeClr val="bg1"/>
                </a:solidFill>
                <a:sym typeface="Wingdings" pitchFamily="2" charset="2"/>
              </a:rPr>
              <a:t>é</a:t>
            </a:r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ventuelle l’identité de l’appelant</a:t>
            </a:r>
            <a:endParaRPr lang="fr-FR" sz="2000" b="1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611560" y="2942946"/>
            <a:ext cx="7740352" cy="828092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Probablement  c’est un contact que j’ai eu un échange  mail dernièrement </a:t>
            </a:r>
            <a:endParaRPr lang="fr-FR" sz="2200" b="1" dirty="0">
              <a:solidFill>
                <a:schemeClr val="bg1"/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>
            <a:off x="4136928" y="2426392"/>
            <a:ext cx="432048" cy="504056"/>
          </a:xfrm>
          <a:prstGeom prst="downArrow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4144691" y="3771038"/>
            <a:ext cx="432048" cy="504056"/>
          </a:xfrm>
          <a:prstGeom prst="downArrow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2000" b="1" dirty="0" smtClean="0">
                <a:solidFill>
                  <a:srgbClr val="002060"/>
                </a:solidFill>
                <a:sym typeface="Wingdings" pitchFamily="2" charset="2"/>
              </a:rPr>
              <a:t>les outils  </a:t>
            </a:r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de développement</a:t>
            </a:r>
            <a:endParaRPr lang="fr-F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107504" y="1196752"/>
            <a:ext cx="1944216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 Contexte 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 </a:t>
            </a:r>
            <a:r>
              <a:rPr lang="fr-FR" sz="3200" b="1" dirty="0">
                <a:solidFill>
                  <a:srgbClr val="002060"/>
                </a:solidFill>
              </a:rPr>
              <a:t>Architecture générale de l’application</a:t>
            </a:r>
            <a:endParaRPr lang="fr-FR" sz="32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23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7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pic>
        <p:nvPicPr>
          <p:cNvPr id="1026" name="Picture 2" descr="C:\Users\Jeremie\Documents\Etudes\2011-2013 - UTT\Semestre 4\IF26\Projet\présentation\Images\architecture_clien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7" y="1963688"/>
            <a:ext cx="2895600" cy="22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827584" y="2060848"/>
            <a:ext cx="1800200" cy="79208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3080068" y="1715055"/>
            <a:ext cx="389446" cy="1438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139952" y="2205870"/>
            <a:ext cx="286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Java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3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pic>
        <p:nvPicPr>
          <p:cNvPr id="1026" name="Picture 2" descr="C:\Users\Jeremie\Documents\Etudes\2011-2013 - UTT\Semestre 4\IF26\Projet\présentation\Images\architecture_clien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7" y="1963688"/>
            <a:ext cx="2895600" cy="22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1010332" y="3565773"/>
            <a:ext cx="897372" cy="19941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485553" y="2779839"/>
            <a:ext cx="389446" cy="1672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808623" y="3431493"/>
            <a:ext cx="286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principal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8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6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eremie\Documents\Etudes\2011-2013 - UTT\Semestre 4\IF26\Projet\présentation\Images\architecture_clien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4" y="1942776"/>
            <a:ext cx="2895600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006561" y="3173335"/>
            <a:ext cx="1308621" cy="4428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917601" y="2466627"/>
            <a:ext cx="389446" cy="1672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067944" y="2841282"/>
            <a:ext cx="4075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 de style (CSS) + images</a:t>
            </a: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Mobile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3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1996</TotalTime>
  <Words>600</Words>
  <Application>Microsoft Office PowerPoint</Application>
  <PresentationFormat>Affichage à l'écran (4:3)</PresentationFormat>
  <Paragraphs>132</Paragraphs>
  <Slides>19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Urbain</vt:lpstr>
      <vt:lpstr>IF26  Strangers (Phonegap)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SC01</dc:title>
  <dc:creator>Enora</dc:creator>
  <cp:lastModifiedBy>Mohammed</cp:lastModifiedBy>
  <cp:revision>257</cp:revision>
  <dcterms:created xsi:type="dcterms:W3CDTF">2012-05-23T06:49:42Z</dcterms:created>
  <dcterms:modified xsi:type="dcterms:W3CDTF">2013-01-07T18:27:22Z</dcterms:modified>
</cp:coreProperties>
</file>