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72" r:id="rId3"/>
    <p:sldId id="278" r:id="rId4"/>
    <p:sldId id="273" r:id="rId5"/>
    <p:sldId id="274" r:id="rId6"/>
    <p:sldId id="285" r:id="rId7"/>
    <p:sldId id="279" r:id="rId8"/>
    <p:sldId id="282" r:id="rId9"/>
    <p:sldId id="286" r:id="rId10"/>
    <p:sldId id="287" r:id="rId11"/>
    <p:sldId id="288" r:id="rId12"/>
    <p:sldId id="289" r:id="rId13"/>
    <p:sldId id="280" r:id="rId14"/>
    <p:sldId id="283" r:id="rId15"/>
    <p:sldId id="281" r:id="rId16"/>
    <p:sldId id="28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95455" autoAdjust="0"/>
  </p:normalViewPr>
  <p:slideViewPr>
    <p:cSldViewPr>
      <p:cViewPr>
        <p:scale>
          <a:sx n="80" d="100"/>
          <a:sy n="80" d="100"/>
        </p:scale>
        <p:origin x="-75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page « ajouter un compte » est trop grande</a:t>
            </a:r>
            <a:r>
              <a:rPr lang="fr-FR" baseline="0" dirty="0" smtClean="0"/>
              <a:t> pour faire une ‘</a:t>
            </a:r>
            <a:r>
              <a:rPr lang="fr-FR" baseline="0" dirty="0" err="1" smtClean="0"/>
              <a:t>impécr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syst</a:t>
            </a:r>
            <a:r>
              <a:rPr lang="fr-FR" baseline="0" dirty="0" smtClean="0"/>
              <a:t>’, je l’’ai fait directement </a:t>
            </a:r>
            <a:r>
              <a:rPr lang="fr-FR" baseline="0" dirty="0" err="1" smtClean="0"/>
              <a:t>dy</a:t>
            </a:r>
            <a:r>
              <a:rPr lang="fr-FR" baseline="0" dirty="0" smtClean="0"/>
              <a:t> fichier html, mais c pas la </a:t>
            </a:r>
            <a:r>
              <a:rPr lang="fr-FR" baseline="0" dirty="0" err="1" smtClean="0"/>
              <a:t>m^m</a:t>
            </a:r>
            <a:r>
              <a:rPr lang="fr-FR" baseline="0" dirty="0" smtClean="0"/>
              <a:t> qui figure sur l’application.</a:t>
            </a:r>
          </a:p>
          <a:p>
            <a:r>
              <a:rPr lang="fr-FR" baseline="0" dirty="0" smtClean="0"/>
              <a:t>A voir : </a:t>
            </a:r>
            <a:r>
              <a:rPr lang="fr-FR" baseline="0" dirty="0" err="1" smtClean="0"/>
              <a:t>ksk’on</a:t>
            </a:r>
            <a:r>
              <a:rPr lang="fr-FR" baseline="0" dirty="0" smtClean="0"/>
              <a:t> peut faire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07/01/2013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IF26</a:t>
            </a:r>
            <a:r>
              <a:rPr lang="fr-FR" sz="5400" b="1" u="sng" dirty="0" smtClean="0"/>
              <a:t/>
            </a:r>
            <a:br>
              <a:rPr lang="fr-FR" sz="5400" b="1" u="sng" dirty="0" smtClean="0"/>
            </a:b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4200" b="1" dirty="0" err="1"/>
              <a:t>Strangers-Phonegap</a:t>
            </a:r>
            <a:endParaRPr lang="fr-FR" sz="4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/>
          </a:p>
          <a:p>
            <a:r>
              <a:rPr lang="fr-FR" sz="1600" b="1" dirty="0" smtClean="0"/>
              <a:t>      Mohammed OUADGHIRI</a:t>
            </a:r>
          </a:p>
          <a:p>
            <a:r>
              <a:rPr lang="fr-FR" sz="1600" b="1" dirty="0" smtClean="0"/>
              <a:t>      Jérémie JALOUZET</a:t>
            </a:r>
          </a:p>
          <a:p>
            <a:r>
              <a:rPr lang="fr-FR" sz="1600" b="1" dirty="0" smtClean="0"/>
              <a:t>       </a:t>
            </a:r>
            <a:endParaRPr lang="fr-FR" sz="16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Présentation de l’architecture générale de l’application 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client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96752"/>
            <a:ext cx="2448272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1340768"/>
            <a:ext cx="3542849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1228" indent="-571500">
              <a:buNone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Solutions proposées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2176" y="270892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 Voir !</a:t>
            </a:r>
          </a:p>
        </p:txBody>
      </p:sp>
    </p:spTree>
    <p:extLst>
      <p:ext uri="{BB962C8B-B14F-4D97-AF65-F5344CB8AC3E}">
        <p14:creationId xmlns:p14="http://schemas.microsoft.com/office/powerpoint/2010/main" val="33715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Prévention des failles de sécurité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Voir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Prévention des failles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2931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5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968552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Présentation  du  projet et outils  de 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fr-FR" sz="1900" dirty="0" smtClean="0">
                <a:sym typeface="Wingdings" pitchFamily="2" charset="2"/>
              </a:rPr>
              <a:t>   </a:t>
            </a:r>
            <a:r>
              <a:rPr lang="fr-FR" sz="1900" dirty="0">
                <a:sym typeface="Wingdings" pitchFamily="2" charset="2"/>
              </a:rPr>
              <a:t></a:t>
            </a:r>
            <a:r>
              <a:rPr lang="fr-FR" sz="1900" dirty="0"/>
              <a:t>  </a:t>
            </a:r>
            <a:r>
              <a:rPr lang="fr-FR" sz="1900" dirty="0" smtClean="0"/>
              <a:t>Strangers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 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Phonegap</a:t>
            </a:r>
            <a:endParaRPr lang="fr-FR" sz="1900" dirty="0"/>
          </a:p>
          <a:p>
            <a:pPr marL="681228" indent="-571500">
              <a:buNone/>
            </a:pPr>
            <a:endParaRPr lang="fr-FR" sz="500" dirty="0" smtClean="0"/>
          </a:p>
          <a:p>
            <a:pPr marL="681228" indent="-571500">
              <a:buNone/>
            </a:pPr>
            <a:r>
              <a:rPr lang="fr-FR" sz="2200" dirty="0" smtClean="0"/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1900" dirty="0" smtClean="0">
                <a:sym typeface="Wingdings" pitchFamily="2" charset="2"/>
              </a:rPr>
              <a:t>              </a:t>
            </a:r>
            <a:r>
              <a:rPr lang="fr-FR" sz="1900" dirty="0" smtClean="0"/>
              <a:t>  </a:t>
            </a:r>
            <a:r>
              <a:rPr lang="fr-FR" sz="1900" dirty="0"/>
              <a:t>Partie client	 </a:t>
            </a:r>
            <a:r>
              <a:rPr lang="fr-FR" sz="1900" dirty="0" smtClean="0"/>
              <a:t>	</a:t>
            </a:r>
          </a:p>
          <a:p>
            <a:pPr marL="681228" indent="-571500">
              <a:buNone/>
            </a:pPr>
            <a:r>
              <a:rPr lang="fr-FR" sz="1900" dirty="0" smtClean="0">
                <a:sym typeface="Wingdings" pitchFamily="2" charset="2"/>
              </a:rPr>
              <a:t>              </a:t>
            </a:r>
            <a:r>
              <a:rPr lang="fr-FR" sz="1900" dirty="0" smtClean="0"/>
              <a:t>  </a:t>
            </a:r>
            <a:r>
              <a:rPr lang="fr-FR" sz="1900" dirty="0"/>
              <a:t>Partie </a:t>
            </a:r>
            <a:r>
              <a:rPr lang="fr-FR" sz="1900" dirty="0" smtClean="0"/>
              <a:t>serveur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	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Solutions proposées</a:t>
            </a:r>
            <a:endParaRPr lang="fr-FR" sz="1900" dirty="0"/>
          </a:p>
          <a:p>
            <a:pPr marL="681228" indent="-571500">
              <a:buNone/>
            </a:pPr>
            <a:endParaRPr lang="fr-FR" sz="500" b="1" dirty="0" smtClean="0"/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Mesures </a:t>
            </a:r>
            <a:r>
              <a:rPr lang="fr-FR" sz="2200" b="1" dirty="0" smtClean="0">
                <a:solidFill>
                  <a:srgbClr val="002060"/>
                </a:solidFill>
              </a:rPr>
              <a:t>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du serveur et réseau</a:t>
            </a: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de l’application client</a:t>
            </a:r>
          </a:p>
          <a:p>
            <a:pPr marL="681228" indent="-571500">
              <a:buNone/>
            </a:pPr>
            <a:r>
              <a:rPr lang="fr-FR" sz="1900" dirty="0" smtClean="0"/>
              <a:t>	</a:t>
            </a:r>
            <a:r>
              <a:rPr lang="fr-FR" sz="1900" dirty="0"/>
              <a:t>	</a:t>
            </a:r>
            <a:endParaRPr lang="fr-FR" sz="1900" dirty="0" smtClean="0"/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Conclusion</a:t>
            </a:r>
            <a:endParaRPr lang="fr-FR" sz="2200" b="1" dirty="0">
              <a:solidFill>
                <a:srgbClr val="00206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56761" y="548680"/>
            <a:ext cx="4587247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Plan de la présentation</a:t>
            </a:r>
            <a:endParaRPr lang="fr-FR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240868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 les  outils  </a:t>
            </a:r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de développement 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La </a:t>
            </a:r>
            <a:r>
              <a:rPr lang="fr-FR" dirty="0"/>
              <a:t>création d’une application mobile permettant de retrouver à qui appartient un numéro de téléphone, en se </a:t>
            </a:r>
            <a:r>
              <a:rPr lang="fr-FR" dirty="0" smtClean="0"/>
              <a:t>basant </a:t>
            </a:r>
            <a:r>
              <a:rPr lang="fr-FR" dirty="0"/>
              <a:t>sur une recherche dans des emails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Eventuellement lancer une recherche sur les moteurs de recherches des numéros de téléphones, en cas </a:t>
            </a:r>
            <a:r>
              <a:rPr lang="fr-FR" dirty="0"/>
              <a:t>d'échéance.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884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412776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un numéro inconnu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toutes mes boite mails pour afficher l’</a:t>
            </a:r>
            <a:r>
              <a:rPr lang="fr-FR" sz="2200" b="1" dirty="0">
                <a:solidFill>
                  <a:schemeClr val="bg1"/>
                </a:solidFill>
                <a:sym typeface="Wingdings" pitchFamily="2" charset="2"/>
              </a:rPr>
              <a:t>é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ventuelle 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que j’ai eu un échange  mail 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outils : 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Phonegap-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Serveur web : apache , </a:t>
            </a:r>
            <a:r>
              <a:rPr lang="fr-FR" dirty="0" err="1" smtClean="0"/>
              <a:t>WampServer</a:t>
            </a:r>
            <a:r>
              <a:rPr lang="fr-FR" dirty="0" smtClean="0"/>
              <a:t>, </a:t>
            </a:r>
            <a:r>
              <a:rPr lang="fr-FR" dirty="0" err="1" smtClean="0"/>
              <a:t>php</a:t>
            </a:r>
            <a:endParaRPr lang="fr-FR" dirty="0" smtClean="0"/>
          </a:p>
          <a:p>
            <a:pPr lvl="1"/>
            <a:r>
              <a:rPr lang="fr-FR" dirty="0" smtClean="0"/>
              <a:t>Codage </a:t>
            </a:r>
            <a:r>
              <a:rPr lang="fr-FR" dirty="0" smtClean="0"/>
              <a:t>html5/css3/</a:t>
            </a:r>
            <a:r>
              <a:rPr lang="fr-FR" dirty="0" err="1" smtClean="0"/>
              <a:t>js</a:t>
            </a:r>
            <a:endParaRPr lang="fr-FR" dirty="0" smtClean="0"/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phonegap</a:t>
            </a:r>
            <a:r>
              <a:rPr lang="fr-FR" dirty="0" smtClean="0"/>
              <a:t> pour </a:t>
            </a:r>
            <a:r>
              <a:rPr lang="fr-FR" dirty="0" err="1" smtClean="0"/>
              <a:t>Android</a:t>
            </a:r>
            <a:r>
              <a:rPr lang="fr-FR" dirty="0" smtClean="0"/>
              <a:t> : Java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2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</a:t>
            </a:r>
            <a:r>
              <a:rPr lang="fr-FR" sz="3200" b="1" dirty="0">
                <a:solidFill>
                  <a:srgbClr val="002060"/>
                </a:solidFill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half" idx="2"/>
          </p:nvPr>
        </p:nvSpPr>
        <p:spPr>
          <a:xfrm>
            <a:off x="323528" y="2276872"/>
            <a:ext cx="4032448" cy="3672407"/>
          </a:xfrm>
        </p:spPr>
        <p:txBody>
          <a:bodyPr>
            <a:norm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L’organisation d’un projet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Phonegap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 nécessite une structure dossier bien claire.</a:t>
            </a:r>
          </a:p>
          <a:p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196752"/>
            <a:ext cx="4248472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Organisation des dossiers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0848"/>
            <a:ext cx="2991268" cy="3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2"/>
          </p:nvPr>
        </p:nvSpPr>
        <p:spPr>
          <a:xfrm>
            <a:off x="539552" y="2010727"/>
            <a:ext cx="8197224" cy="461772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231990"/>
            <a:ext cx="259228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1920</TotalTime>
  <Words>239</Words>
  <Application>Microsoft Office PowerPoint</Application>
  <PresentationFormat>Affichage à l'écran (4:3)</PresentationFormat>
  <Paragraphs>78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Urbain</vt:lpstr>
      <vt:lpstr>IF26  Strangers-Phonegap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Mohammed</cp:lastModifiedBy>
  <cp:revision>218</cp:revision>
  <dcterms:created xsi:type="dcterms:W3CDTF">2012-05-23T06:49:42Z</dcterms:created>
  <dcterms:modified xsi:type="dcterms:W3CDTF">2013-01-07T17:01:20Z</dcterms:modified>
</cp:coreProperties>
</file>