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sldIdLst>
    <p:sldId id="256" r:id="rId2"/>
    <p:sldId id="272" r:id="rId3"/>
    <p:sldId id="278" r:id="rId4"/>
    <p:sldId id="273" r:id="rId5"/>
    <p:sldId id="274" r:id="rId6"/>
    <p:sldId id="285" r:id="rId7"/>
    <p:sldId id="279" r:id="rId8"/>
    <p:sldId id="282" r:id="rId9"/>
    <p:sldId id="286" r:id="rId10"/>
    <p:sldId id="287" r:id="rId11"/>
    <p:sldId id="288" r:id="rId12"/>
    <p:sldId id="289" r:id="rId13"/>
    <p:sldId id="280" r:id="rId14"/>
    <p:sldId id="283" r:id="rId15"/>
    <p:sldId id="281" r:id="rId16"/>
    <p:sldId id="284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6" autoAdjust="0"/>
    <p:restoredTop sz="95455" autoAdjust="0"/>
  </p:normalViewPr>
  <p:slideViewPr>
    <p:cSldViewPr>
      <p:cViewPr>
        <p:scale>
          <a:sx n="80" d="100"/>
          <a:sy n="80" d="100"/>
        </p:scale>
        <p:origin x="-7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64E49-555C-4914-82C7-78B9263499EB}" type="datetimeFigureOut">
              <a:rPr lang="fr-FR" smtClean="0"/>
              <a:pPr/>
              <a:t>06/01/2013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A1D2-E017-4592-857B-6B17935E7EF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1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A1D2-E017-4592-857B-6B17935E7EF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21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page « ajouter un compte » est trop grande</a:t>
            </a:r>
            <a:r>
              <a:rPr lang="fr-FR" baseline="0" dirty="0" smtClean="0"/>
              <a:t> pour faire une ‘</a:t>
            </a:r>
            <a:r>
              <a:rPr lang="fr-FR" baseline="0" dirty="0" err="1" smtClean="0"/>
              <a:t>impécr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syst</a:t>
            </a:r>
            <a:r>
              <a:rPr lang="fr-FR" baseline="0" dirty="0" smtClean="0"/>
              <a:t>’, je l’’ai fait directement </a:t>
            </a:r>
            <a:r>
              <a:rPr lang="fr-FR" baseline="0" dirty="0" err="1" smtClean="0"/>
              <a:t>dy</a:t>
            </a:r>
            <a:r>
              <a:rPr lang="fr-FR" baseline="0" dirty="0" smtClean="0"/>
              <a:t> fichier html, mais c pas la </a:t>
            </a:r>
            <a:r>
              <a:rPr lang="fr-FR" baseline="0" dirty="0" err="1" smtClean="0"/>
              <a:t>m^m</a:t>
            </a:r>
            <a:r>
              <a:rPr lang="fr-FR" baseline="0" dirty="0" smtClean="0"/>
              <a:t> qui figure sur l’application.</a:t>
            </a:r>
          </a:p>
          <a:p>
            <a:r>
              <a:rPr lang="fr-FR" baseline="0" dirty="0" smtClean="0"/>
              <a:t>A voir : </a:t>
            </a:r>
            <a:r>
              <a:rPr lang="fr-FR" baseline="0" dirty="0" err="1" smtClean="0"/>
              <a:t>ksk’on</a:t>
            </a:r>
            <a:r>
              <a:rPr lang="fr-FR" baseline="0" dirty="0" smtClean="0"/>
              <a:t> peut faire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A1D2-E017-4592-857B-6B17935E7EF0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0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69038DB-DB27-4C81-A99E-EDC406D87CE1}" type="datetime1">
              <a:rPr lang="fr-FR" smtClean="0"/>
              <a:t>06/01/2013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686-CF20-4A0B-8B61-492E3DA4E76D}" type="datetime1">
              <a:rPr lang="fr-FR" smtClean="0"/>
              <a:t>06/01/2013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FE9E-1F1B-474D-87DD-E94BF53DF9B2}" type="datetime1">
              <a:rPr lang="fr-FR" smtClean="0"/>
              <a:t>06/01/2013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B56A-06DF-46AA-AE22-01555B55BA06}" type="datetime1">
              <a:rPr lang="fr-FR" smtClean="0"/>
              <a:t>06/01/2013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D0C8-D033-408A-BB9E-47E89B01D8DF}" type="datetime1">
              <a:rPr lang="fr-FR" smtClean="0"/>
              <a:t>06/01/2013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62E-40AD-46AA-9570-BB67791276A8}" type="datetime1">
              <a:rPr lang="fr-FR" smtClean="0"/>
              <a:t>06/01/2013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990584-B0F5-4C80-8615-63F6B6650DAA}" type="datetime1">
              <a:rPr lang="fr-FR" smtClean="0"/>
              <a:t>06/01/2013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7097661-A49E-4A2A-AE45-1694091695EA}" type="datetime1">
              <a:rPr lang="fr-FR" smtClean="0"/>
              <a:t>06/01/2013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C268-C145-4C2F-8577-BD5E667C29C1}" type="datetime1">
              <a:rPr lang="fr-FR" smtClean="0"/>
              <a:t>06/01/2013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BFF-8C8A-4EA2-A070-C25A10008A17}" type="datetime1">
              <a:rPr lang="fr-FR" smtClean="0"/>
              <a:t>06/01/2013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543B-154D-4461-A8A8-30F5B7DCFC53}" type="datetime1">
              <a:rPr lang="fr-FR" smtClean="0"/>
              <a:t>06/01/2013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AFD231C-2EC0-461A-BD1C-387FB840F521}" type="datetime1">
              <a:rPr lang="fr-FR" smtClean="0"/>
              <a:t>06/01/2013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496" y="692696"/>
            <a:ext cx="8458200" cy="2910185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IF26</a:t>
            </a:r>
            <a:r>
              <a:rPr lang="fr-FR" sz="5400" b="1" u="sng" dirty="0" smtClean="0"/>
              <a:t/>
            </a:r>
            <a:br>
              <a:rPr lang="fr-FR" sz="5400" b="1" u="sng" dirty="0" smtClean="0"/>
            </a:b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4200" b="1" dirty="0" err="1" smtClean="0"/>
              <a:t>Stanrgers-Phonegap</a:t>
            </a:r>
            <a:endParaRPr lang="fr-FR" sz="4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65990" y="5445224"/>
            <a:ext cx="9252520" cy="1368152"/>
          </a:xfrm>
        </p:spPr>
        <p:txBody>
          <a:bodyPr>
            <a:normAutofit/>
          </a:bodyPr>
          <a:lstStyle/>
          <a:p>
            <a:endParaRPr lang="fr-FR" sz="600" dirty="0" smtClean="0"/>
          </a:p>
          <a:p>
            <a:r>
              <a:rPr lang="fr-FR" sz="1600" b="1" dirty="0" smtClean="0"/>
              <a:t>      Mohammed OUADGHIRI</a:t>
            </a:r>
          </a:p>
          <a:p>
            <a:r>
              <a:rPr lang="fr-FR" sz="1600" b="1" dirty="0" smtClean="0"/>
              <a:t>      Jérémie JALOUZET</a:t>
            </a:r>
          </a:p>
          <a:p>
            <a:r>
              <a:rPr lang="fr-FR" sz="1600" b="1" dirty="0" smtClean="0"/>
              <a:t>       </a:t>
            </a:r>
            <a:endParaRPr lang="fr-FR" sz="1600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123728" y="4365104"/>
            <a:ext cx="4824536" cy="8640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Présentation 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de 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l’architecture générale de l’application </a:t>
            </a:r>
            <a:endParaRPr lang="fr-FR" sz="20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Rectangle à coins arrondis 5"/>
          <p:cNvSpPr/>
          <p:nvPr/>
        </p:nvSpPr>
        <p:spPr>
          <a:xfrm rot="339537">
            <a:off x="6966338" y="5601786"/>
            <a:ext cx="1152128" cy="42351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2012</a:t>
            </a:r>
            <a:endParaRPr lang="fr-FR" sz="20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Rectangle à coins arrondis 6"/>
          <p:cNvSpPr/>
          <p:nvPr/>
        </p:nvSpPr>
        <p:spPr>
          <a:xfrm rot="20893570">
            <a:off x="6371825" y="5091123"/>
            <a:ext cx="1953688" cy="525431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Projet IF26</a:t>
            </a:r>
            <a:endParaRPr lang="fr-FR" sz="20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07504" y="5631770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07504" y="5928015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</a:rPr>
              <a:t>Architecture générale de l’application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Partie client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40" y="1412776"/>
            <a:ext cx="2934110" cy="5048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7" y="1988840"/>
            <a:ext cx="3029373" cy="436305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88840"/>
            <a:ext cx="3000794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</a:rPr>
              <a:t>Architecture générale de l’application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08" y="3356992"/>
            <a:ext cx="2934110" cy="504896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107504" y="1196752"/>
            <a:ext cx="2448272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Partie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Serveur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72008" y="1340768"/>
            <a:ext cx="3542849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1228" indent="-571500">
              <a:buNone/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Solutions proposées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2176" y="2708920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 Voir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15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002060"/>
                </a:solidFill>
              </a:rPr>
              <a:t>Prévention des failles de sécurité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Voir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</a:rPr>
              <a:t>Prévention des failles de sécurité</a:t>
            </a:r>
            <a:endParaRPr lang="fr-F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5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002060"/>
                </a:solidFill>
              </a:rPr>
              <a:t>Conclusion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7778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5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968552"/>
          </a:xfrm>
        </p:spPr>
        <p:txBody>
          <a:bodyPr>
            <a:normAutofit/>
          </a:bodyPr>
          <a:lstStyle/>
          <a:p>
            <a:pPr marL="681228" indent="-571500">
              <a:buNone/>
            </a:pPr>
            <a:r>
              <a:rPr lang="fr-FR" sz="2200" b="1" dirty="0" smtClean="0">
                <a:sym typeface="Wingdings" pitchFamily="2" charset="2"/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  <a:sym typeface="Wingdings" pitchFamily="2" charset="2"/>
              </a:rPr>
              <a:t>Présentation  du  projet et outils  de développement</a:t>
            </a:r>
          </a:p>
          <a:p>
            <a:pPr marL="681228" indent="-571500">
              <a:buNone/>
            </a:pPr>
            <a:r>
              <a:rPr lang="fr-FR" sz="2200" b="1" dirty="0">
                <a:solidFill>
                  <a:srgbClr val="002060"/>
                </a:solidFill>
                <a:sym typeface="Wingdings" pitchFamily="2" charset="2"/>
              </a:rPr>
              <a:t>	</a:t>
            </a:r>
            <a:r>
              <a:rPr lang="fr-FR" sz="2200" b="1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fr-FR" sz="1900" dirty="0" smtClean="0">
                <a:sym typeface="Wingdings" pitchFamily="2" charset="2"/>
              </a:rPr>
              <a:t>   </a:t>
            </a:r>
            <a:r>
              <a:rPr lang="fr-FR" sz="1900" dirty="0">
                <a:sym typeface="Wingdings" pitchFamily="2" charset="2"/>
              </a:rPr>
              <a:t></a:t>
            </a:r>
            <a:r>
              <a:rPr lang="fr-FR" sz="1900" dirty="0"/>
              <a:t>  </a:t>
            </a:r>
            <a:r>
              <a:rPr lang="fr-FR" sz="1900" dirty="0" smtClean="0"/>
              <a:t>Strangers</a:t>
            </a:r>
          </a:p>
          <a:p>
            <a:pPr marL="681228" indent="-571500">
              <a:buNone/>
            </a:pPr>
            <a:r>
              <a:rPr lang="fr-FR" sz="1900" dirty="0"/>
              <a:t>	</a:t>
            </a:r>
            <a:r>
              <a:rPr lang="fr-FR" sz="1900" dirty="0" smtClean="0"/>
              <a:t>    </a:t>
            </a:r>
            <a:r>
              <a:rPr lang="fr-FR" sz="1900" dirty="0" smtClean="0">
                <a:sym typeface="Wingdings" pitchFamily="2" charset="2"/>
              </a:rPr>
              <a:t></a:t>
            </a:r>
            <a:r>
              <a:rPr lang="fr-FR" sz="1900" dirty="0" smtClean="0"/>
              <a:t>  Phonegap</a:t>
            </a:r>
            <a:endParaRPr lang="fr-FR" sz="1900" dirty="0"/>
          </a:p>
          <a:p>
            <a:pPr marL="681228" indent="-571500">
              <a:buNone/>
            </a:pPr>
            <a:endParaRPr lang="fr-FR" sz="500" dirty="0" smtClean="0"/>
          </a:p>
          <a:p>
            <a:pPr marL="681228" indent="-571500">
              <a:buNone/>
            </a:pPr>
            <a:r>
              <a:rPr lang="fr-FR" sz="2200" dirty="0" smtClean="0"/>
              <a:t>      </a:t>
            </a:r>
            <a:r>
              <a:rPr lang="fr-FR" sz="2200" b="1" dirty="0" smtClean="0">
                <a:solidFill>
                  <a:srgbClr val="002060"/>
                </a:solidFill>
              </a:rPr>
              <a:t>Architecture générale de l’application</a:t>
            </a:r>
          </a:p>
          <a:p>
            <a:pPr marL="681228" indent="-571500">
              <a:buNone/>
            </a:pPr>
            <a:r>
              <a:rPr lang="fr-FR" sz="1900" dirty="0" smtClean="0">
                <a:sym typeface="Wingdings" pitchFamily="2" charset="2"/>
              </a:rPr>
              <a:t>              </a:t>
            </a:r>
            <a:r>
              <a:rPr lang="fr-FR" sz="1900" dirty="0" smtClean="0"/>
              <a:t>  </a:t>
            </a:r>
            <a:r>
              <a:rPr lang="fr-FR" sz="1900" dirty="0"/>
              <a:t>Partie client</a:t>
            </a:r>
            <a:r>
              <a:rPr lang="fr-FR" sz="1900" dirty="0"/>
              <a:t>	 </a:t>
            </a:r>
            <a:r>
              <a:rPr lang="fr-FR" sz="1900" dirty="0" smtClean="0"/>
              <a:t>	</a:t>
            </a:r>
            <a:endParaRPr lang="fr-FR" sz="1900" dirty="0" smtClean="0"/>
          </a:p>
          <a:p>
            <a:pPr marL="681228" indent="-571500">
              <a:buNone/>
            </a:pPr>
            <a:r>
              <a:rPr lang="fr-FR" sz="1900" dirty="0" smtClean="0">
                <a:sym typeface="Wingdings" pitchFamily="2" charset="2"/>
              </a:rPr>
              <a:t>              </a:t>
            </a:r>
            <a:r>
              <a:rPr lang="fr-FR" sz="1900" dirty="0" smtClean="0"/>
              <a:t>  </a:t>
            </a:r>
            <a:r>
              <a:rPr lang="fr-FR" sz="1900" dirty="0"/>
              <a:t>Partie </a:t>
            </a:r>
            <a:r>
              <a:rPr lang="fr-FR" sz="1900" dirty="0" smtClean="0"/>
              <a:t>serveur</a:t>
            </a:r>
          </a:p>
          <a:p>
            <a:pPr marL="681228" indent="-571500">
              <a:buNone/>
            </a:pPr>
            <a:r>
              <a:rPr lang="fr-FR" sz="1900" dirty="0"/>
              <a:t>	</a:t>
            </a:r>
            <a:r>
              <a:rPr lang="fr-FR" sz="1900" dirty="0" smtClean="0"/>
              <a:t>	</a:t>
            </a:r>
            <a:r>
              <a:rPr lang="fr-FR" sz="1900" dirty="0" smtClean="0">
                <a:sym typeface="Wingdings" pitchFamily="2" charset="2"/>
              </a:rPr>
              <a:t></a:t>
            </a:r>
            <a:r>
              <a:rPr lang="fr-FR" sz="1900" dirty="0" smtClean="0"/>
              <a:t>  Solutions proposées</a:t>
            </a:r>
            <a:endParaRPr lang="fr-FR" sz="1900" dirty="0"/>
          </a:p>
          <a:p>
            <a:pPr marL="681228" indent="-571500">
              <a:buNone/>
            </a:pPr>
            <a:endParaRPr lang="fr-FR" sz="500" b="1" dirty="0" smtClean="0"/>
          </a:p>
          <a:p>
            <a:pPr marL="681228" indent="-571500">
              <a:buNone/>
            </a:pPr>
            <a:r>
              <a:rPr lang="fr-FR" sz="2200" b="1" dirty="0" smtClean="0">
                <a:solidFill>
                  <a:srgbClr val="002060"/>
                </a:solidFill>
              </a:rPr>
              <a:t>      Prévention </a:t>
            </a:r>
            <a:r>
              <a:rPr lang="fr-FR" sz="2200" b="1" dirty="0" smtClean="0">
                <a:solidFill>
                  <a:srgbClr val="002060"/>
                </a:solidFill>
              </a:rPr>
              <a:t>contre les failles </a:t>
            </a:r>
            <a:r>
              <a:rPr lang="fr-FR" sz="2200" b="1" dirty="0" smtClean="0">
                <a:solidFill>
                  <a:srgbClr val="002060"/>
                </a:solidFill>
              </a:rPr>
              <a:t>de sécurité </a:t>
            </a:r>
          </a:p>
          <a:p>
            <a:pPr marL="681228" indent="-571500">
              <a:buNone/>
            </a:pPr>
            <a:endParaRPr lang="fr-FR" sz="5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681228" indent="-571500">
              <a:buNone/>
            </a:pPr>
            <a:r>
              <a:rPr lang="fr-FR" sz="1900" dirty="0" smtClean="0"/>
              <a:t>		   </a:t>
            </a:r>
            <a:r>
              <a:rPr lang="fr-FR" sz="1900" dirty="0" smtClean="0">
                <a:sym typeface="Wingdings" pitchFamily="2" charset="2"/>
              </a:rPr>
              <a:t></a:t>
            </a:r>
            <a:r>
              <a:rPr lang="fr-FR" sz="1900" dirty="0" smtClean="0"/>
              <a:t>  Partie du serveur et réseau</a:t>
            </a:r>
          </a:p>
          <a:p>
            <a:pPr marL="681228" indent="-571500">
              <a:buNone/>
            </a:pPr>
            <a:r>
              <a:rPr lang="fr-FR" sz="1900" dirty="0" smtClean="0"/>
              <a:t>		   </a:t>
            </a:r>
            <a:r>
              <a:rPr lang="fr-FR" sz="1900" dirty="0" smtClean="0">
                <a:sym typeface="Wingdings" pitchFamily="2" charset="2"/>
              </a:rPr>
              <a:t></a:t>
            </a:r>
            <a:r>
              <a:rPr lang="fr-FR" sz="1900" dirty="0" smtClean="0"/>
              <a:t>  Partie de l’application client</a:t>
            </a:r>
          </a:p>
          <a:p>
            <a:pPr marL="681228" indent="-571500">
              <a:buNone/>
            </a:pPr>
            <a:r>
              <a:rPr lang="fr-FR" sz="1900" dirty="0" smtClean="0"/>
              <a:t>		   </a:t>
            </a:r>
            <a:r>
              <a:rPr lang="fr-FR" sz="1900" dirty="0" smtClean="0">
                <a:sym typeface="Wingdings" pitchFamily="2" charset="2"/>
              </a:rPr>
              <a:t></a:t>
            </a:r>
            <a:r>
              <a:rPr lang="fr-FR" sz="1900" dirty="0" smtClean="0"/>
              <a:t>  Outils de prévention</a:t>
            </a:r>
          </a:p>
          <a:p>
            <a:pPr marL="681228" indent="-571500">
              <a:buNone/>
            </a:pPr>
            <a:r>
              <a:rPr lang="fr-FR" sz="1900" dirty="0"/>
              <a:t>	</a:t>
            </a:r>
            <a:endParaRPr lang="fr-FR" sz="1900" dirty="0" smtClean="0"/>
          </a:p>
          <a:p>
            <a:pPr marL="681228" indent="-571500">
              <a:buNone/>
            </a:pPr>
            <a:r>
              <a:rPr lang="fr-FR" sz="1900" b="1" dirty="0">
                <a:solidFill>
                  <a:srgbClr val="002060"/>
                </a:solidFill>
              </a:rPr>
              <a:t> </a:t>
            </a:r>
            <a:r>
              <a:rPr lang="fr-FR" sz="1900" b="1" dirty="0" smtClean="0">
                <a:solidFill>
                  <a:srgbClr val="002060"/>
                </a:solidFill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</a:rPr>
              <a:t>Conclusion</a:t>
            </a:r>
            <a:endParaRPr lang="fr-FR" sz="2200" b="1" dirty="0">
              <a:solidFill>
                <a:srgbClr val="002060"/>
              </a:solidFill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56761" y="548680"/>
            <a:ext cx="4587247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 smtClean="0">
                <a:solidFill>
                  <a:schemeClr val="tx1"/>
                </a:solidFill>
              </a:rPr>
              <a:t>Plan de la présentation</a:t>
            </a:r>
            <a:endParaRPr lang="fr-FR" sz="2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39552" y="2240868"/>
            <a:ext cx="8208912" cy="15121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3600" b="1" dirty="0" smtClean="0">
                <a:solidFill>
                  <a:srgbClr val="002060"/>
                </a:solidFill>
                <a:sym typeface="Wingdings" pitchFamily="2" charset="2"/>
              </a:rPr>
              <a:t> les  outils  </a:t>
            </a:r>
            <a:r>
              <a:rPr lang="fr-FR" sz="3600" b="1" dirty="0">
                <a:solidFill>
                  <a:srgbClr val="002060"/>
                </a:solidFill>
                <a:sym typeface="Wingdings" pitchFamily="2" charset="2"/>
              </a:rPr>
              <a:t>de développement 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16832"/>
            <a:ext cx="9036496" cy="4797152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200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La </a:t>
            </a:r>
            <a:r>
              <a:rPr lang="fr-FR" dirty="0"/>
              <a:t>création d’une application mobile permettant de retrouver à qui appartient un numéro de téléphone, en se </a:t>
            </a:r>
            <a:r>
              <a:rPr lang="fr-FR" dirty="0" smtClean="0"/>
              <a:t>basant </a:t>
            </a:r>
            <a:r>
              <a:rPr lang="fr-FR" dirty="0"/>
              <a:t>sur une recherche dans des emails</a:t>
            </a:r>
            <a:r>
              <a:rPr lang="fr-FR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Eventuellement lancer une recherche sur les moteurs de recherches des numéros de téléphones, en cas </a:t>
            </a:r>
            <a:r>
              <a:rPr lang="fr-FR" dirty="0"/>
              <a:t>d'échéance.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 Strangers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2008" y="548680"/>
            <a:ext cx="7884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2000" b="1" dirty="0" smtClean="0">
                <a:solidFill>
                  <a:srgbClr val="002060"/>
                </a:solidFill>
                <a:sym typeface="Wingdings" pitchFamily="2" charset="2"/>
              </a:rPr>
              <a:t>les outils  </a:t>
            </a:r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de développement</a:t>
            </a:r>
            <a:endParaRPr lang="fr-FR" sz="20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èche vers le bas 15"/>
          <p:cNvSpPr/>
          <p:nvPr/>
        </p:nvSpPr>
        <p:spPr>
          <a:xfrm>
            <a:off x="2987824" y="1412776"/>
            <a:ext cx="2664296" cy="5328592"/>
          </a:xfrm>
          <a:prstGeom prst="downArrow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85800" y="1700808"/>
            <a:ext cx="7740352" cy="72008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Recevoir un appel avec un numéro inconnu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561367" y="4275094"/>
            <a:ext cx="7740352" cy="954106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Lancer une recherche dans </a:t>
            </a:r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toutes mes boite </a:t>
            </a:r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mails </a:t>
            </a:r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pour </a:t>
            </a:r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afficher l’</a:t>
            </a:r>
            <a:r>
              <a:rPr lang="fr-FR" sz="2200" b="1" dirty="0">
                <a:solidFill>
                  <a:schemeClr val="bg1"/>
                </a:solidFill>
                <a:sym typeface="Wingdings" pitchFamily="2" charset="2"/>
              </a:rPr>
              <a:t>é</a:t>
            </a:r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ventuelle l’identité de l’appelant</a:t>
            </a:r>
            <a:endParaRPr lang="fr-FR" sz="2000" b="1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611560" y="2942946"/>
            <a:ext cx="7740352" cy="828092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Probablement  c’est un contact que j’ai eu un échange  mail dernièrement </a:t>
            </a:r>
            <a:endParaRPr lang="fr-FR" sz="2200" b="1" dirty="0">
              <a:solidFill>
                <a:schemeClr val="bg1"/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>
            <a:off x="4136928" y="2426392"/>
            <a:ext cx="432048" cy="504056"/>
          </a:xfrm>
          <a:prstGeom prst="downArrow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4144691" y="3771038"/>
            <a:ext cx="432048" cy="504056"/>
          </a:xfrm>
          <a:prstGeom prst="downArrow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2000" b="1" dirty="0" smtClean="0">
                <a:solidFill>
                  <a:srgbClr val="002060"/>
                </a:solidFill>
                <a:sym typeface="Wingdings" pitchFamily="2" charset="2"/>
              </a:rPr>
              <a:t>les outils  </a:t>
            </a:r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de développement</a:t>
            </a:r>
            <a:endParaRPr lang="fr-F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 Contexte 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outils : </a:t>
            </a:r>
          </a:p>
          <a:p>
            <a:pPr lvl="1"/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Phonegap-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/>
              <a:t>Serveur web : </a:t>
            </a:r>
            <a:r>
              <a:rPr lang="fr-FR" dirty="0" smtClean="0"/>
              <a:t>apache , </a:t>
            </a:r>
            <a:r>
              <a:rPr lang="fr-FR" dirty="0" err="1" smtClean="0"/>
              <a:t>WampServer</a:t>
            </a:r>
            <a:endParaRPr lang="fr-FR" dirty="0" smtClean="0"/>
          </a:p>
          <a:p>
            <a:pPr lvl="1"/>
            <a:r>
              <a:rPr lang="fr-FR" dirty="0" smtClean="0"/>
              <a:t>Codage html5/css3/</a:t>
            </a:r>
            <a:r>
              <a:rPr lang="fr-FR" dirty="0" err="1" smtClean="0"/>
              <a:t>js</a:t>
            </a:r>
            <a:endParaRPr lang="fr-FR" dirty="0" smtClean="0"/>
          </a:p>
          <a:p>
            <a:pPr lvl="1"/>
            <a:r>
              <a:rPr lang="fr-FR" dirty="0" smtClean="0"/>
              <a:t>.... (quoi d’autre?)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2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 </a:t>
            </a:r>
            <a:r>
              <a:rPr lang="fr-FR" sz="3200" b="1" dirty="0">
                <a:solidFill>
                  <a:srgbClr val="002060"/>
                </a:solidFill>
              </a:rPr>
              <a:t>Architecture générale de l’application</a:t>
            </a:r>
            <a:endParaRPr lang="fr-FR" sz="32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</a:rPr>
              <a:t>Architecture générale de l’application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Partie client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3048426" cy="45726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76" y="2313296"/>
            <a:ext cx="2934110" cy="50489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55" y="3717032"/>
            <a:ext cx="2934110" cy="5048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943713"/>
            <a:ext cx="2934110" cy="5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</a:rPr>
              <a:t>Architecture générale de l’application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Partie client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573" y="1376352"/>
            <a:ext cx="2934110" cy="50489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0" y="2161788"/>
            <a:ext cx="2583463" cy="423921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4" y="2161786"/>
            <a:ext cx="2955665" cy="423921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161788"/>
            <a:ext cx="3051867" cy="43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1884</TotalTime>
  <Words>223</Words>
  <Application>Microsoft Office PowerPoint</Application>
  <PresentationFormat>Affichage à l'écran (4:3)</PresentationFormat>
  <Paragraphs>78</Paragraphs>
  <Slides>16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Urbain</vt:lpstr>
      <vt:lpstr>IF26  Stanrgers-Phonegap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SC01</dc:title>
  <dc:creator>Enora</dc:creator>
  <cp:lastModifiedBy>Mohammed</cp:lastModifiedBy>
  <cp:revision>205</cp:revision>
  <dcterms:created xsi:type="dcterms:W3CDTF">2012-05-23T06:49:42Z</dcterms:created>
  <dcterms:modified xsi:type="dcterms:W3CDTF">2013-01-06T19:54:40Z</dcterms:modified>
</cp:coreProperties>
</file>