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90" r:id="rId2"/>
    <p:sldId id="291" r:id="rId3"/>
    <p:sldId id="292" r:id="rId4"/>
    <p:sldId id="293" r:id="rId5"/>
    <p:sldId id="294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300" r:id="rId18"/>
    <p:sldId id="301" r:id="rId19"/>
    <p:sldId id="302" r:id="rId20"/>
    <p:sldId id="297" r:id="rId21"/>
    <p:sldId id="30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455" autoAdjust="0"/>
  </p:normalViewPr>
  <p:slideViewPr>
    <p:cSldViewPr>
      <p:cViewPr>
        <p:scale>
          <a:sx n="80" d="100"/>
          <a:sy n="80" d="100"/>
        </p:scale>
        <p:origin x="-139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IF26</a:t>
            </a:r>
            <a:r>
              <a:rPr lang="fr-FR" sz="5400" b="1" u="sng" dirty="0" smtClean="0">
                <a:latin typeface="+mn-lt"/>
              </a:rPr>
              <a:t/>
            </a:r>
            <a:br>
              <a:rPr lang="fr-FR" sz="5400" b="1" u="sng" dirty="0" smtClean="0">
                <a:latin typeface="+mn-lt"/>
              </a:rPr>
            </a:br>
            <a:r>
              <a:rPr lang="fr-FR" sz="2000" b="1" dirty="0" smtClean="0">
                <a:latin typeface="+mn-lt"/>
              </a:rPr>
              <a:t/>
            </a:r>
            <a:br>
              <a:rPr lang="fr-FR" sz="2000" b="1" dirty="0" smtClean="0">
                <a:latin typeface="+mn-lt"/>
              </a:rPr>
            </a:b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JALOUZET Jérémie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OUADGHIRI Mohammed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 générale et mesures de sécurité </a:t>
            </a:r>
            <a:endParaRPr lang="fr-F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2012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Projet IF26</a:t>
            </a:r>
            <a:endParaRPr lang="fr-FR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31770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280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03576" y="3501008"/>
            <a:ext cx="407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440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539552" y="2010727"/>
            <a:ext cx="8197224" cy="4617720"/>
          </a:xfrm>
        </p:spPr>
        <p:txBody>
          <a:bodyPr/>
          <a:lstStyle/>
          <a:p>
            <a:r>
              <a:rPr lang="fr-FR" dirty="0"/>
              <a:t>L’utilisation d’un Websevice qui teste si un compte est bien paramétré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2105980" y="2410737"/>
            <a:ext cx="34563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 tester-</a:t>
            </a:r>
            <a:r>
              <a:rPr lang="fr-FR" sz="1600" dirty="0" err="1" smtClean="0">
                <a:solidFill>
                  <a:schemeClr val="tx1"/>
                </a:solidFill>
              </a:rPr>
              <a:t>compte.php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81012" y="3413781"/>
            <a:ext cx="33828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Vérification dans les différentes boites mails de l’utilisateur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3718756" y="296629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162871" y="3434068"/>
            <a:ext cx="216024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Gmail, uran.utt.fr, ...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4385615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Retourne la liste des dossiers trouvés dans les différentes boites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5592384" y="3686096"/>
            <a:ext cx="5704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186194" y="4385615"/>
            <a:ext cx="3410141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Une erreur si la boite ne permet pas l’utilisation du protocole: </a:t>
            </a:r>
            <a:r>
              <a:rPr lang="fr-FR" sz="1600" dirty="0" err="1" smtClean="0">
                <a:solidFill>
                  <a:schemeClr val="tx1"/>
                </a:solidFill>
              </a:rPr>
              <a:t>Imap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2915816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4932040" y="393812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88210" y="5517232"/>
            <a:ext cx="3382864" cy="618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Utilisation possible tant que les paramètres sont bien définies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2843808" y="5019331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0"/>
          <p:cNvSpPr txBox="1">
            <a:spLocks/>
          </p:cNvSpPr>
          <p:nvPr/>
        </p:nvSpPr>
        <p:spPr>
          <a:xfrm>
            <a:off x="539552" y="2010727"/>
            <a:ext cx="8197224" cy="461772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L’utilisation d’un Websevice qui teste si un compte est bien paramétré :</a:t>
            </a:r>
          </a:p>
          <a:p>
            <a:endParaRPr lang="fr-FR" sz="1600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</a:rPr>
              <a:t>Architecture générale de l’application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07504" y="1231990"/>
            <a:ext cx="2592288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Partie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Serveur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79712" y="2410737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Webservice</a:t>
            </a:r>
            <a:r>
              <a:rPr lang="fr-FR" sz="1600" dirty="0" smtClean="0">
                <a:solidFill>
                  <a:schemeClr val="tx1"/>
                </a:solidFill>
              </a:rPr>
              <a:t> : «</a:t>
            </a:r>
            <a:r>
              <a:rPr lang="fr-FR" sz="1600" dirty="0">
                <a:solidFill>
                  <a:schemeClr val="tx1"/>
                </a:solidFill>
              </a:rPr>
              <a:t> </a:t>
            </a:r>
            <a:r>
              <a:rPr lang="fr-FR" sz="1600" dirty="0" err="1">
                <a:solidFill>
                  <a:schemeClr val="tx1"/>
                </a:solidFill>
              </a:rPr>
              <a:t>recuperation-mails.php</a:t>
            </a:r>
            <a:r>
              <a:rPr lang="fr-FR" sz="1600" dirty="0" smtClean="0">
                <a:solidFill>
                  <a:schemeClr val="tx1"/>
                </a:solidFill>
              </a:rPr>
              <a:t> »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979712" y="3413781"/>
            <a:ext cx="39115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Lancer une requête pour récupérer le nombre de mails souhaités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3690156" y="2941564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962766" y="4400461"/>
            <a:ext cx="4049394" cy="84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Transférer le nom </a:t>
            </a:r>
            <a:r>
              <a:rPr lang="fr-FR" sz="1600" dirty="0">
                <a:solidFill>
                  <a:schemeClr val="tx1"/>
                </a:solidFill>
              </a:rPr>
              <a:t>de l'expéditeur </a:t>
            </a:r>
            <a:r>
              <a:rPr lang="fr-FR" sz="1600" dirty="0" smtClean="0">
                <a:solidFill>
                  <a:schemeClr val="tx1"/>
                </a:solidFill>
              </a:rPr>
              <a:t>du mail ainsi que le numéro de téléphone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2375756" y="5243076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3676723" y="3952970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Lance une recherche sur les sites des annuaires téléphoniques et retourne un résultat s’il le trouve 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220072" y="5259123"/>
            <a:ext cx="144016" cy="447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Aucun moyen sûr existant 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[HTML5]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pas très sécurisé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Storage : utilise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WebSQL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donc failles SQL potentielles</a:t>
            </a:r>
          </a:p>
          <a:p>
            <a:pPr marL="742950" lvl="1" indent="-285750">
              <a:buFontTx/>
              <a:buChar char="-"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=&gt; Solution :</a:t>
            </a:r>
          </a:p>
          <a:p>
            <a:pPr>
              <a:lnSpc>
                <a:spcPct val="200000"/>
              </a:lnSpc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Ecriture dans un fichier</a:t>
            </a:r>
          </a:p>
          <a:p>
            <a:pPr>
              <a:lnSpc>
                <a:spcPct val="200000"/>
              </a:lnSpc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Cryptage de données sensibles</a:t>
            </a:r>
          </a:p>
        </p:txBody>
      </p:sp>
      <p:pic>
        <p:nvPicPr>
          <p:cNvPr id="1026" name="Picture 2" descr="C:\Users\Jeremie\Documents\Etudes\2011-2013 - UTT\Semestre 4\IF26\Projet\présentation\Screens\comptes-ajout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44988"/>
            <a:ext cx="2350627" cy="39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cuments\etudes\2011-2013 - utt\semestre 4\if26\projet\présentation\images\mob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48" y="48967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 vers le bas 10"/>
          <p:cNvSpPr/>
          <p:nvPr/>
        </p:nvSpPr>
        <p:spPr>
          <a:xfrm rot="16200000">
            <a:off x="3102690" y="5186810"/>
            <a:ext cx="265406" cy="63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16200000">
            <a:off x="4380019" y="5186810"/>
            <a:ext cx="265406" cy="63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Jeremie\Documents\etudes\2011-2013 - utt\semestre 4\if26\projet\présentation\images\fichi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70" y="52015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Création d’un plugin spécifique à une plateforme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Sur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Ecriture/Lecture de fichiers avec Java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de cryptage fournies avec l’API de Java : </a:t>
            </a:r>
          </a:p>
          <a:p>
            <a:pPr marL="1200150" lvl="2" indent="-285750">
              <a:lnSpc>
                <a:spcPct val="200000"/>
              </a:lnSpc>
              <a:buFontTx/>
              <a:buChar char="-"/>
            </a:pP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SecretKeyFactory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: Base64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 clés avec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KeyStore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24617" y="2204864"/>
            <a:ext cx="8283707" cy="264982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Le serveur ne contient aucunes données sensibles =&gt; surface d’attaque limitée</a:t>
            </a:r>
          </a:p>
          <a:p>
            <a:pPr lvl="1" indent="0"/>
            <a:endParaRPr lang="fr-FR" sz="1900" i="1" dirty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La sécurisation est plutôt concentrée sur la partie cliente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000" i="1" dirty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i="1" dirty="0" smtClean="0">
                <a:cs typeface="Times New Roman" pitchFamily="18" charset="0"/>
              </a:rPr>
              <a:t>La connexion entre l’application et le serveur est sécurisée : </a:t>
            </a:r>
          </a:p>
          <a:p>
            <a:endParaRPr lang="fr-FR" sz="2000" i="1" dirty="0" smtClean="0">
              <a:cs typeface="Times New Roman" pitchFamily="18" charset="0"/>
            </a:endParaRP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Mise en place d’une </a:t>
            </a:r>
            <a:r>
              <a:rPr lang="fr-FR" sz="1900" i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c</a:t>
            </a: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ertification SSL.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Utilisations des requêtes « </a:t>
            </a:r>
            <a:r>
              <a:rPr lang="fr-FR" sz="1900" i="1" dirty="0" err="1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https</a:t>
            </a:r>
            <a:r>
              <a:rPr lang="fr-FR" sz="1900" i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 » pour la connexion</a:t>
            </a:r>
            <a:r>
              <a:rPr lang="fr-FR" sz="1900" i="1" dirty="0" smtClean="0">
                <a:cs typeface="Times New Roman" pitchFamily="18" charset="0"/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957118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rmAutofit/>
          </a:bodyPr>
          <a:lstStyle/>
          <a:p>
            <a:pPr marL="681228" indent="-571500">
              <a:buNone/>
            </a:pP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</a:p>
          <a:p>
            <a:pPr marL="681228" indent="-571500">
              <a:buNone/>
            </a:pP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Phonegap</a:t>
            </a:r>
            <a:endParaRPr lang="fr-FR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             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Mesures de sécurité </a:t>
            </a:r>
          </a:p>
          <a:p>
            <a:pPr marL="681228" indent="-571500">
              <a:buNone/>
            </a:pPr>
            <a:endParaRPr lang="fr-FR" sz="5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Appliaction</a:t>
            </a: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</a:t>
            </a:r>
          </a:p>
          <a:p>
            <a:pPr marL="681228" indent="-571500">
              <a:buNone/>
            </a:pPr>
            <a:r>
              <a:rPr lang="fr-FR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la présentation</a:t>
            </a:r>
            <a:endParaRPr lang="fr-F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r>
              <a:rPr lang="fr-FR" dirty="0" smtClean="0"/>
              <a:t>Apprendre à développer avec de nouveaux  outils ( </a:t>
            </a:r>
            <a:r>
              <a:rPr lang="fr-FR" dirty="0" err="1" smtClean="0"/>
              <a:t>Phonegap</a:t>
            </a:r>
            <a:r>
              <a:rPr lang="fr-FR" dirty="0" smtClean="0"/>
              <a:t>, </a:t>
            </a:r>
            <a:r>
              <a:rPr lang="fr-FR" dirty="0" err="1" smtClean="0"/>
              <a:t>Android</a:t>
            </a:r>
            <a:r>
              <a:rPr lang="fr-FR" dirty="0" smtClean="0"/>
              <a:t> .... ) 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Appliquer les connaissances du cours IF26</a:t>
            </a:r>
          </a:p>
          <a:p>
            <a:pPr marL="109728" indent="0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Bonnes pratiques de développement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 Se mettre a la place du pirate pour mieux prévoir les failles de sécurité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036496" cy="479715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200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La </a:t>
            </a:r>
            <a:r>
              <a:rPr lang="fr-FR" dirty="0"/>
              <a:t>création d’une application mobile permettant de retrouver à qui appartient un numéro de téléphone, en se </a:t>
            </a:r>
            <a:r>
              <a:rPr lang="fr-FR" dirty="0" smtClean="0"/>
              <a:t>basant </a:t>
            </a:r>
            <a:r>
              <a:rPr lang="fr-FR" dirty="0"/>
              <a:t>sur une recherche dans des emails</a:t>
            </a:r>
            <a:r>
              <a:rPr lang="fr-F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Eventuellement lancer une recherche sur les moteurs de recherches des numéros de téléphones, en cas </a:t>
            </a:r>
            <a:r>
              <a:rPr lang="fr-FR" dirty="0"/>
              <a:t>d'échéance.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Strangers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88436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èche vers le bas 15"/>
          <p:cNvSpPr/>
          <p:nvPr/>
        </p:nvSpPr>
        <p:spPr>
          <a:xfrm>
            <a:off x="2987824" y="1412776"/>
            <a:ext cx="2664296" cy="5328592"/>
          </a:xfrm>
          <a:prstGeom prst="downArrow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85800" y="1700808"/>
            <a:ext cx="7740352" cy="72008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Recevoir un appel avec un numéro inconnu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561367" y="4275094"/>
            <a:ext cx="7740352" cy="954106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Lancer une recherche dans toutes mes boite mails pour afficher l’</a:t>
            </a:r>
            <a:r>
              <a:rPr lang="fr-FR" sz="2200" b="1" dirty="0">
                <a:solidFill>
                  <a:schemeClr val="bg1"/>
                </a:solidFill>
                <a:sym typeface="Wingdings" pitchFamily="2" charset="2"/>
              </a:rPr>
              <a:t>é</a:t>
            </a:r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ventuelle l’identité de l’appelant</a:t>
            </a:r>
            <a:endParaRPr lang="fr-FR" sz="2000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11560" y="2942946"/>
            <a:ext cx="7740352" cy="828092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sym typeface="Wingdings" pitchFamily="2" charset="2"/>
              </a:rPr>
              <a:t>Probablement  c’est un contact que j’ai eu un échange  mail dernièrement </a:t>
            </a:r>
            <a:endParaRPr lang="fr-FR" sz="2200" b="1" dirty="0">
              <a:solidFill>
                <a:schemeClr val="bg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4136928" y="2426392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4144691" y="3771038"/>
            <a:ext cx="432048" cy="504056"/>
          </a:xfrm>
          <a:prstGeom prst="downArrow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Présentation  du  projet et </a:t>
            </a:r>
            <a:r>
              <a:rPr lang="fr-FR" sz="2000" b="1" dirty="0" smtClean="0">
                <a:solidFill>
                  <a:srgbClr val="002060"/>
                </a:solidFill>
                <a:sym typeface="Wingdings" pitchFamily="2" charset="2"/>
              </a:rPr>
              <a:t>les outils  </a:t>
            </a:r>
            <a:r>
              <a:rPr lang="fr-FR" sz="2000" b="1" dirty="0">
                <a:solidFill>
                  <a:srgbClr val="002060"/>
                </a:solidFill>
                <a:sym typeface="Wingdings" pitchFamily="2" charset="2"/>
              </a:rPr>
              <a:t>de développement</a:t>
            </a:r>
            <a:endParaRPr lang="fr-F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504" y="1196752"/>
            <a:ext cx="1944216" cy="4320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</a:rPr>
              <a:t> Contexte </a:t>
            </a:r>
            <a:endParaRPr lang="fr-FR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140968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  <a:endParaRPr lang="fr-FR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2205870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808623" y="3431493"/>
            <a:ext cx="28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07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de style (CSS) + images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90947" y="1161728"/>
            <a:ext cx="2724869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1995</TotalTime>
  <Words>816</Words>
  <Application>Microsoft Office PowerPoint</Application>
  <PresentationFormat>Affichage à l'écran (4:3)</PresentationFormat>
  <Paragraphs>169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Urbain</vt:lpstr>
      <vt:lpstr>IF26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Jeremie J</cp:lastModifiedBy>
  <cp:revision>267</cp:revision>
  <dcterms:created xsi:type="dcterms:W3CDTF">2012-05-23T06:49:42Z</dcterms:created>
  <dcterms:modified xsi:type="dcterms:W3CDTF">2013-01-07T18:31:56Z</dcterms:modified>
</cp:coreProperties>
</file>