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90" r:id="rId2"/>
    <p:sldId id="291" r:id="rId3"/>
    <p:sldId id="292" r:id="rId4"/>
    <p:sldId id="304" r:id="rId5"/>
    <p:sldId id="305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300" r:id="rId18"/>
    <p:sldId id="301" r:id="rId19"/>
    <p:sldId id="302" r:id="rId20"/>
    <p:sldId id="297" r:id="rId21"/>
    <p:sldId id="30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75" d="100"/>
          <a:sy n="75" d="100"/>
        </p:scale>
        <p:origin x="-1536" y="-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33" y="116632"/>
            <a:ext cx="1765186" cy="35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IF26</a:t>
            </a:r>
            <a: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JALOUZET Jérémie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OUADGHIRI Mohammed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et mesures de sécurité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IF26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809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91072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accue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5" y="476671"/>
            <a:ext cx="1465291" cy="24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3354768"/>
            <a:ext cx="4832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473388" y="1700808"/>
            <a:ext cx="8197224" cy="461772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Test d’un compte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558298" y="2410737"/>
            <a:ext cx="345638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 tester-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33330" y="3413781"/>
            <a:ext cx="33828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dans les différentes boites mails de l’utilisateur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71074" y="296629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615189" y="3434068"/>
            <a:ext cx="216024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uran.utt.fr, ...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35886" y="4385615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la liste des dossiers trouvés dans les différentes boites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044702" y="3629026"/>
            <a:ext cx="570487" cy="1027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8512" y="4385615"/>
            <a:ext cx="3410141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si la boîte ne permet pas l’utilisation du protocole IMAP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3368134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5384358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1240528" y="5517232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possible tant que les paramètres sont bien définis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3296126" y="5019331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5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0"/>
          <p:cNvSpPr txBox="1">
            <a:spLocks/>
          </p:cNvSpPr>
          <p:nvPr/>
        </p:nvSpPr>
        <p:spPr>
          <a:xfrm>
            <a:off x="473388" y="1644110"/>
            <a:ext cx="8197224" cy="46177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Récupération des mails et des identifiants du numéro de téléphone recherché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735796" y="2410737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recuperation-mails.php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735796" y="3413781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requête pour récupérer le nombre de mails souhaités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4446240" y="294156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18850" y="4400461"/>
            <a:ext cx="4049394" cy="84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Transfert du nom et prénom de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l'expéditeur 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mail ainsi que le numéro de téléphone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3131840" y="5243076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4432807" y="395297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non trouvé : lancement d’une recherche sur les sites des annuaires inversés et retourne un résultat s’il le trouve 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976156" y="5259123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453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Aucun moyen sûr existant 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[HTML5]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pas très sécurisé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Storage :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WebSQL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donc failles SQL potentielles</a:t>
            </a:r>
          </a:p>
          <a:p>
            <a:pPr marL="742950" lvl="1" indent="-285750">
              <a:buFontTx/>
              <a:buChar char="-"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=&gt; Solution :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Ecriture dans un fichier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Cryptage de données sensibles</a:t>
            </a:r>
          </a:p>
        </p:txBody>
      </p:sp>
      <p:sp>
        <p:nvSpPr>
          <p:cNvPr id="11" name="Flèche vers le bas 10"/>
          <p:cNvSpPr/>
          <p:nvPr/>
        </p:nvSpPr>
        <p:spPr>
          <a:xfrm rot="16200000">
            <a:off x="2772292" y="5054106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Jeremie\Documents\etudes\2011-2013 - utt\semestre 4\if26\projet\présentation\images\fich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72" y="5145396"/>
            <a:ext cx="987388" cy="9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7" y="1870616"/>
            <a:ext cx="2183943" cy="43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 vers le bas 14"/>
          <p:cNvSpPr/>
          <p:nvPr/>
        </p:nvSpPr>
        <p:spPr>
          <a:xfrm rot="5400000">
            <a:off x="2772291" y="5359195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comptes-ajout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4" y="2325683"/>
            <a:ext cx="1828772" cy="30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9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Création d’un plugin spécifique à une plateforme</a:t>
            </a:r>
          </a:p>
          <a:p>
            <a:pPr>
              <a:lnSpc>
                <a:spcPct val="200000"/>
              </a:lnSpc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Ecriture/Lecture de fichiers avec Java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de cryptage fournies avec l’API de Java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SecretKeyFactory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: Base64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 clés avec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KeyStore</a:t>
            </a: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24617" y="2204864"/>
            <a:ext cx="8283707" cy="360040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 serveur ne contient aucune donnée sensible : surface d’attaque limitée</a:t>
            </a:r>
          </a:p>
          <a:p>
            <a:pPr lvl="1" indent="0"/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sécurisation est plutôt concentrée sur la partie cliente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connexion entre l’application et le serveur est sécurisée : 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Mise en place d’une </a:t>
            </a:r>
            <a:r>
              <a:rPr lang="fr-FR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</a:t>
            </a: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ertification SSL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Utilisation de requêtes « HTTPS »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165030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Autofit/>
          </a:bodyPr>
          <a:lstStyle/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 </a:t>
            </a:r>
          </a:p>
          <a:p>
            <a:pPr marL="681228" indent="-571500">
              <a:buNone/>
            </a:pPr>
            <a:endParaRPr lang="fr-FR" sz="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</a:p>
          <a:p>
            <a:pPr marL="681228" indent="-571500">
              <a:buNone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développer avec de nouveaux  outils (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 </a:t>
            </a:r>
          </a:p>
          <a:p>
            <a:pPr marL="109728" indent="0">
              <a:buNone/>
            </a:pPr>
            <a:endParaRPr lang="fr-FR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ppliquer les connaissances du cours IF26 :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Bonnes pratiques de développement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mettre a la place du pirate pour mieux prévoir les failles de sécurité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des outils de développement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14031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mobile permettant de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retrouver à qui appartient un numéro de téléphone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 se 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basant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une recherche dans des emails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86317" y="2410736"/>
            <a:ext cx="4513529" cy="7792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Appel reçu avec un numéro inconnu (non masqué)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209536" y="3573016"/>
            <a:ext cx="6387896" cy="1009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recherche dans toutes les boîtes mails pour retrouver l’identité de l’appelant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4192040" y="320396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01160" y="5037623"/>
            <a:ext cx="4217590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trouvé : proposer l’ajout dans les contacts (avec prénom et nom de la personne si identifiés)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38512" y="5037623"/>
            <a:ext cx="4251592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non trouvé : lancer une recherche sur les moteurs de recherches (annuaires inversées)</a:t>
            </a:r>
          </a:p>
        </p:txBody>
      </p:sp>
      <p:sp>
        <p:nvSpPr>
          <p:cNvPr id="19" name="Flèche vers le bas 18"/>
          <p:cNvSpPr/>
          <p:nvPr/>
        </p:nvSpPr>
        <p:spPr>
          <a:xfrm>
            <a:off x="2555776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6552864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21952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JavaScript permettant de faire une application mobile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multi-plateformes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09728" indent="0">
              <a:buNone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projet : application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 plugins)</a:t>
            </a: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9" y="2996952"/>
            <a:ext cx="1013273" cy="20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remie\Documents\Etudes\2011-2013 - UTT\Semestre 4\IF26\Projet\Presentation\Images\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97" y="2996951"/>
            <a:ext cx="1410990" cy="21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745907" y="2996950"/>
            <a:ext cx="2658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46781" y="2996949"/>
            <a:ext cx="241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èche courbée vers le haut 20"/>
          <p:cNvSpPr/>
          <p:nvPr/>
        </p:nvSpPr>
        <p:spPr>
          <a:xfrm>
            <a:off x="1331640" y="5263463"/>
            <a:ext cx="4549346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e haut 26"/>
          <p:cNvSpPr/>
          <p:nvPr/>
        </p:nvSpPr>
        <p:spPr>
          <a:xfrm flipH="1">
            <a:off x="1016160" y="5423550"/>
            <a:ext cx="4995999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39752" y="5999614"/>
            <a:ext cx="26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HTTPS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9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1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16710" y="213957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635896" y="3354549"/>
            <a:ext cx="286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07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de style (CSS) + images</a:t>
            </a: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2057</TotalTime>
  <Words>881</Words>
  <Application>Microsoft Office PowerPoint</Application>
  <PresentationFormat>Affichage à l'écran (4:3)</PresentationFormat>
  <Paragraphs>178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Urbain</vt:lpstr>
      <vt:lpstr> IF26   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Jeremie J</cp:lastModifiedBy>
  <cp:revision>330</cp:revision>
  <dcterms:created xsi:type="dcterms:W3CDTF">2012-05-23T06:49:42Z</dcterms:created>
  <dcterms:modified xsi:type="dcterms:W3CDTF">2013-01-07T22:23:59Z</dcterms:modified>
</cp:coreProperties>
</file>