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90" r:id="rId2"/>
    <p:sldId id="291" r:id="rId3"/>
    <p:sldId id="292" r:id="rId4"/>
    <p:sldId id="293" r:id="rId5"/>
    <p:sldId id="294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6" r:id="rId14"/>
    <p:sldId id="289" r:id="rId15"/>
    <p:sldId id="288" r:id="rId16"/>
    <p:sldId id="29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5455" autoAdjust="0"/>
  </p:normalViewPr>
  <p:slideViewPr>
    <p:cSldViewPr>
      <p:cViewPr>
        <p:scale>
          <a:sx n="80" d="100"/>
          <a:sy n="80" d="100"/>
        </p:scale>
        <p:origin x="-139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IF26</a:t>
            </a:r>
            <a:r>
              <a:rPr lang="fr-FR" sz="5400" b="1" u="sng" dirty="0" smtClean="0">
                <a:latin typeface="+mn-lt"/>
              </a:rPr>
              <a:t/>
            </a:r>
            <a:br>
              <a:rPr lang="fr-FR" sz="5400" b="1" u="sng" dirty="0" smtClean="0">
                <a:latin typeface="+mn-lt"/>
              </a:rPr>
            </a:br>
            <a:r>
              <a:rPr lang="fr-FR" sz="2000" b="1" dirty="0" smtClean="0">
                <a:latin typeface="+mn-lt"/>
              </a:rPr>
              <a:t/>
            </a:r>
            <a:br>
              <a:rPr lang="fr-FR" sz="2000" b="1" dirty="0" smtClean="0">
                <a:latin typeface="+mn-lt"/>
              </a:rPr>
            </a:b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JALOUZET Jérémie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OUADGHIRI Mohammed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Présentation 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l’application</a:t>
            </a:r>
          </a:p>
          <a:p>
            <a:pPr algn="ctr"/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 générale et mesures de sécurité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fr-F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03576" y="3501008"/>
            <a:ext cx="407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440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Mesures de </a:t>
            </a:r>
            <a:r>
              <a:rPr lang="fr-FR" sz="3600" b="1" dirty="0">
                <a:solidFill>
                  <a:srgbClr val="002060"/>
                </a:solidFill>
              </a:rPr>
              <a:t>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957118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1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projet et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des outils de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</a:p>
          <a:p>
            <a:pPr marL="681228" indent="-571500">
              <a:buNone/>
            </a:pP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Phonegap</a:t>
            </a:r>
            <a:endParaRPr lang="fr-F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Mesures 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Appliaction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cliente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les  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</a:t>
            </a:r>
            <a:r>
              <a:rPr lang="fr-FR" dirty="0"/>
              <a:t>d'échéance.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toutes mes boite mails pour afficher 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que j’ai eu un échange 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2205870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808623" y="3431493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de style (CSS) + images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1953</TotalTime>
  <Words>373</Words>
  <Application>Microsoft Office PowerPoint</Application>
  <PresentationFormat>Affichage à l'écran (4:3)</PresentationFormat>
  <Paragraphs>97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Urbain</vt:lpstr>
      <vt:lpstr>IF26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Jeremie J</cp:lastModifiedBy>
  <cp:revision>247</cp:revision>
  <dcterms:created xsi:type="dcterms:W3CDTF">2012-05-23T06:49:42Z</dcterms:created>
  <dcterms:modified xsi:type="dcterms:W3CDTF">2013-01-07T17:39:38Z</dcterms:modified>
</cp:coreProperties>
</file>