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90" r:id="rId2"/>
    <p:sldId id="291" r:id="rId3"/>
    <p:sldId id="292" r:id="rId4"/>
    <p:sldId id="293" r:id="rId5"/>
    <p:sldId id="294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288" r:id="rId18"/>
    <p:sldId id="29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IF26</a:t>
            </a:r>
            <a:r>
              <a:rPr lang="fr-FR" sz="5400" b="1" u="sng" dirty="0" smtClean="0">
                <a:latin typeface="+mn-lt"/>
              </a:rPr>
              <a:t/>
            </a:r>
            <a:br>
              <a:rPr lang="fr-FR" sz="5400" b="1" u="sng" dirty="0" smtClean="0">
                <a:latin typeface="+mn-lt"/>
              </a:rPr>
            </a:br>
            <a:r>
              <a:rPr lang="fr-FR" sz="2000" b="1" dirty="0" smtClean="0">
                <a:latin typeface="+mn-lt"/>
              </a:rPr>
              <a:t/>
            </a:r>
            <a:br>
              <a:rPr lang="fr-FR" sz="2000" b="1" dirty="0" smtClean="0">
                <a:latin typeface="+mn-lt"/>
              </a:rPr>
            </a:b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JALOUZET Jérémie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OUADGHIRI Mohammed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 générale et mesures de sécurité </a:t>
            </a:r>
            <a:endParaRPr lang="fr-F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03576" y="3501008"/>
            <a:ext cx="407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440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539552" y="2010727"/>
            <a:ext cx="8197224" cy="4617720"/>
          </a:xfrm>
        </p:spPr>
        <p:txBody>
          <a:bodyPr/>
          <a:lstStyle/>
          <a:p>
            <a:r>
              <a:rPr lang="fr-FR" dirty="0"/>
              <a:t>L’utilisation d’un Websevice qui teste si un compte est bien paramétré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105980" y="2410737"/>
            <a:ext cx="34563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 tester-</a:t>
            </a:r>
            <a:r>
              <a:rPr lang="fr-FR" sz="1600" dirty="0" err="1" smtClean="0">
                <a:solidFill>
                  <a:schemeClr val="tx1"/>
                </a:solidFill>
              </a:rPr>
              <a:t>compte.php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81012" y="3413781"/>
            <a:ext cx="33828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Vérification dans les différentes boites mails de l’utilisateur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3718756" y="296629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162871" y="3434068"/>
            <a:ext cx="216024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Gmail, uran.utt.fr, ...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4385615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Retourne la liste des dossiers trouvés dans les différentes boites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5592384" y="3686096"/>
            <a:ext cx="5704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186194" y="4385615"/>
            <a:ext cx="3410141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Une erreur si la boite ne permet pas l’utilisation du protocole: </a:t>
            </a:r>
            <a:r>
              <a:rPr lang="fr-FR" sz="1600" dirty="0" err="1" smtClean="0">
                <a:solidFill>
                  <a:schemeClr val="tx1"/>
                </a:solidFill>
              </a:rPr>
              <a:t>Imap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2915816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4932040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88210" y="5517232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Utilisation possible tant que les paramètres sont bien définies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2843808" y="5019331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0"/>
          <p:cNvSpPr txBox="1">
            <a:spLocks/>
          </p:cNvSpPr>
          <p:nvPr/>
        </p:nvSpPr>
        <p:spPr>
          <a:xfrm>
            <a:off x="539552" y="2010727"/>
            <a:ext cx="8197224" cy="461772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L’utilisation d’un Websevice qui teste si un compte est bien paramétré :</a:t>
            </a:r>
          </a:p>
          <a:p>
            <a:endParaRPr lang="fr-FR" sz="1600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79712" y="2410737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</a:t>
            </a:r>
            <a:r>
              <a:rPr lang="fr-FR" sz="1600" dirty="0">
                <a:solidFill>
                  <a:schemeClr val="tx1"/>
                </a:solidFill>
              </a:rPr>
              <a:t> </a:t>
            </a:r>
            <a:r>
              <a:rPr lang="fr-FR" sz="1600" dirty="0" err="1">
                <a:solidFill>
                  <a:schemeClr val="tx1"/>
                </a:solidFill>
              </a:rPr>
              <a:t>recuperation-mails.php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979712" y="3413781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Lancer une requête pour récupérer le nombre de mails souhaités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3690156" y="294156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962766" y="4400461"/>
            <a:ext cx="4049394" cy="84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Transférer le nom </a:t>
            </a:r>
            <a:r>
              <a:rPr lang="fr-FR" sz="1600" dirty="0">
                <a:solidFill>
                  <a:schemeClr val="tx1"/>
                </a:solidFill>
              </a:rPr>
              <a:t>de l'expéditeur </a:t>
            </a:r>
            <a:r>
              <a:rPr lang="fr-FR" sz="1600" dirty="0" smtClean="0">
                <a:solidFill>
                  <a:schemeClr val="tx1"/>
                </a:solidFill>
              </a:rPr>
              <a:t>du mail ainsi que le numéro de téléphone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2375756" y="5243076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3676723" y="395297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sur les sites des annuaires téléphoniques et retourne un résultat s’il le trouve 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220072" y="5259123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Mesures de </a:t>
            </a:r>
            <a:r>
              <a:rPr lang="fr-FR" sz="3600" b="1" dirty="0">
                <a:solidFill>
                  <a:srgbClr val="002060"/>
                </a:solidFill>
              </a:rPr>
              <a:t>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95711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1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</a:p>
          <a:p>
            <a:pPr marL="681228" indent="-571500">
              <a:buNone/>
            </a:pP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Phonegap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Mesures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Appliaction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les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toutes mes boite mails pour 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2205870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808623" y="3431493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de style (CSS) + images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1953</TotalTime>
  <Words>519</Words>
  <Application>Microsoft Office PowerPoint</Application>
  <PresentationFormat>Affichage à l'écran (4:3)</PresentationFormat>
  <Paragraphs>117</Paragraphs>
  <Slides>18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Urbain</vt:lpstr>
      <vt:lpstr>IF26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248</cp:revision>
  <dcterms:created xsi:type="dcterms:W3CDTF">2012-05-23T06:49:42Z</dcterms:created>
  <dcterms:modified xsi:type="dcterms:W3CDTF">2013-01-07T17:42:59Z</dcterms:modified>
</cp:coreProperties>
</file>