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3"/>
  </p:notesMasterIdLst>
  <p:sldIdLst>
    <p:sldId id="290" r:id="rId2"/>
    <p:sldId id="291" r:id="rId3"/>
    <p:sldId id="292" r:id="rId4"/>
    <p:sldId id="304" r:id="rId5"/>
    <p:sldId id="305" r:id="rId6"/>
    <p:sldId id="295" r:id="rId7"/>
    <p:sldId id="282" r:id="rId8"/>
    <p:sldId id="283" r:id="rId9"/>
    <p:sldId id="284" r:id="rId10"/>
    <p:sldId id="285" r:id="rId11"/>
    <p:sldId id="286" r:id="rId12"/>
    <p:sldId id="287" r:id="rId13"/>
    <p:sldId id="298" r:id="rId14"/>
    <p:sldId id="299" r:id="rId15"/>
    <p:sldId id="296" r:id="rId16"/>
    <p:sldId id="289" r:id="rId17"/>
    <p:sldId id="300" r:id="rId18"/>
    <p:sldId id="301" r:id="rId19"/>
    <p:sldId id="302" r:id="rId20"/>
    <p:sldId id="297" r:id="rId21"/>
    <p:sldId id="303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6" autoAdjust="0"/>
    <p:restoredTop sz="95455" autoAdjust="0"/>
  </p:normalViewPr>
  <p:slideViewPr>
    <p:cSldViewPr>
      <p:cViewPr>
        <p:scale>
          <a:sx n="75" d="100"/>
          <a:sy n="75" d="100"/>
        </p:scale>
        <p:origin x="-998" y="-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64E49-555C-4914-82C7-78B9263499EB}" type="datetimeFigureOut">
              <a:rPr lang="fr-FR" smtClean="0"/>
              <a:pPr/>
              <a:t>07/01/2013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EA1D2-E017-4592-857B-6B17935E7EF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716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A1D2-E017-4592-857B-6B17935E7EF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21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EA1D2-E017-4592-857B-6B17935E7EF0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0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69038DB-DB27-4C81-A99E-EDC406D87CE1}" type="datetime1">
              <a:rPr lang="fr-FR" smtClean="0"/>
              <a:t>07/01/2013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686-CF20-4A0B-8B61-492E3DA4E76D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FE9E-1F1B-474D-87DD-E94BF53DF9B2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B56A-06DF-46AA-AE22-01555B55BA06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D0C8-D033-408A-BB9E-47E89B01D8DF}" type="datetime1">
              <a:rPr lang="fr-FR" smtClean="0"/>
              <a:t>07/01/2013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D62E-40AD-46AA-9570-BB67791276A8}" type="datetime1">
              <a:rPr lang="fr-FR" smtClean="0"/>
              <a:t>07/01/2013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990584-B0F5-4C80-8615-63F6B6650DAA}" type="datetime1">
              <a:rPr lang="fr-FR" smtClean="0"/>
              <a:t>07/01/2013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7097661-A49E-4A2A-AE45-1694091695EA}" type="datetime1">
              <a:rPr lang="fr-FR" smtClean="0"/>
              <a:t>07/01/2013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C268-C145-4C2F-8577-BD5E667C29C1}" type="datetime1">
              <a:rPr lang="fr-FR" smtClean="0"/>
              <a:t>07/01/2013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BBFF-8C8A-4EA2-A070-C25A10008A17}" type="datetime1">
              <a:rPr lang="fr-FR" smtClean="0"/>
              <a:t>07/01/2013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543B-154D-4461-A8A8-30F5B7DCFC53}" type="datetime1">
              <a:rPr lang="fr-FR" smtClean="0"/>
              <a:t>07/01/2013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AFD231C-2EC0-461A-BD1C-387FB840F521}" type="datetime1">
              <a:rPr lang="fr-FR" smtClean="0"/>
              <a:t>07/01/2013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816B381-CB31-4B8E-B307-29C9C96A09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remie\Documents\Etudes\2011-2013 - UTT\Semestre 4\IF26\Projet\Presentation\Images\smartph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333" y="116632"/>
            <a:ext cx="1765186" cy="351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496" y="692696"/>
            <a:ext cx="8458200" cy="2910185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IF26</a:t>
            </a:r>
            <a:r>
              <a:rPr lang="fr-FR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fr-FR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fr-F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</a:t>
            </a:r>
            <a:r>
              <a:rPr lang="fr-FR" sz="4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Strangers</a:t>
            </a:r>
            <a:r>
              <a:rPr lang="fr-FR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(</a:t>
            </a:r>
            <a:r>
              <a:rPr lang="fr-FR" sz="4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Phonegap</a:t>
            </a:r>
            <a:r>
              <a:rPr lang="fr-FR" sz="4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)</a:t>
            </a:r>
            <a:endParaRPr lang="fr-FR" sz="4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65990" y="5445224"/>
            <a:ext cx="9252520" cy="1368152"/>
          </a:xfrm>
        </p:spPr>
        <p:txBody>
          <a:bodyPr>
            <a:normAutofit/>
          </a:bodyPr>
          <a:lstStyle/>
          <a:p>
            <a:endParaRPr lang="fr-FR" sz="6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fr-FR" sz="1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JALOUZET Jérémie</a:t>
            </a:r>
          </a:p>
          <a:p>
            <a:r>
              <a:rPr lang="fr-FR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fr-FR" sz="18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OUADGHIRI Mohammed</a:t>
            </a:r>
          </a:p>
          <a:p>
            <a:r>
              <a:rPr lang="fr-FR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endParaRPr lang="fr-FR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123728" y="4365104"/>
            <a:ext cx="4824536" cy="86409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de l’application</a:t>
            </a:r>
          </a:p>
          <a:p>
            <a:pPr algn="ctr"/>
            <a:r>
              <a:rPr lang="fr-FR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et mesures de sécurité </a:t>
            </a:r>
            <a:endParaRPr lang="fr-FR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 rot="339537">
            <a:off x="6966338" y="5601786"/>
            <a:ext cx="1152128" cy="42351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2012</a:t>
            </a:r>
            <a:endParaRPr lang="fr-FR" sz="2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 rot="20893570">
            <a:off x="6371825" y="5091123"/>
            <a:ext cx="1953688" cy="525431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IF26</a:t>
            </a:r>
            <a:endParaRPr lang="fr-FR" sz="2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Ellipse 7"/>
          <p:cNvSpPr/>
          <p:nvPr/>
        </p:nvSpPr>
        <p:spPr>
          <a:xfrm>
            <a:off x="107504" y="5680915"/>
            <a:ext cx="180000" cy="18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07504" y="5991072"/>
            <a:ext cx="180000" cy="18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C:\Users\Jeremie\Documents\Etudes\2011-2013 - UTT\Semestre 4\IF26\Projet\Presentation\Screens\accuei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125" y="476671"/>
            <a:ext cx="1465291" cy="244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eremie\Documents\Etudes\2011-2013 - UTT\Semestre 4\IF26\Projet\présentation\Images\architecture_client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13" y="1944788"/>
            <a:ext cx="2895600" cy="30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039751" y="3543200"/>
            <a:ext cx="1444017" cy="749896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3121446" y="3050407"/>
            <a:ext cx="389446" cy="16726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211960" y="3342214"/>
            <a:ext cx="4075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Contenu (pages HTML)</a:t>
            </a:r>
          </a:p>
          <a:p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Intégré dans le 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10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2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eremie\Documents\Etudes\2011-2013 - UTT\Semestre 4\IF26\Projet\présentation\Images\architecture_client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03" y="1958708"/>
            <a:ext cx="2895600" cy="385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873870" y="4265444"/>
            <a:ext cx="1597718" cy="1035764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2965040" y="3672610"/>
            <a:ext cx="389446" cy="16726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139952" y="3354768"/>
            <a:ext cx="4832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Fichiers JavaScript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Cordova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endParaRPr lang="fr-FR" sz="24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Mobile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Plugins 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Validation)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Fonctions diverses</a:t>
            </a:r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11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6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Jeremie\Documents\Etudes\2011-2013 - UTT\Semestre 4\IF26\Projet\présentation\Images\architecture_client_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30629"/>
            <a:ext cx="2895600" cy="45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188493" y="2636912"/>
            <a:ext cx="1597718" cy="936104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7226177">
            <a:off x="2927743" y="2915641"/>
            <a:ext cx="389446" cy="94731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707904" y="3356992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 principal pour lancer l’application</a:t>
            </a:r>
          </a:p>
          <a:p>
            <a:r>
              <a:rPr lang="fr-FR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ous </a:t>
            </a:r>
            <a:r>
              <a:rPr lang="fr-FR" sz="24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fr-FR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Plugins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spécifiques à 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12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865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exte 10"/>
          <p:cNvSpPr>
            <a:spLocks noGrp="1"/>
          </p:cNvSpPr>
          <p:nvPr>
            <p:ph type="body" idx="2"/>
          </p:nvPr>
        </p:nvSpPr>
        <p:spPr>
          <a:xfrm>
            <a:off x="473388" y="1700808"/>
            <a:ext cx="8197224" cy="4617720"/>
          </a:xfrm>
        </p:spPr>
        <p:txBody>
          <a:bodyPr>
            <a:normAutofit/>
          </a:bodyPr>
          <a:lstStyle/>
          <a:p>
            <a:pPr algn="ctr"/>
            <a:r>
              <a:rPr lang="fr-FR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 : Test d’un compte</a:t>
            </a:r>
            <a:endParaRPr lang="fr-FR" sz="2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" name="Rectangle à coins arrondis 1"/>
          <p:cNvSpPr/>
          <p:nvPr/>
        </p:nvSpPr>
        <p:spPr>
          <a:xfrm>
            <a:off x="2558298" y="2410737"/>
            <a:ext cx="345638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 « tester-</a:t>
            </a:r>
            <a:r>
              <a:rPr lang="fr-FR" sz="16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compte.php</a:t>
            </a:r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»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633330" y="3413781"/>
            <a:ext cx="3382864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Vérification dans les différentes boites mails de l’utilisateur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lèche vers le bas 2"/>
          <p:cNvSpPr/>
          <p:nvPr/>
        </p:nvSpPr>
        <p:spPr>
          <a:xfrm>
            <a:off x="4171074" y="2966290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6615189" y="3434068"/>
            <a:ext cx="2160240" cy="5040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fr-FR" sz="16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</a:t>
            </a:r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uran.utt.fr, ...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à coins arrondis 21"/>
          <p:cNvSpPr/>
          <p:nvPr/>
        </p:nvSpPr>
        <p:spPr>
          <a:xfrm>
            <a:off x="1135886" y="4385615"/>
            <a:ext cx="3382864" cy="6188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Retourne la liste des dossiers trouvés dans les différentes boites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lèche droite 22"/>
          <p:cNvSpPr/>
          <p:nvPr/>
        </p:nvSpPr>
        <p:spPr>
          <a:xfrm>
            <a:off x="6044702" y="3629026"/>
            <a:ext cx="570487" cy="10279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4638512" y="4385615"/>
            <a:ext cx="3410141" cy="6188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Erreur si la boîte ne permet pas l’utilisation du protocole IMAP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Flèche vers le bas 25"/>
          <p:cNvSpPr/>
          <p:nvPr/>
        </p:nvSpPr>
        <p:spPr>
          <a:xfrm>
            <a:off x="3368134" y="3938124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vers le bas 26"/>
          <p:cNvSpPr/>
          <p:nvPr/>
        </p:nvSpPr>
        <p:spPr>
          <a:xfrm>
            <a:off x="5384358" y="3938124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à coins arrondis 27"/>
          <p:cNvSpPr/>
          <p:nvPr/>
        </p:nvSpPr>
        <p:spPr>
          <a:xfrm>
            <a:off x="1240528" y="5517232"/>
            <a:ext cx="3382864" cy="6188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possible tant que les paramètres sont bien définis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Flèche vers le bas 28"/>
          <p:cNvSpPr/>
          <p:nvPr/>
        </p:nvSpPr>
        <p:spPr>
          <a:xfrm>
            <a:off x="3296126" y="5019331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90947" y="1161728"/>
            <a:ext cx="2436837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serveur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335123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5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10"/>
          <p:cNvSpPr txBox="1">
            <a:spLocks/>
          </p:cNvSpPr>
          <p:nvPr/>
        </p:nvSpPr>
        <p:spPr>
          <a:xfrm>
            <a:off x="473388" y="1644110"/>
            <a:ext cx="8197224" cy="461772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buNone/>
            </a:pPr>
            <a:r>
              <a:rPr lang="fr-FR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service : Récupération des mails et des identifiants du numéro de téléphone recherché</a:t>
            </a:r>
          </a:p>
          <a:p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816B381-CB31-4B8E-B307-29C9C96A0920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2735796" y="2410737"/>
            <a:ext cx="3911552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 «</a:t>
            </a:r>
            <a:r>
              <a:rPr lang="fr-FR" sz="1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fr-FR" sz="16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recuperation-mails.php</a:t>
            </a:r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»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2735796" y="3413781"/>
            <a:ext cx="3911552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requête pour récupérer le nombre de mails souhaités 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lèche vers le bas 13"/>
          <p:cNvSpPr/>
          <p:nvPr/>
        </p:nvSpPr>
        <p:spPr>
          <a:xfrm>
            <a:off x="4446240" y="2941564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718850" y="4400461"/>
            <a:ext cx="4049394" cy="8426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 une recherche du numéro de téléphone sous forme d’une expression régulière dans tous les mails récupérés 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467544" y="5690566"/>
            <a:ext cx="3816424" cy="7627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Transfert du nom et prénom de </a:t>
            </a:r>
            <a:r>
              <a:rPr lang="fr-FR" sz="1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l'expéditeur </a:t>
            </a:r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 mail ainsi que le numéro de téléphone 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lèche vers le bas 21"/>
          <p:cNvSpPr/>
          <p:nvPr/>
        </p:nvSpPr>
        <p:spPr>
          <a:xfrm>
            <a:off x="3131840" y="5243076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 vers le bas 22"/>
          <p:cNvSpPr/>
          <p:nvPr/>
        </p:nvSpPr>
        <p:spPr>
          <a:xfrm>
            <a:off x="4432807" y="3952970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4635360" y="5706614"/>
            <a:ext cx="3825072" cy="7467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non trouvé : lancement d’une recherche sur les sites des annuaires inversés et retourne un résultat s’il le trouve  </a:t>
            </a:r>
            <a:endParaRPr lang="fr-FR" sz="16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Flèche vers le bas 24"/>
          <p:cNvSpPr/>
          <p:nvPr/>
        </p:nvSpPr>
        <p:spPr>
          <a:xfrm>
            <a:off x="5976156" y="5259123"/>
            <a:ext cx="144016" cy="4474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190947" y="1161728"/>
            <a:ext cx="2436837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serveur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18381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068960"/>
            <a:ext cx="8640960" cy="93610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34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16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66963" y="1844824"/>
            <a:ext cx="84535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Stockage des données en local</a:t>
            </a:r>
          </a:p>
          <a:p>
            <a:endParaRPr lang="fr-FR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 Aucun moyen sûr existant :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[HTML5] </a:t>
            </a:r>
            <a:r>
              <a:rPr lang="fr-FR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ocal 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pas très sécurisé</a:t>
            </a:r>
          </a:p>
          <a:p>
            <a:pPr marL="742950" lvl="1" indent="-285750">
              <a:lnSpc>
                <a:spcPct val="200000"/>
              </a:lnSpc>
              <a:buFontTx/>
              <a:buChar char="-"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Storage : 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utilise </a:t>
            </a:r>
            <a:r>
              <a:rPr lang="fr-FR" sz="20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WebSQL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donc failles SQL potentielles</a:t>
            </a:r>
          </a:p>
          <a:p>
            <a:pPr marL="742950" lvl="1" indent="-285750">
              <a:buFontTx/>
              <a:buChar char="-"/>
            </a:pPr>
            <a:endParaRPr lang="fr-FR" sz="24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631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17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66963" y="1844824"/>
            <a:ext cx="81654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Stockage des données en local</a:t>
            </a:r>
          </a:p>
          <a:p>
            <a:endParaRPr lang="fr-FR" sz="2400" b="1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200000"/>
              </a:lnSpc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=&gt; Solution :</a:t>
            </a:r>
          </a:p>
          <a:p>
            <a:pPr>
              <a:lnSpc>
                <a:spcPct val="200000"/>
              </a:lnSpc>
            </a:pPr>
            <a:r>
              <a:rPr lang="fr-FR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- Ecriture dans un fichier</a:t>
            </a:r>
          </a:p>
          <a:p>
            <a:pPr>
              <a:lnSpc>
                <a:spcPct val="200000"/>
              </a:lnSpc>
            </a:pPr>
            <a:r>
              <a:rPr lang="fr-FR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- Cryptage de données sensibles</a:t>
            </a:r>
          </a:p>
        </p:txBody>
      </p:sp>
      <p:sp>
        <p:nvSpPr>
          <p:cNvPr id="11" name="Flèche vers le bas 10"/>
          <p:cNvSpPr/>
          <p:nvPr/>
        </p:nvSpPr>
        <p:spPr>
          <a:xfrm rot="16200000">
            <a:off x="2772292" y="5054106"/>
            <a:ext cx="265406" cy="63915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2" descr="C:\Users\Jeremie\Documents\etudes\2011-2013 - utt\semestre 4\if26\projet\présentation\images\fichi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572" y="5145396"/>
            <a:ext cx="987388" cy="98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Jeremie\Documents\Etudes\2011-2013 - UTT\Semestre 4\IF26\Projet\Presentation\Images\smartphon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47" y="1870616"/>
            <a:ext cx="2183943" cy="434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lèche vers le bas 14"/>
          <p:cNvSpPr/>
          <p:nvPr/>
        </p:nvSpPr>
        <p:spPr>
          <a:xfrm rot="5400000">
            <a:off x="2772291" y="5359195"/>
            <a:ext cx="265406" cy="639153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C:\Users\Jeremie\Documents\Etudes\2011-2013 - UTT\Semestre 4\IF26\Projet\Presentation\Screens\comptes-ajouter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64" y="2325683"/>
            <a:ext cx="1828772" cy="304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799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18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66963" y="1844824"/>
            <a:ext cx="816547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Stockage des données en local</a:t>
            </a:r>
          </a:p>
          <a:p>
            <a:pPr>
              <a:lnSpc>
                <a:spcPct val="200000"/>
              </a:lnSpc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 Création d’un plugin spécifique à une plateforme</a:t>
            </a:r>
          </a:p>
          <a:p>
            <a:pPr>
              <a:lnSpc>
                <a:spcPct val="200000"/>
              </a:lnSpc>
            </a:pP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 </a:t>
            </a:r>
            <a:r>
              <a:rPr lang="fr-FR" sz="20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Ecriture/Lecture de fichiers avec Java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de classes de cryptage fournies avec l’API de Java </a:t>
            </a:r>
            <a:r>
              <a:rPr lang="fr-FR" sz="2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20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20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SecretKey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20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SecretKeyFactory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de classes </a:t>
            </a:r>
            <a:r>
              <a:rPr lang="fr-FR" sz="20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spécifiques : Base64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fr-FR" sz="20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Stockage de clés avec </a:t>
            </a:r>
            <a:r>
              <a:rPr lang="fr-FR" sz="20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KeyStore</a:t>
            </a:r>
            <a:endParaRPr lang="fr-FR" sz="20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Tx/>
              <a:buChar char="-"/>
            </a:pPr>
            <a:endParaRPr lang="fr-FR" sz="20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74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224617" y="2204864"/>
            <a:ext cx="8283707" cy="3600400"/>
          </a:xfrm>
        </p:spPr>
        <p:txBody>
          <a:bodyPr>
            <a:no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Le serveur ne contient aucune donnée sensible : surface d’attaque limitée</a:t>
            </a:r>
          </a:p>
          <a:p>
            <a:pPr lvl="1" indent="0"/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La sécurisation est plutôt concentrée sur la partie cliente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La connexion entre l’application et le serveur est sécurisée : </a:t>
            </a:r>
          </a:p>
          <a:p>
            <a:pPr marL="1001268" lvl="1" indent="-342900">
              <a:buFont typeface="Wingdings" pitchFamily="2" charset="2"/>
              <a:buChar char="ü"/>
            </a:pPr>
            <a:r>
              <a:rPr lang="fr-FR" sz="2400" i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Mise en place d’une </a:t>
            </a:r>
            <a:r>
              <a:rPr lang="fr-FR" sz="2400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</a:t>
            </a:r>
            <a:r>
              <a:rPr lang="fr-FR" sz="2400" i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ertification SSL</a:t>
            </a:r>
          </a:p>
          <a:p>
            <a:pPr marL="1001268" lvl="1" indent="-342900">
              <a:buFont typeface="Wingdings" pitchFamily="2" charset="2"/>
              <a:buChar char="ü"/>
            </a:pPr>
            <a:r>
              <a:rPr lang="fr-FR" sz="2400" i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Utilisation de requêtes « HTTPS »</a:t>
            </a:r>
          </a:p>
          <a:p>
            <a:pPr marL="285750" indent="-285750">
              <a:buFont typeface="Wingdings" pitchFamily="2" charset="2"/>
              <a:buChar char="Ø"/>
            </a:pP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19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90946" y="1161728"/>
            <a:ext cx="4165030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serveur et partie réseau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65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824536"/>
          </a:xfrm>
        </p:spPr>
        <p:txBody>
          <a:bodyPr>
            <a:noAutofit/>
          </a:bodyPr>
          <a:lstStyle/>
          <a:p>
            <a:pPr marL="681228" indent="-571500">
              <a:buNone/>
            </a:pPr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</a:t>
            </a:r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Présentation du projet et des outils de développement</a:t>
            </a:r>
          </a:p>
          <a:p>
            <a:pPr marL="681228" indent="-571500">
              <a:buNone/>
            </a:pP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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200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endParaRPr lang="fr-FR" sz="2000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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200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endParaRPr lang="fr-FR" sz="2000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  <a:p>
            <a:pPr marL="681228" indent="-571500">
              <a:buNone/>
            </a:pP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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Application cliente</a:t>
            </a:r>
            <a:r>
              <a:rPr lang="fr-FR" sz="20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marL="681228" indent="-571500">
              <a:buNone/>
            </a:pP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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Application serveur</a:t>
            </a:r>
          </a:p>
          <a:p>
            <a:pPr marL="681228" indent="-571500">
              <a:buNone/>
            </a:pPr>
            <a:endParaRPr lang="fr-FR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Mesures de sécurité </a:t>
            </a:r>
          </a:p>
          <a:p>
            <a:pPr marL="681228" indent="-571500">
              <a:buNone/>
            </a:pPr>
            <a:endParaRPr lang="fr-FR" sz="6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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Application serveur et partie réseau</a:t>
            </a:r>
          </a:p>
          <a:p>
            <a:pPr marL="681228" indent="-571500">
              <a:buNone/>
            </a:pP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		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Application cliente</a:t>
            </a:r>
          </a:p>
          <a:p>
            <a:pPr marL="681228" indent="-571500">
              <a:buNone/>
            </a:pPr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1228" indent="-571500">
              <a:buNone/>
            </a:pPr>
            <a:r>
              <a:rPr lang="fr-FR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681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251520" y="3068960"/>
            <a:ext cx="8640960" cy="93610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79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/>
          <a:lstStyle/>
          <a:p>
            <a:pPr marL="109728" indent="0">
              <a:buNone/>
            </a:pPr>
            <a:r>
              <a:rPr lang="fr-FR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Apprendre à développer avec de nouveaux  outils (</a:t>
            </a:r>
            <a:r>
              <a:rPr lang="fr-FR" i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i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fr-FR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…) </a:t>
            </a:r>
          </a:p>
          <a:p>
            <a:pPr marL="109728" indent="0">
              <a:buNone/>
            </a:pPr>
            <a:endParaRPr lang="fr-FR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r>
              <a:rPr lang="fr-FR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fr-FR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ppliquer les connaissances du cours IF26 :</a:t>
            </a:r>
          </a:p>
          <a:p>
            <a:r>
              <a:rPr lang="fr-FR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Bonnes pratiques de développement</a:t>
            </a:r>
          </a:p>
          <a:p>
            <a:r>
              <a:rPr lang="fr-FR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mettre a la place du pirate pour mieux prévoir les failles de sécurité </a:t>
            </a:r>
          </a:p>
          <a:p>
            <a:pPr lvl="1">
              <a:buFont typeface="Wingdings" pitchFamily="2" charset="2"/>
              <a:buChar char="Ø"/>
            </a:pPr>
            <a:endParaRPr lang="fr-FR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27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51520" y="3068960"/>
            <a:ext cx="8640960" cy="93610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</a:t>
            </a:r>
          </a:p>
          <a:p>
            <a:pPr algn="ctr"/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des outils de développement</a:t>
            </a:r>
            <a:endParaRPr lang="fr-FR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14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1680" y="1161728"/>
            <a:ext cx="7344816" cy="14031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mobile permettant de </a:t>
            </a:r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retrouver à qui appartient un numéro de téléphone</a:t>
            </a:r>
            <a:r>
              <a:rPr lang="fr-FR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en se 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basant </a:t>
            </a:r>
            <a:r>
              <a:rPr lang="fr-FR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 une recherche dans des emails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 typeface="Wingdings" pitchFamily="2" charset="2"/>
              <a:buChar char="Ø"/>
            </a:pPr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 et des outils de développement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90948" y="1161728"/>
            <a:ext cx="1362434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986317" y="2410736"/>
            <a:ext cx="4513529" cy="77929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Appel reçu avec un numéro inconnu (non masqué)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1209536" y="3573016"/>
            <a:ext cx="6387896" cy="100961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Lancement d’une recherche dans toutes les boîtes mails pour retrouver l’identité de l’appelant</a:t>
            </a:r>
          </a:p>
        </p:txBody>
      </p:sp>
      <p:sp>
        <p:nvSpPr>
          <p:cNvPr id="11" name="Flèche vers le bas 10"/>
          <p:cNvSpPr/>
          <p:nvPr/>
        </p:nvSpPr>
        <p:spPr>
          <a:xfrm>
            <a:off x="4192040" y="3203964"/>
            <a:ext cx="211444" cy="45498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301160" y="5037623"/>
            <a:ext cx="4217590" cy="105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numéro trouvé : proposer l’ajout dans les contacts (avec prénom et nom de la personne si identifiés)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638512" y="5037623"/>
            <a:ext cx="4251592" cy="10596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numéro non trouvé : lancer une recherche sur les moteurs de recherches (annuaires inversées)</a:t>
            </a:r>
          </a:p>
        </p:txBody>
      </p:sp>
      <p:sp>
        <p:nvSpPr>
          <p:cNvPr id="19" name="Flèche vers le bas 18"/>
          <p:cNvSpPr/>
          <p:nvPr/>
        </p:nvSpPr>
        <p:spPr>
          <a:xfrm>
            <a:off x="2555776" y="4582634"/>
            <a:ext cx="211444" cy="45498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e bas 19"/>
          <p:cNvSpPr/>
          <p:nvPr/>
        </p:nvSpPr>
        <p:spPr>
          <a:xfrm>
            <a:off x="6552864" y="4582634"/>
            <a:ext cx="211444" cy="45498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27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1680" y="1161728"/>
            <a:ext cx="7344816" cy="219526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JavaScript permettant de faire une application mobile 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multi-plateformes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109728" indent="0">
              <a:buNone/>
            </a:pPr>
            <a:endParaRPr lang="fr-FR" sz="10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9728" indent="0">
              <a:buNone/>
            </a:pP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Pour le projet : application </a:t>
            </a:r>
            <a:r>
              <a:rPr lang="fr-FR" sz="24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(+ plugins)</a:t>
            </a:r>
          </a:p>
          <a:p>
            <a:pPr>
              <a:buFont typeface="Wingdings" pitchFamily="2" charset="2"/>
              <a:buChar char="Ø"/>
            </a:pPr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 du projet et des outils de développement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90948" y="1161728"/>
            <a:ext cx="1362434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C:\Users\Jeremie\Documents\Etudes\2011-2013 - UTT\Semestre 4\IF26\Projet\Presentation\Images\smartpho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58" y="2996952"/>
            <a:ext cx="1013273" cy="201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Jeremie\Documents\Etudes\2011-2013 - UTT\Semestre 4\IF26\Projet\Presentation\Images\serv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146" y="2996951"/>
            <a:ext cx="1410990" cy="211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2306424" y="2739734"/>
            <a:ext cx="265857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3</a:t>
            </a:r>
            <a:endParaRPr lang="fr-FR" sz="2400" dirty="0" smtClean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200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endParaRPr lang="fr-FR" sz="2000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200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endParaRPr lang="fr-FR" sz="2000" dirty="0" smtClean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200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sz="20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Mobile</a:t>
            </a: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2000" dirty="0" err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endParaRPr lang="fr-FR" sz="20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107299" y="2739733"/>
            <a:ext cx="1569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Apache</a:t>
            </a: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</a:t>
            </a:r>
            <a:endParaRPr lang="fr-FR" sz="20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lèche courbée vers le haut 20"/>
          <p:cNvSpPr/>
          <p:nvPr/>
        </p:nvSpPr>
        <p:spPr>
          <a:xfrm>
            <a:off x="1874189" y="5263463"/>
            <a:ext cx="4549346" cy="576064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Flèche courbée vers le haut 26"/>
          <p:cNvSpPr/>
          <p:nvPr/>
        </p:nvSpPr>
        <p:spPr>
          <a:xfrm flipH="1">
            <a:off x="1558709" y="5423550"/>
            <a:ext cx="4995999" cy="576064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882301" y="5999614"/>
            <a:ext cx="265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Requêtes HTTPS</a:t>
            </a:r>
            <a:endParaRPr lang="fr-FR" sz="20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98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1" grpId="0" animBg="1"/>
      <p:bldP spid="27" grpId="0" animBg="1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6B381-CB31-4B8E-B307-29C9C96A092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1520" y="3068960"/>
            <a:ext cx="8640960" cy="93610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  <a:endParaRPr lang="fr-FR" sz="32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232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eremie\Documents\Etudes\2011-2013 - UTT\Semestre 4\IF26\Projet\présentation\Images\architecture_clien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7" y="1963688"/>
            <a:ext cx="2895600" cy="22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7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827584" y="2060848"/>
            <a:ext cx="1800200" cy="792088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116710" y="2139576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Java (</a:t>
            </a:r>
            <a:r>
              <a:rPr lang="fr-FR" sz="2800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fr-FR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28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èche vers le bas 7"/>
          <p:cNvSpPr/>
          <p:nvPr/>
        </p:nvSpPr>
        <p:spPr>
          <a:xfrm rot="5237647">
            <a:off x="3080068" y="1715055"/>
            <a:ext cx="389446" cy="143855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039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pic>
        <p:nvPicPr>
          <p:cNvPr id="1026" name="Picture 2" descr="C:\Users\Jeremie\Documents\Etudes\2011-2013 - UTT\Semestre 4\IF26\Projet\présentation\Images\architecture_clien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7" y="1963688"/>
            <a:ext cx="2895600" cy="22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à coins arrondis 6"/>
          <p:cNvSpPr/>
          <p:nvPr/>
        </p:nvSpPr>
        <p:spPr>
          <a:xfrm>
            <a:off x="1010332" y="3565773"/>
            <a:ext cx="897372" cy="199416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2485553" y="2779839"/>
            <a:ext cx="389446" cy="16726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3635896" y="3354549"/>
            <a:ext cx="2868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principal</a:t>
            </a:r>
            <a:endParaRPr lang="fr-FR" sz="28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8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6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eremie\Documents\Etudes\2011-2013 - UTT\Semestre 4\IF26\Projet\présentation\Images\architecture_client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4" y="1942776"/>
            <a:ext cx="2895600" cy="24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2008" y="548680"/>
            <a:ext cx="7524328" cy="50405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générale de l’application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1006561" y="3173335"/>
            <a:ext cx="1308621" cy="442823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e bas 7"/>
          <p:cNvSpPr/>
          <p:nvPr/>
        </p:nvSpPr>
        <p:spPr>
          <a:xfrm rot="5237647">
            <a:off x="2917601" y="2466627"/>
            <a:ext cx="389446" cy="167264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067944" y="2841282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Fichiers </a:t>
            </a:r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style (CSS) + images</a:t>
            </a:r>
          </a:p>
          <a:p>
            <a:endParaRPr lang="fr-FR" sz="2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de </a:t>
            </a:r>
            <a:r>
              <a:rPr lang="fr-FR" sz="2400" b="1" dirty="0" err="1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jQuery</a:t>
            </a:r>
            <a:r>
              <a:rPr lang="fr-FR" sz="24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Mobile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460432" y="2272"/>
            <a:ext cx="476304" cy="365760"/>
          </a:xfrm>
        </p:spPr>
        <p:txBody>
          <a:bodyPr/>
          <a:lstStyle/>
          <a:p>
            <a:fld id="{6816B381-CB31-4B8E-B307-29C9C96A0920}" type="slidenum">
              <a:rPr lang="fr-F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9</a:t>
            </a:fld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[IF26] 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Strangers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fr-FR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Phonegap</a:t>
            </a:r>
            <a:r>
              <a:rPr lang="fr-F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fr-FR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JALOUZET Jérémie – OUADGHIRI Mohammed</a:t>
            </a:r>
            <a:endParaRPr lang="fr-F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90947" y="1161728"/>
            <a:ext cx="2292821" cy="43204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cliente</a:t>
            </a:r>
            <a:endParaRPr lang="fr-FR" sz="20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3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 Classiqu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2060</TotalTime>
  <Words>883</Words>
  <Application>Microsoft Office PowerPoint</Application>
  <PresentationFormat>Affichage à l'écran (4:3)</PresentationFormat>
  <Paragraphs>179</Paragraphs>
  <Slides>21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Urbain</vt:lpstr>
      <vt:lpstr> IF26     Strangers (Phonegap)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SC01</dc:title>
  <dc:creator>Enora</dc:creator>
  <cp:lastModifiedBy>Jeremie J</cp:lastModifiedBy>
  <cp:revision>333</cp:revision>
  <dcterms:created xsi:type="dcterms:W3CDTF">2012-05-23T06:49:42Z</dcterms:created>
  <dcterms:modified xsi:type="dcterms:W3CDTF">2013-01-07T22:30:49Z</dcterms:modified>
</cp:coreProperties>
</file>