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425696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834568" y="890230"/>
            <a:ext cx="9338329" cy="391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  <a:spcBef>
                <a:spcPct val="0"/>
              </a:spcBef>
            </a:pPr>
            <a:r>
              <a:rPr lang="en-US" b="true" sz="10961">
                <a:solidFill>
                  <a:srgbClr val="2D8BBA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33524" y="536724"/>
            <a:ext cx="4597023" cy="1316614"/>
            <a:chOff x="0" y="0"/>
            <a:chExt cx="6129363" cy="175548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11493" cy="1755485"/>
            </a:xfrm>
            <a:custGeom>
              <a:avLst/>
              <a:gdLst/>
              <a:ahLst/>
              <a:cxnLst/>
              <a:rect r="r" b="b" t="t" l="l"/>
              <a:pathLst>
                <a:path h="1755485" w="2011493">
                  <a:moveTo>
                    <a:pt x="0" y="0"/>
                  </a:moveTo>
                  <a:lnTo>
                    <a:pt x="2011493" y="0"/>
                  </a:lnTo>
                  <a:lnTo>
                    <a:pt x="2011493" y="1755485"/>
                  </a:lnTo>
                  <a:lnTo>
                    <a:pt x="0" y="175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635037" y="-95250"/>
              <a:ext cx="449432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130394" y="899926"/>
              <a:ext cx="3529012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9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068783" y="4859750"/>
            <a:ext cx="91041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Portfoliio Project Challenge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78944" y="6579060"/>
            <a:ext cx="74837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i="true">
                <a:solidFill>
                  <a:srgbClr val="FAB59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ENTER PROJECT NAME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7962" y="1310678"/>
            <a:ext cx="15395536" cy="7936994"/>
            <a:chOff x="0" y="0"/>
            <a:chExt cx="3151241" cy="1624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1241" cy="1624587"/>
            </a:xfrm>
            <a:custGeom>
              <a:avLst/>
              <a:gdLst/>
              <a:ahLst/>
              <a:cxnLst/>
              <a:rect r="r" b="b" t="t" l="l"/>
              <a:pathLst>
                <a:path h="1624587" w="3151241">
                  <a:moveTo>
                    <a:pt x="50287" y="0"/>
                  </a:moveTo>
                  <a:lnTo>
                    <a:pt x="3100955" y="0"/>
                  </a:lnTo>
                  <a:cubicBezTo>
                    <a:pt x="3128727" y="0"/>
                    <a:pt x="3151241" y="22514"/>
                    <a:pt x="3151241" y="50287"/>
                  </a:cubicBezTo>
                  <a:lnTo>
                    <a:pt x="3151241" y="1574300"/>
                  </a:lnTo>
                  <a:cubicBezTo>
                    <a:pt x="3151241" y="1587637"/>
                    <a:pt x="3145943" y="1600428"/>
                    <a:pt x="3136513" y="1609858"/>
                  </a:cubicBezTo>
                  <a:cubicBezTo>
                    <a:pt x="3127082" y="1619289"/>
                    <a:pt x="3114291" y="1624587"/>
                    <a:pt x="3100955" y="1624587"/>
                  </a:cubicBezTo>
                  <a:lnTo>
                    <a:pt x="50287" y="1624587"/>
                  </a:lnTo>
                  <a:cubicBezTo>
                    <a:pt x="36950" y="1624587"/>
                    <a:pt x="24159" y="1619289"/>
                    <a:pt x="14729" y="1609858"/>
                  </a:cubicBezTo>
                  <a:cubicBezTo>
                    <a:pt x="5298" y="1600428"/>
                    <a:pt x="0" y="1587637"/>
                    <a:pt x="0" y="1574300"/>
                  </a:cubicBezTo>
                  <a:lnTo>
                    <a:pt x="0" y="50287"/>
                  </a:lnTo>
                  <a:cubicBezTo>
                    <a:pt x="0" y="36950"/>
                    <a:pt x="5298" y="24159"/>
                    <a:pt x="14729" y="14729"/>
                  </a:cubicBezTo>
                  <a:cubicBezTo>
                    <a:pt x="24159" y="5298"/>
                    <a:pt x="36950" y="0"/>
                    <a:pt x="502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51241" cy="166268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98316" y="1614543"/>
            <a:ext cx="14774019" cy="687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📌 Instructions for the Resume Project Challenge</a:t>
            </a:r>
          </a:p>
          <a:p>
            <a:pPr algn="just">
              <a:lnSpc>
                <a:spcPts val="3422"/>
              </a:lnSpc>
            </a:pPr>
          </a:p>
          <a:p>
            <a:pPr algn="just">
              <a:lnSpc>
                <a:spcPts val="3422"/>
              </a:lnSpc>
            </a:pP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1: Title Slide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Project Title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Your Name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Date of Submission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Tools Used (SQL/PostgreSQL/Oracle + Power BI/Tableau/Excel)</a:t>
            </a: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2: Problem Statement &amp; Objectives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Clearly define the business problem or goal of the analysis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List the objectives of the project</a:t>
            </a: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3: Dataset Overview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Briefly describe the dataset (columns, number of records, source)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Mention any data cleaning or preprocessing steps</a:t>
            </a:r>
          </a:p>
          <a:p>
            <a:pPr algn="just">
              <a:lnSpc>
                <a:spcPts val="3422"/>
              </a:lnSpc>
            </a:pPr>
          </a:p>
          <a:p>
            <a:pPr algn="just">
              <a:lnSpc>
                <a:spcPts val="3422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1711679" y="233939"/>
            <a:ext cx="5780120" cy="1076739"/>
            <a:chOff x="0" y="0"/>
            <a:chExt cx="1183106" cy="2203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3106" cy="220393"/>
            </a:xfrm>
            <a:custGeom>
              <a:avLst/>
              <a:gdLst/>
              <a:ahLst/>
              <a:cxnLst/>
              <a:rect r="r" b="b" t="t" l="l"/>
              <a:pathLst>
                <a:path h="220393" w="1183106">
                  <a:moveTo>
                    <a:pt x="110196" y="0"/>
                  </a:moveTo>
                  <a:lnTo>
                    <a:pt x="1072910" y="0"/>
                  </a:lnTo>
                  <a:cubicBezTo>
                    <a:pt x="1133770" y="0"/>
                    <a:pt x="1183106" y="49337"/>
                    <a:pt x="1183106" y="110196"/>
                  </a:cubicBezTo>
                  <a:lnTo>
                    <a:pt x="1183106" y="110196"/>
                  </a:lnTo>
                  <a:cubicBezTo>
                    <a:pt x="1183106" y="171056"/>
                    <a:pt x="1133770" y="220393"/>
                    <a:pt x="1072910" y="220393"/>
                  </a:cubicBezTo>
                  <a:lnTo>
                    <a:pt x="110196" y="220393"/>
                  </a:lnTo>
                  <a:cubicBezTo>
                    <a:pt x="49337" y="220393"/>
                    <a:pt x="0" y="171056"/>
                    <a:pt x="0" y="110196"/>
                  </a:cubicBezTo>
                  <a:lnTo>
                    <a:pt x="0" y="110196"/>
                  </a:lnTo>
                  <a:cubicBezTo>
                    <a:pt x="0" y="49337"/>
                    <a:pt x="49337" y="0"/>
                    <a:pt x="110196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3106" cy="258493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229643" y="3767170"/>
            <a:ext cx="2527715" cy="2643048"/>
          </a:xfrm>
          <a:custGeom>
            <a:avLst/>
            <a:gdLst/>
            <a:ahLst/>
            <a:cxnLst/>
            <a:rect r="r" b="b" t="t" l="l"/>
            <a:pathLst>
              <a:path h="2643048" w="2527715">
                <a:moveTo>
                  <a:pt x="0" y="0"/>
                </a:moveTo>
                <a:lnTo>
                  <a:pt x="2527715" y="0"/>
                </a:lnTo>
                <a:lnTo>
                  <a:pt x="2527715" y="2643048"/>
                </a:lnTo>
                <a:lnTo>
                  <a:pt x="0" y="2643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68184" y="296759"/>
            <a:ext cx="4689173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Instructions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3524" y="346413"/>
            <a:ext cx="2974068" cy="851790"/>
            <a:chOff x="0" y="0"/>
            <a:chExt cx="3965424" cy="11357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7962" y="1310678"/>
            <a:ext cx="15395536" cy="7936994"/>
            <a:chOff x="0" y="0"/>
            <a:chExt cx="3151241" cy="1624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1241" cy="1624587"/>
            </a:xfrm>
            <a:custGeom>
              <a:avLst/>
              <a:gdLst/>
              <a:ahLst/>
              <a:cxnLst/>
              <a:rect r="r" b="b" t="t" l="l"/>
              <a:pathLst>
                <a:path h="1624587" w="3151241">
                  <a:moveTo>
                    <a:pt x="50287" y="0"/>
                  </a:moveTo>
                  <a:lnTo>
                    <a:pt x="3100955" y="0"/>
                  </a:lnTo>
                  <a:cubicBezTo>
                    <a:pt x="3128727" y="0"/>
                    <a:pt x="3151241" y="22514"/>
                    <a:pt x="3151241" y="50287"/>
                  </a:cubicBezTo>
                  <a:lnTo>
                    <a:pt x="3151241" y="1574300"/>
                  </a:lnTo>
                  <a:cubicBezTo>
                    <a:pt x="3151241" y="1587637"/>
                    <a:pt x="3145943" y="1600428"/>
                    <a:pt x="3136513" y="1609858"/>
                  </a:cubicBezTo>
                  <a:cubicBezTo>
                    <a:pt x="3127082" y="1619289"/>
                    <a:pt x="3114291" y="1624587"/>
                    <a:pt x="3100955" y="1624587"/>
                  </a:cubicBezTo>
                  <a:lnTo>
                    <a:pt x="50287" y="1624587"/>
                  </a:lnTo>
                  <a:cubicBezTo>
                    <a:pt x="36950" y="1624587"/>
                    <a:pt x="24159" y="1619289"/>
                    <a:pt x="14729" y="1609858"/>
                  </a:cubicBezTo>
                  <a:cubicBezTo>
                    <a:pt x="5298" y="1600428"/>
                    <a:pt x="0" y="1587637"/>
                    <a:pt x="0" y="1574300"/>
                  </a:cubicBezTo>
                  <a:lnTo>
                    <a:pt x="0" y="50287"/>
                  </a:lnTo>
                  <a:cubicBezTo>
                    <a:pt x="0" y="36950"/>
                    <a:pt x="5298" y="24159"/>
                    <a:pt x="14729" y="14729"/>
                  </a:cubicBezTo>
                  <a:cubicBezTo>
                    <a:pt x="24159" y="5298"/>
                    <a:pt x="36950" y="0"/>
                    <a:pt x="502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51241" cy="166268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98316" y="1614543"/>
            <a:ext cx="14774019" cy="687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📌 Instructions for the Resume Project Challenge</a:t>
            </a:r>
          </a:p>
          <a:p>
            <a:pPr algn="just">
              <a:lnSpc>
                <a:spcPts val="3422"/>
              </a:lnSpc>
            </a:pP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4-6: SQL Queries &amp; Solutions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Write the question given in the task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Provide the SQL query used for solving it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Show the query output (screenshot of the result or summarized table)</a:t>
            </a: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7-8: Data Visualization &amp; Dashboard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Add a screenshot of your dashboard (Power BI/Tableau/Excel)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List the key insights obtained from the visualizations</a:t>
            </a: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9: Conclusion &amp; Business Recommendations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Summarize findings &amp; insights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Provide actionable business recommendations based on data</a:t>
            </a:r>
          </a:p>
          <a:p>
            <a:pPr algn="just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Slide 10: References &amp; Acknowledgments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Mention any data sources, tools, or additional references used</a:t>
            </a:r>
          </a:p>
          <a:p>
            <a:pPr algn="just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Acknowledge mentors, team members, or inspiration if applicable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1711679" y="233939"/>
            <a:ext cx="5780120" cy="1076739"/>
            <a:chOff x="0" y="0"/>
            <a:chExt cx="1183106" cy="2203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3106" cy="220393"/>
            </a:xfrm>
            <a:custGeom>
              <a:avLst/>
              <a:gdLst/>
              <a:ahLst/>
              <a:cxnLst/>
              <a:rect r="r" b="b" t="t" l="l"/>
              <a:pathLst>
                <a:path h="220393" w="1183106">
                  <a:moveTo>
                    <a:pt x="110196" y="0"/>
                  </a:moveTo>
                  <a:lnTo>
                    <a:pt x="1072910" y="0"/>
                  </a:lnTo>
                  <a:cubicBezTo>
                    <a:pt x="1133770" y="0"/>
                    <a:pt x="1183106" y="49337"/>
                    <a:pt x="1183106" y="110196"/>
                  </a:cubicBezTo>
                  <a:lnTo>
                    <a:pt x="1183106" y="110196"/>
                  </a:lnTo>
                  <a:cubicBezTo>
                    <a:pt x="1183106" y="171056"/>
                    <a:pt x="1133770" y="220393"/>
                    <a:pt x="1072910" y="220393"/>
                  </a:cubicBezTo>
                  <a:lnTo>
                    <a:pt x="110196" y="220393"/>
                  </a:lnTo>
                  <a:cubicBezTo>
                    <a:pt x="49337" y="220393"/>
                    <a:pt x="0" y="171056"/>
                    <a:pt x="0" y="110196"/>
                  </a:cubicBezTo>
                  <a:lnTo>
                    <a:pt x="0" y="110196"/>
                  </a:lnTo>
                  <a:cubicBezTo>
                    <a:pt x="0" y="49337"/>
                    <a:pt x="49337" y="0"/>
                    <a:pt x="110196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3106" cy="258493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229643" y="3957652"/>
            <a:ext cx="2527715" cy="2643048"/>
          </a:xfrm>
          <a:custGeom>
            <a:avLst/>
            <a:gdLst/>
            <a:ahLst/>
            <a:cxnLst/>
            <a:rect r="r" b="b" t="t" l="l"/>
            <a:pathLst>
              <a:path h="2643048" w="2527715">
                <a:moveTo>
                  <a:pt x="0" y="0"/>
                </a:moveTo>
                <a:lnTo>
                  <a:pt x="2527715" y="0"/>
                </a:lnTo>
                <a:lnTo>
                  <a:pt x="2527715" y="2643047"/>
                </a:lnTo>
                <a:lnTo>
                  <a:pt x="0" y="2643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68184" y="296759"/>
            <a:ext cx="4689173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Instructions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3524" y="346413"/>
            <a:ext cx="2974068" cy="851790"/>
            <a:chOff x="0" y="0"/>
            <a:chExt cx="3965424" cy="11357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78761" y="1704122"/>
            <a:ext cx="12113038" cy="7554178"/>
            <a:chOff x="0" y="0"/>
            <a:chExt cx="2479362" cy="1546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9362" cy="1546230"/>
            </a:xfrm>
            <a:custGeom>
              <a:avLst/>
              <a:gdLst/>
              <a:ahLst/>
              <a:cxnLst/>
              <a:rect r="r" b="b" t="t" l="l"/>
              <a:pathLst>
                <a:path h="1546230" w="2479362">
                  <a:moveTo>
                    <a:pt x="63914" y="0"/>
                  </a:moveTo>
                  <a:lnTo>
                    <a:pt x="2415448" y="0"/>
                  </a:lnTo>
                  <a:cubicBezTo>
                    <a:pt x="2432399" y="0"/>
                    <a:pt x="2448656" y="6734"/>
                    <a:pt x="2460642" y="18720"/>
                  </a:cubicBezTo>
                  <a:cubicBezTo>
                    <a:pt x="2472628" y="30706"/>
                    <a:pt x="2479362" y="46963"/>
                    <a:pt x="2479362" y="63914"/>
                  </a:cubicBezTo>
                  <a:lnTo>
                    <a:pt x="2479362" y="1482316"/>
                  </a:lnTo>
                  <a:cubicBezTo>
                    <a:pt x="2479362" y="1499267"/>
                    <a:pt x="2472628" y="1515524"/>
                    <a:pt x="2460642" y="1527510"/>
                  </a:cubicBezTo>
                  <a:cubicBezTo>
                    <a:pt x="2448656" y="1539496"/>
                    <a:pt x="2432399" y="1546230"/>
                    <a:pt x="2415448" y="1546230"/>
                  </a:cubicBezTo>
                  <a:lnTo>
                    <a:pt x="63914" y="1546230"/>
                  </a:lnTo>
                  <a:cubicBezTo>
                    <a:pt x="46963" y="1546230"/>
                    <a:pt x="30706" y="1539496"/>
                    <a:pt x="18720" y="1527510"/>
                  </a:cubicBezTo>
                  <a:cubicBezTo>
                    <a:pt x="6734" y="1515524"/>
                    <a:pt x="0" y="1499267"/>
                    <a:pt x="0" y="1482316"/>
                  </a:cubicBezTo>
                  <a:lnTo>
                    <a:pt x="0" y="63914"/>
                  </a:lnTo>
                  <a:cubicBezTo>
                    <a:pt x="0" y="46963"/>
                    <a:pt x="6734" y="30706"/>
                    <a:pt x="18720" y="18720"/>
                  </a:cubicBezTo>
                  <a:cubicBezTo>
                    <a:pt x="30706" y="6734"/>
                    <a:pt x="46963" y="0"/>
                    <a:pt x="6391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9362" cy="158433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206722" y="-2326325"/>
            <a:ext cx="14585483" cy="145854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152609" y="-871253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908961" y="-1029908"/>
            <a:ext cx="8532338" cy="12346817"/>
            <a:chOff x="0" y="0"/>
            <a:chExt cx="56169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1690" cy="812800"/>
            </a:xfrm>
            <a:custGeom>
              <a:avLst/>
              <a:gdLst/>
              <a:ahLst/>
              <a:cxnLst/>
              <a:rect r="r" b="b" t="t" l="l"/>
              <a:pathLst>
                <a:path h="812800" w="561690">
                  <a:moveTo>
                    <a:pt x="280845" y="0"/>
                  </a:moveTo>
                  <a:cubicBezTo>
                    <a:pt x="125739" y="0"/>
                    <a:pt x="0" y="181951"/>
                    <a:pt x="0" y="406400"/>
                  </a:cubicBezTo>
                  <a:cubicBezTo>
                    <a:pt x="0" y="630849"/>
                    <a:pt x="125739" y="812800"/>
                    <a:pt x="280845" y="812800"/>
                  </a:cubicBezTo>
                  <a:cubicBezTo>
                    <a:pt x="435951" y="812800"/>
                    <a:pt x="561690" y="630849"/>
                    <a:pt x="561690" y="406400"/>
                  </a:cubicBezTo>
                  <a:cubicBezTo>
                    <a:pt x="561690" y="181951"/>
                    <a:pt x="435951" y="0"/>
                    <a:pt x="2808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2658" y="38100"/>
              <a:ext cx="456373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19980" y="602805"/>
            <a:ext cx="2974068" cy="851790"/>
            <a:chOff x="0" y="0"/>
            <a:chExt cx="3965424" cy="11357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20559" y="1735472"/>
            <a:ext cx="10249331" cy="7522828"/>
            <a:chOff x="0" y="0"/>
            <a:chExt cx="2097888" cy="15398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97888" cy="1539813"/>
            </a:xfrm>
            <a:custGeom>
              <a:avLst/>
              <a:gdLst/>
              <a:ahLst/>
              <a:cxnLst/>
              <a:rect r="r" b="b" t="t" l="l"/>
              <a:pathLst>
                <a:path h="1539813" w="2097888">
                  <a:moveTo>
                    <a:pt x="37768" y="0"/>
                  </a:moveTo>
                  <a:lnTo>
                    <a:pt x="2060121" y="0"/>
                  </a:lnTo>
                  <a:cubicBezTo>
                    <a:pt x="2070137" y="0"/>
                    <a:pt x="2079744" y="3979"/>
                    <a:pt x="2086826" y="11062"/>
                  </a:cubicBezTo>
                  <a:cubicBezTo>
                    <a:pt x="2093909" y="18145"/>
                    <a:pt x="2097888" y="27751"/>
                    <a:pt x="2097888" y="37768"/>
                  </a:cubicBezTo>
                  <a:lnTo>
                    <a:pt x="2097888" y="1502045"/>
                  </a:lnTo>
                  <a:cubicBezTo>
                    <a:pt x="2097888" y="1512062"/>
                    <a:pt x="2093909" y="1521668"/>
                    <a:pt x="2086826" y="1528751"/>
                  </a:cubicBezTo>
                  <a:cubicBezTo>
                    <a:pt x="2079744" y="1535834"/>
                    <a:pt x="2070137" y="1539813"/>
                    <a:pt x="2060121" y="1539813"/>
                  </a:cubicBezTo>
                  <a:lnTo>
                    <a:pt x="37768" y="1539813"/>
                  </a:lnTo>
                  <a:cubicBezTo>
                    <a:pt x="16909" y="1539813"/>
                    <a:pt x="0" y="1522904"/>
                    <a:pt x="0" y="1502045"/>
                  </a:cubicBezTo>
                  <a:lnTo>
                    <a:pt x="0" y="37768"/>
                  </a:lnTo>
                  <a:cubicBezTo>
                    <a:pt x="0" y="27751"/>
                    <a:pt x="3979" y="18145"/>
                    <a:pt x="11062" y="11062"/>
                  </a:cubicBezTo>
                  <a:cubicBezTo>
                    <a:pt x="18145" y="3979"/>
                    <a:pt x="27751" y="0"/>
                    <a:pt x="3776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97888" cy="1577913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27347" y="382986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403409" y="3788831"/>
            <a:ext cx="1011607" cy="10116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21737" y="4149107"/>
            <a:ext cx="374951" cy="291056"/>
          </a:xfrm>
          <a:custGeom>
            <a:avLst/>
            <a:gdLst/>
            <a:ahLst/>
            <a:cxnLst/>
            <a:rect r="r" b="b" t="t" l="l"/>
            <a:pathLst>
              <a:path h="291056" w="374951">
                <a:moveTo>
                  <a:pt x="0" y="0"/>
                </a:moveTo>
                <a:lnTo>
                  <a:pt x="374951" y="0"/>
                </a:lnTo>
                <a:lnTo>
                  <a:pt x="374951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62315" y="3062085"/>
            <a:ext cx="5254812" cy="4863090"/>
          </a:xfrm>
          <a:custGeom>
            <a:avLst/>
            <a:gdLst/>
            <a:ahLst/>
            <a:cxnLst/>
            <a:rect r="r" b="b" t="t" l="l"/>
            <a:pathLst>
              <a:path h="4863090" w="5254812">
                <a:moveTo>
                  <a:pt x="0" y="0"/>
                </a:moveTo>
                <a:lnTo>
                  <a:pt x="5254812" y="0"/>
                </a:lnTo>
                <a:lnTo>
                  <a:pt x="5254812" y="4863090"/>
                </a:lnTo>
                <a:lnTo>
                  <a:pt x="0" y="4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57771" y="489099"/>
            <a:ext cx="97846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37521" y="489099"/>
            <a:ext cx="1060497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71218" y="489099"/>
            <a:ext cx="1288308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33893" y="489099"/>
            <a:ext cx="968722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33524" y="346413"/>
            <a:ext cx="2974068" cy="851790"/>
            <a:chOff x="0" y="0"/>
            <a:chExt cx="3965424" cy="11357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496569" y="489099"/>
            <a:ext cx="80976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2224" y="-6441776"/>
            <a:ext cx="12883553" cy="128835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49019" y="-5010643"/>
            <a:ext cx="11069128" cy="11055291"/>
          </a:xfrm>
          <a:custGeom>
            <a:avLst/>
            <a:gdLst/>
            <a:ahLst/>
            <a:cxnLst/>
            <a:rect r="r" b="b" t="t" l="l"/>
            <a:pathLst>
              <a:path h="11055291" w="11069128">
                <a:moveTo>
                  <a:pt x="0" y="0"/>
                </a:moveTo>
                <a:lnTo>
                  <a:pt x="11069128" y="0"/>
                </a:lnTo>
                <a:lnTo>
                  <a:pt x="11069128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40090" y="-4916331"/>
            <a:ext cx="10906108" cy="109061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7733" y="5193886"/>
            <a:ext cx="2608309" cy="50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2"/>
              </a:lnSpc>
              <a:spcBef>
                <a:spcPct val="0"/>
              </a:spcBef>
            </a:pPr>
            <a:r>
              <a:rPr lang="en-US" b="true" sz="27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Task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17980" y="6354838"/>
            <a:ext cx="3826885" cy="126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Normalize or standardize relevant fields (e.g., age, blood counts).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33524" y="346413"/>
            <a:ext cx="2974068" cy="851790"/>
            <a:chOff x="0" y="0"/>
            <a:chExt cx="3965424" cy="11357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68195" y="-178278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3524" y="346413"/>
            <a:ext cx="2974068" cy="851790"/>
            <a:chOff x="0" y="0"/>
            <a:chExt cx="3965424" cy="11357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1346" cy="1135720"/>
            </a:xfrm>
            <a:custGeom>
              <a:avLst/>
              <a:gdLst/>
              <a:ahLst/>
              <a:cxnLst/>
              <a:rect r="r" b="b" t="t" l="l"/>
              <a:pathLst>
                <a:path h="1135720" w="1301346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057796" y="-76200"/>
              <a:ext cx="2907629" cy="75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78270" y="574923"/>
              <a:ext cx="2283113" cy="29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DAGd4dElOz8</dc:identifier>
  <dcterms:modified xsi:type="dcterms:W3CDTF">2011-08-01T06:04:30Z</dcterms:modified>
  <cp:revision>1</cp:revision>
  <dc:title>Non Text Magic Studio Magic Design for Presentations L&amp;P</dc:title>
</cp:coreProperties>
</file>