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7C7B5922-B211-4278-873E-1315C12E3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9465" r="3061" b="8073"/>
          <a:stretch/>
        </p:blipFill>
        <p:spPr bwMode="auto">
          <a:xfrm>
            <a:off x="5831028" y="2808000"/>
            <a:ext cx="2369428" cy="21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PCS NEW 2016 Arduino UNO R3 ATMega328P CH340G Development Board + USB Cable IB | eBay">
            <a:extLst>
              <a:ext uri="{FF2B5EF4-FFF2-40B4-BE49-F238E27FC236}">
                <a16:creationId xmlns:a16="http://schemas.microsoft.com/office/drawing/2014/main" id="{C4054597-1677-4727-99C1-E480696DC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12789" r="7713" b="13614"/>
          <a:stretch/>
        </p:blipFill>
        <p:spPr bwMode="auto">
          <a:xfrm>
            <a:off x="1124447" y="1063295"/>
            <a:ext cx="4170717" cy="37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tentiometer And Wiring Guide - Build Electronic Circuits">
            <a:extLst>
              <a:ext uri="{FF2B5EF4-FFF2-40B4-BE49-F238E27FC236}">
                <a16:creationId xmlns:a16="http://schemas.microsoft.com/office/drawing/2014/main" id="{93977A81-494D-42B9-A371-C3CB2A229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581" r="9914" b="2670"/>
          <a:stretch/>
        </p:blipFill>
        <p:spPr bwMode="auto">
          <a:xfrm>
            <a:off x="516405" y="415183"/>
            <a:ext cx="1072282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C10918-57FC-4144-948C-2EC0738A1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26403" r="36826" b="21087"/>
          <a:stretch/>
        </p:blipFill>
        <p:spPr bwMode="auto">
          <a:xfrm>
            <a:off x="6953221" y="101951"/>
            <a:ext cx="1401203" cy="18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F71EA-322D-4FC9-8D95-481291A742C1}"/>
              </a:ext>
            </a:extLst>
          </p:cNvPr>
          <p:cNvCxnSpPr>
            <a:cxnSpLocks/>
          </p:cNvCxnSpPr>
          <p:nvPr/>
        </p:nvCxnSpPr>
        <p:spPr>
          <a:xfrm flipH="1" flipV="1">
            <a:off x="1315683" y="1782751"/>
            <a:ext cx="273005" cy="7862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612B1-BBEA-40DC-95AD-DC4DC48C5B76}"/>
              </a:ext>
            </a:extLst>
          </p:cNvPr>
          <p:cNvSpPr txBox="1"/>
          <p:nvPr/>
        </p:nvSpPr>
        <p:spPr>
          <a:xfrm>
            <a:off x="200358" y="211599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BBA59D-413F-451A-9BA6-D9A889F7B21D}"/>
              </a:ext>
            </a:extLst>
          </p:cNvPr>
          <p:cNvCxnSpPr>
            <a:cxnSpLocks/>
          </p:cNvCxnSpPr>
          <p:nvPr/>
        </p:nvCxnSpPr>
        <p:spPr>
          <a:xfrm flipV="1">
            <a:off x="3312973" y="4080205"/>
            <a:ext cx="4041742" cy="1826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D8EC25-E764-43F6-B5E7-444FC3A39CA6}"/>
              </a:ext>
            </a:extLst>
          </p:cNvPr>
          <p:cNvSpPr txBox="1"/>
          <p:nvPr/>
        </p:nvSpPr>
        <p:spPr>
          <a:xfrm>
            <a:off x="4528406" y="4208732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write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9AFF6-2EFC-4745-A499-3F90A301B121}"/>
              </a:ext>
            </a:extLst>
          </p:cNvPr>
          <p:cNvCxnSpPr>
            <a:cxnSpLocks/>
            <a:endCxn id="1038" idx="2"/>
          </p:cNvCxnSpPr>
          <p:nvPr/>
        </p:nvCxnSpPr>
        <p:spPr>
          <a:xfrm flipV="1">
            <a:off x="7354101" y="1911013"/>
            <a:ext cx="299722" cy="14373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5633E8-F483-4B61-9991-5BCA0F7BB8D6}"/>
              </a:ext>
            </a:extLst>
          </p:cNvPr>
          <p:cNvSpPr txBox="1"/>
          <p:nvPr/>
        </p:nvSpPr>
        <p:spPr>
          <a:xfrm>
            <a:off x="7476753" y="2525955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Voltage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D3578-9D17-4FAB-A6FD-28E2115B5478}"/>
              </a:ext>
            </a:extLst>
          </p:cNvPr>
          <p:cNvCxnSpPr>
            <a:cxnSpLocks/>
          </p:cNvCxnSpPr>
          <p:nvPr/>
        </p:nvCxnSpPr>
        <p:spPr>
          <a:xfrm flipH="1" flipV="1">
            <a:off x="7957058" y="4335178"/>
            <a:ext cx="368870" cy="2914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76900D-EBC9-4739-BE48-C883B18D7FA9}"/>
              </a:ext>
            </a:extLst>
          </p:cNvPr>
          <p:cNvSpPr txBox="1"/>
          <p:nvPr/>
        </p:nvSpPr>
        <p:spPr>
          <a:xfrm>
            <a:off x="8123194" y="4621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13CF1C-D749-4EA2-A039-7AF673C51DFB}"/>
              </a:ext>
            </a:extLst>
          </p:cNvPr>
          <p:cNvCxnSpPr>
            <a:cxnSpLocks/>
          </p:cNvCxnSpPr>
          <p:nvPr/>
        </p:nvCxnSpPr>
        <p:spPr>
          <a:xfrm flipH="1">
            <a:off x="2953467" y="1920897"/>
            <a:ext cx="4550495" cy="23419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98A234-4122-4427-A6AE-8616524D7EDC}"/>
              </a:ext>
            </a:extLst>
          </p:cNvPr>
          <p:cNvSpPr txBox="1"/>
          <p:nvPr/>
        </p:nvSpPr>
        <p:spPr>
          <a:xfrm>
            <a:off x="5354683" y="182372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interrupt</a:t>
            </a:r>
          </a:p>
        </p:txBody>
      </p:sp>
    </p:spTree>
    <p:extLst>
      <p:ext uri="{BB962C8B-B14F-4D97-AF65-F5344CB8AC3E}">
        <p14:creationId xmlns:p14="http://schemas.microsoft.com/office/powerpoint/2010/main" val="40437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2782670" y="1552507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013076" y="1552507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4552264" y="1552507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A06A-AA7F-4DA8-A695-C41B914E75BF}"/>
              </a:ext>
            </a:extLst>
          </p:cNvPr>
          <p:cNvSpPr/>
          <p:nvPr/>
        </p:nvSpPr>
        <p:spPr>
          <a:xfrm>
            <a:off x="6321858" y="1552507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4552264" y="274278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76132" y="1917609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45726" y="1917609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776BF-F9AE-482B-A9A1-F04A62FA28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15320" y="1917609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84914" y="1917609"/>
            <a:ext cx="670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5815320" y="1917609"/>
            <a:ext cx="1815644" cy="1190282"/>
          </a:xfrm>
          <a:prstGeom prst="bentConnector3">
            <a:avLst>
              <a:gd name="adj1" fmla="val -15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3381" y="1917609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2782670" y="274278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045726" y="3107891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272843" y="3107891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12BA5-9AC1-405F-9DE7-07C8670BB37D}"/>
              </a:ext>
            </a:extLst>
          </p:cNvPr>
          <p:cNvSpPr/>
          <p:nvPr/>
        </p:nvSpPr>
        <p:spPr>
          <a:xfrm>
            <a:off x="1009787" y="274278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9F2C9B-693A-4841-9529-BDF8252BA766}"/>
              </a:ext>
            </a:extLst>
          </p:cNvPr>
          <p:cNvSpPr/>
          <p:nvPr/>
        </p:nvSpPr>
        <p:spPr>
          <a:xfrm>
            <a:off x="753228" y="1282380"/>
            <a:ext cx="3578659" cy="2578739"/>
          </a:xfrm>
          <a:custGeom>
            <a:avLst/>
            <a:gdLst>
              <a:gd name="connsiteX0" fmla="*/ 1756437 w 3578659"/>
              <a:gd name="connsiteY0" fmla="*/ 0 h 2578739"/>
              <a:gd name="connsiteX1" fmla="*/ 1756437 w 3578659"/>
              <a:gd name="connsiteY1" fmla="*/ 1276213 h 2578739"/>
              <a:gd name="connsiteX2" fmla="*/ 0 w 3578659"/>
              <a:gd name="connsiteY2" fmla="*/ 1276213 h 2578739"/>
              <a:gd name="connsiteX3" fmla="*/ 0 w 3578659"/>
              <a:gd name="connsiteY3" fmla="*/ 2578739 h 2578739"/>
              <a:gd name="connsiteX4" fmla="*/ 3578659 w 3578659"/>
              <a:gd name="connsiteY4" fmla="*/ 2578739 h 2578739"/>
              <a:gd name="connsiteX5" fmla="*/ 3578659 w 3578659"/>
              <a:gd name="connsiteY5" fmla="*/ 26313 h 2578739"/>
              <a:gd name="connsiteX6" fmla="*/ 1756437 w 3578659"/>
              <a:gd name="connsiteY6" fmla="*/ 0 h 25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659" h="2578739">
                <a:moveTo>
                  <a:pt x="1756437" y="0"/>
                </a:moveTo>
                <a:lnTo>
                  <a:pt x="1756437" y="1276213"/>
                </a:lnTo>
                <a:lnTo>
                  <a:pt x="0" y="1276213"/>
                </a:lnTo>
                <a:lnTo>
                  <a:pt x="0" y="2578739"/>
                </a:lnTo>
                <a:lnTo>
                  <a:pt x="3578659" y="2578739"/>
                </a:lnTo>
                <a:lnTo>
                  <a:pt x="3578659" y="26313"/>
                </a:lnTo>
                <a:lnTo>
                  <a:pt x="1756437" y="0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229B1-7401-4B7F-B7AE-7A13CA0EF12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93381" y="3107891"/>
            <a:ext cx="516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D000C-E4DB-469E-870E-32791DAAF907}"/>
              </a:ext>
            </a:extLst>
          </p:cNvPr>
          <p:cNvSpPr/>
          <p:nvPr/>
        </p:nvSpPr>
        <p:spPr>
          <a:xfrm>
            <a:off x="4433853" y="1282380"/>
            <a:ext cx="3282630" cy="13358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365024" y="27213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273004" y="15482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805291" y="1548277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EB76E-E590-4B13-8866-F27951DEF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83792" y="822302"/>
            <a:ext cx="0" cy="73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DD44C8-089B-42A6-86EE-212D3CDBC14A}"/>
              </a:ext>
            </a:extLst>
          </p:cNvPr>
          <p:cNvSpPr txBox="1"/>
          <p:nvPr/>
        </p:nvSpPr>
        <p:spPr>
          <a:xfrm>
            <a:off x="4692343" y="4562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</p:spTree>
    <p:extLst>
      <p:ext uri="{BB962C8B-B14F-4D97-AF65-F5344CB8AC3E}">
        <p14:creationId xmlns:p14="http://schemas.microsoft.com/office/powerpoint/2010/main" val="401156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591815" y="1605134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822221" y="1605134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1605134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2795416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085277" y="1970236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4871" y="1970236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1970236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1970236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2526" y="1970236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591815" y="2795416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854871" y="3160518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81988" y="3160518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947051" y="27954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1091112" y="160301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1575766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3362596" y="1420467"/>
            <a:ext cx="1679474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0159-91B7-4C97-B5C7-CB010E7A7E77}"/>
              </a:ext>
            </a:extLst>
          </p:cNvPr>
          <p:cNvSpPr txBox="1"/>
          <p:nvPr/>
        </p:nvSpPr>
        <p:spPr>
          <a:xfrm>
            <a:off x="692664" y="230186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dynamics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output not relevant for control system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6E963BC-56DE-406E-BA05-91107CD70A17}"/>
              </a:ext>
            </a:extLst>
          </p:cNvPr>
          <p:cNvSpPr/>
          <p:nvPr/>
        </p:nvSpPr>
        <p:spPr>
          <a:xfrm>
            <a:off x="5379544" y="302607"/>
            <a:ext cx="266667" cy="526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F92E3-5664-48E2-B5C0-C8F322ECB83A}"/>
              </a:ext>
            </a:extLst>
          </p:cNvPr>
          <p:cNvSpPr txBox="1"/>
          <p:nvPr/>
        </p:nvSpPr>
        <p:spPr>
          <a:xfrm>
            <a:off x="5731732" y="385485"/>
            <a:ext cx="20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schematic</a:t>
            </a:r>
          </a:p>
        </p:txBody>
      </p:sp>
    </p:spTree>
    <p:extLst>
      <p:ext uri="{BB962C8B-B14F-4D97-AF65-F5344CB8AC3E}">
        <p14:creationId xmlns:p14="http://schemas.microsoft.com/office/powerpoint/2010/main" val="39606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732571" y="160843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1605134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2795416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3081988" y="1970236"/>
            <a:ext cx="650583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95627" y="1970236"/>
            <a:ext cx="650584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1970236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1970236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732571" y="2804865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995627" y="3160518"/>
            <a:ext cx="650584" cy="9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4175" y="3169967"/>
            <a:ext cx="312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701855" y="28006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386833" y="146795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1575766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1406727" y="1467956"/>
            <a:ext cx="3864157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8EC42-7614-4B63-9B26-5A8927F74133}"/>
              </a:ext>
            </a:extLst>
          </p:cNvPr>
          <p:cNvSpPr/>
          <p:nvPr/>
        </p:nvSpPr>
        <p:spPr>
          <a:xfrm>
            <a:off x="1818932" y="1605134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4458D-A06C-43FA-A3FD-53C585F0EF36}"/>
              </a:ext>
            </a:extLst>
          </p:cNvPr>
          <p:cNvCxnSpPr>
            <a:cxnSpLocks/>
          </p:cNvCxnSpPr>
          <p:nvPr/>
        </p:nvCxnSpPr>
        <p:spPr>
          <a:xfrm>
            <a:off x="983187" y="1833999"/>
            <a:ext cx="835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FE25DD-56CD-4381-AE64-30508179295B}"/>
              </a:ext>
            </a:extLst>
          </p:cNvPr>
          <p:cNvCxnSpPr>
            <a:cxnSpLocks/>
            <a:stCxn id="33" idx="1"/>
            <a:endCxn id="20" idx="1"/>
          </p:cNvCxnSpPr>
          <p:nvPr/>
        </p:nvCxnSpPr>
        <p:spPr>
          <a:xfrm rot="10800000">
            <a:off x="1818933" y="1970237"/>
            <a:ext cx="1913639" cy="1199731"/>
          </a:xfrm>
          <a:prstGeom prst="bentConnector3">
            <a:avLst>
              <a:gd name="adj1" fmla="val 11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2982F5-F868-42C6-BF9F-6A85C47E5B29}"/>
              </a:ext>
            </a:extLst>
          </p:cNvPr>
          <p:cNvSpPr txBox="1"/>
          <p:nvPr/>
        </p:nvSpPr>
        <p:spPr>
          <a:xfrm>
            <a:off x="692664" y="230186"/>
            <a:ext cx="5523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potentiometer with fixed set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PID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the loop</a:t>
            </a:r>
          </a:p>
        </p:txBody>
      </p:sp>
    </p:spTree>
    <p:extLst>
      <p:ext uri="{BB962C8B-B14F-4D97-AF65-F5344CB8AC3E}">
        <p14:creationId xmlns:p14="http://schemas.microsoft.com/office/powerpoint/2010/main" val="54865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78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Aniel Shri</dc:creator>
  <cp:lastModifiedBy>Aniel Shri</cp:lastModifiedBy>
  <cp:revision>10</cp:revision>
  <dcterms:created xsi:type="dcterms:W3CDTF">2020-06-06T21:43:08Z</dcterms:created>
  <dcterms:modified xsi:type="dcterms:W3CDTF">2020-06-07T00:43:28Z</dcterms:modified>
</cp:coreProperties>
</file>